
<file path=[Content_Types].xml><?xml version="1.0" encoding="utf-8"?>
<Types xmlns="http://schemas.openxmlformats.org/package/2006/content-types">
  <Default Extension="xml" ContentType="application/xml"/>
  <Default Extension="jpg" ContentType="image/jpeg"/>
  <Default Extension="tiff" ContentType="image/tiff"/>
  <Default Extension="rels" ContentType="application/vnd.openxmlformats-package.relationships+xml"/>
  <Default Extension="xlsx" ContentType="application/vnd.openxmlformats-officedocument.spreadsheetml.sheet"/>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Lst>
  <p:notesMasterIdLst>
    <p:notesMasterId r:id="rId31"/>
  </p:notesMasterIdLst>
  <p:sldIdLst>
    <p:sldId id="256" r:id="rId2"/>
    <p:sldId id="259" r:id="rId3"/>
    <p:sldId id="260" r:id="rId4"/>
    <p:sldId id="266" r:id="rId5"/>
    <p:sldId id="267" r:id="rId6"/>
    <p:sldId id="261" r:id="rId7"/>
    <p:sldId id="269" r:id="rId8"/>
    <p:sldId id="270" r:id="rId9"/>
    <p:sldId id="271" r:id="rId10"/>
    <p:sldId id="262" r:id="rId11"/>
    <p:sldId id="277" r:id="rId12"/>
    <p:sldId id="278" r:id="rId13"/>
    <p:sldId id="279" r:id="rId14"/>
    <p:sldId id="273" r:id="rId15"/>
    <p:sldId id="263" r:id="rId16"/>
    <p:sldId id="280" r:id="rId17"/>
    <p:sldId id="281" r:id="rId18"/>
    <p:sldId id="282" r:id="rId19"/>
    <p:sldId id="268" r:id="rId20"/>
    <p:sldId id="283" r:id="rId21"/>
    <p:sldId id="284" r:id="rId22"/>
    <p:sldId id="286" r:id="rId23"/>
    <p:sldId id="272" r:id="rId24"/>
    <p:sldId id="285" r:id="rId25"/>
    <p:sldId id="275" r:id="rId26"/>
    <p:sldId id="287" r:id="rId27"/>
    <p:sldId id="264" r:id="rId28"/>
    <p:sldId id="288" r:id="rId29"/>
    <p:sldId id="289" r:id="rId30"/>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17" userDrawn="1">
          <p15:clr>
            <a:srgbClr val="A4A3A4"/>
          </p15:clr>
        </p15:guide>
        <p15:guide id="2" orient="horz" pos="2160" userDrawn="1">
          <p15:clr>
            <a:srgbClr val="A4A3A4"/>
          </p15:clr>
        </p15:guide>
        <p15:guide id="3" pos="665" userDrawn="1">
          <p15:clr>
            <a:srgbClr val="A4A3A4"/>
          </p15:clr>
        </p15:guide>
        <p15:guide id="4" pos="7015" userDrawn="1">
          <p15:clr>
            <a:srgbClr val="A4A3A4"/>
          </p15:clr>
        </p15:guide>
        <p15:guide id="5" orient="horz" pos="459" userDrawn="1">
          <p15:clr>
            <a:srgbClr val="A4A3A4"/>
          </p15:clr>
        </p15:guide>
        <p15:guide id="6" orient="horz" pos="38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3CD66"/>
    <a:srgbClr val="ADBBC3"/>
    <a:srgbClr val="78B04D"/>
    <a:srgbClr val="7E94A2"/>
    <a:srgbClr val="D6ECC6"/>
    <a:srgbClr val="465761"/>
    <a:srgbClr val="EC8558"/>
    <a:srgbClr val="F23C00"/>
    <a:srgbClr val="E73A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92" autoAdjust="0"/>
    <p:restoredTop sz="94631"/>
  </p:normalViewPr>
  <p:slideViewPr>
    <p:cSldViewPr snapToGrid="0" snapToObjects="1">
      <p:cViewPr>
        <p:scale>
          <a:sx n="107" d="100"/>
          <a:sy n="107" d="100"/>
        </p:scale>
        <p:origin x="360" y="144"/>
      </p:cViewPr>
      <p:guideLst>
        <p:guide pos="3817"/>
        <p:guide orient="horz" pos="2160"/>
        <p:guide pos="665"/>
        <p:guide pos="7015"/>
        <p:guide orient="horz" pos="459"/>
        <p:guide orient="horz" pos="38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___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
          <c:y val="0.0621630160433006"/>
          <c:w val="1.0"/>
          <c:h val="0.956923907669543"/>
        </c:manualLayout>
      </c:layout>
      <c:doughnutChart>
        <c:varyColors val="1"/>
        <c:ser>
          <c:idx val="0"/>
          <c:order val="0"/>
          <c:tx>
            <c:strRef>
              <c:f>Sheet1!$B$1</c:f>
              <c:strCache>
                <c:ptCount val="1"/>
                <c:pt idx="0">
                  <c:v>Q1</c:v>
                </c:pt>
              </c:strCache>
            </c:strRef>
          </c:tx>
          <c:spPr>
            <a:ln>
              <a:noFill/>
            </a:ln>
          </c:spPr>
          <c:dPt>
            <c:idx val="0"/>
            <c:bubble3D val="0"/>
            <c:spPr>
              <a:solidFill>
                <a:srgbClr val="7E94A2"/>
              </a:solidFill>
              <a:ln w="19050">
                <a:noFill/>
              </a:ln>
              <a:effectLst/>
            </c:spPr>
            <c:extLst xmlns:c16r2="http://schemas.microsoft.com/office/drawing/2015/06/chart">
              <c:ext xmlns:c16="http://schemas.microsoft.com/office/drawing/2014/chart" uri="{C3380CC4-5D6E-409C-BE32-E72D297353CC}">
                <c16:uniqueId val="{00000001-8835-47AE-B118-CFEFD2BEFDFD}"/>
              </c:ext>
            </c:extLst>
          </c:dPt>
          <c:dPt>
            <c:idx val="1"/>
            <c:bubble3D val="0"/>
            <c:spPr>
              <a:noFill/>
              <a:ln w="19050">
                <a:noFill/>
              </a:ln>
              <a:effectLst/>
            </c:spPr>
            <c:extLst xmlns:c16r2="http://schemas.microsoft.com/office/drawing/2015/06/chart">
              <c:ext xmlns:c16="http://schemas.microsoft.com/office/drawing/2014/chart" uri="{C3380CC4-5D6E-409C-BE32-E72D297353CC}">
                <c16:uniqueId val="{00000003-8835-47AE-B118-CFEFD2BEFDFD}"/>
              </c:ext>
            </c:extLst>
          </c:dPt>
          <c:cat>
            <c:strRef>
              <c:f>Sheet1!$A$2:$A$3</c:f>
              <c:strCache>
                <c:ptCount val="2"/>
                <c:pt idx="0">
                  <c:v>A</c:v>
                </c:pt>
                <c:pt idx="1">
                  <c:v>非A</c:v>
                </c:pt>
              </c:strCache>
            </c:strRef>
          </c:cat>
          <c:val>
            <c:numRef>
              <c:f>Sheet1!$B$2:$B$3</c:f>
              <c:numCache>
                <c:formatCode>General</c:formatCode>
                <c:ptCount val="2"/>
                <c:pt idx="0">
                  <c:v>8.0</c:v>
                </c:pt>
                <c:pt idx="1">
                  <c:v>2.0</c:v>
                </c:pt>
              </c:numCache>
            </c:numRef>
          </c:val>
          <c:extLst xmlns:c16r2="http://schemas.microsoft.com/office/drawing/2015/06/chart">
            <c:ext xmlns:c16="http://schemas.microsoft.com/office/drawing/2014/chart" uri="{C3380CC4-5D6E-409C-BE32-E72D297353CC}">
              <c16:uniqueId val="{00000004-8835-47AE-B118-CFEFD2BEFDFD}"/>
            </c:ext>
          </c:extLst>
        </c:ser>
        <c:ser>
          <c:idx val="1"/>
          <c:order val="1"/>
          <c:tx>
            <c:strRef>
              <c:f>Sheet1!$C$1</c:f>
              <c:strCache>
                <c:ptCount val="1"/>
                <c:pt idx="0">
                  <c:v>Q2</c:v>
                </c:pt>
              </c:strCache>
            </c:strRef>
          </c:tx>
          <c:dPt>
            <c:idx val="0"/>
            <c:bubble3D val="0"/>
            <c:spPr>
              <a:noFill/>
              <a:ln w="19050">
                <a:solidFill>
                  <a:schemeClr val="lt1"/>
                </a:solidFill>
              </a:ln>
              <a:effectLst/>
            </c:spPr>
            <c:extLst xmlns:c16r2="http://schemas.microsoft.com/office/drawing/2015/06/chart">
              <c:ext xmlns:c16="http://schemas.microsoft.com/office/drawing/2014/chart" uri="{C3380CC4-5D6E-409C-BE32-E72D297353CC}">
                <c16:uniqueId val="{00000006-8835-47AE-B118-CFEFD2BEFDFD}"/>
              </c:ext>
            </c:extLst>
          </c:dPt>
          <c:dPt>
            <c:idx val="1"/>
            <c:bubble3D val="0"/>
            <c:spPr>
              <a:noFill/>
              <a:ln w="19050">
                <a:solidFill>
                  <a:schemeClr val="lt1"/>
                </a:solidFill>
              </a:ln>
              <a:effectLst/>
            </c:spPr>
            <c:extLst xmlns:c16r2="http://schemas.microsoft.com/office/drawing/2015/06/chart">
              <c:ext xmlns:c16="http://schemas.microsoft.com/office/drawing/2014/chart" uri="{C3380CC4-5D6E-409C-BE32-E72D297353CC}">
                <c16:uniqueId val="{00000008-8835-47AE-B118-CFEFD2BEFDFD}"/>
              </c:ext>
            </c:extLst>
          </c:dPt>
          <c:cat>
            <c:strRef>
              <c:f>Sheet1!$A$2:$A$3</c:f>
              <c:strCache>
                <c:ptCount val="2"/>
                <c:pt idx="0">
                  <c:v>A</c:v>
                </c:pt>
                <c:pt idx="1">
                  <c:v>非A</c:v>
                </c:pt>
              </c:strCache>
            </c:strRef>
          </c:cat>
          <c:val>
            <c:numRef>
              <c:f>Sheet1!$C$2:$C$3</c:f>
              <c:numCache>
                <c:formatCode>General</c:formatCode>
                <c:ptCount val="2"/>
                <c:pt idx="0">
                  <c:v>5.0</c:v>
                </c:pt>
                <c:pt idx="1">
                  <c:v>5.0</c:v>
                </c:pt>
              </c:numCache>
            </c:numRef>
          </c:val>
          <c:extLst xmlns:c16r2="http://schemas.microsoft.com/office/drawing/2015/06/chart">
            <c:ext xmlns:c16="http://schemas.microsoft.com/office/drawing/2014/chart" uri="{C3380CC4-5D6E-409C-BE32-E72D297353CC}">
              <c16:uniqueId val="{00000009-8835-47AE-B118-CFEFD2BEFDFD}"/>
            </c:ext>
          </c:extLst>
        </c:ser>
        <c:ser>
          <c:idx val="2"/>
          <c:order val="2"/>
          <c:tx>
            <c:strRef>
              <c:f>Sheet1!$D$1</c:f>
              <c:strCache>
                <c:ptCount val="1"/>
                <c:pt idx="0">
                  <c:v>Q3</c:v>
                </c:pt>
              </c:strCache>
            </c:strRef>
          </c:tx>
          <c:spPr>
            <a:ln>
              <a:noFill/>
            </a:ln>
          </c:spPr>
          <c:dPt>
            <c:idx val="0"/>
            <c:bubble3D val="0"/>
            <c:spPr>
              <a:solidFill>
                <a:srgbClr val="465761"/>
              </a:solidFill>
              <a:ln w="19050">
                <a:noFill/>
              </a:ln>
              <a:effectLst/>
            </c:spPr>
            <c:extLst xmlns:c16r2="http://schemas.microsoft.com/office/drawing/2015/06/chart">
              <c:ext xmlns:c16="http://schemas.microsoft.com/office/drawing/2014/chart" uri="{C3380CC4-5D6E-409C-BE32-E72D297353CC}">
                <c16:uniqueId val="{0000000B-8835-47AE-B118-CFEFD2BEFDFD}"/>
              </c:ext>
            </c:extLst>
          </c:dPt>
          <c:dPt>
            <c:idx val="1"/>
            <c:bubble3D val="0"/>
            <c:spPr>
              <a:noFill/>
              <a:ln w="19050">
                <a:noFill/>
              </a:ln>
              <a:effectLst/>
            </c:spPr>
            <c:extLst xmlns:c16r2="http://schemas.microsoft.com/office/drawing/2015/06/chart">
              <c:ext xmlns:c16="http://schemas.microsoft.com/office/drawing/2014/chart" uri="{C3380CC4-5D6E-409C-BE32-E72D297353CC}">
                <c16:uniqueId val="{0000000D-8835-47AE-B118-CFEFD2BEFDFD}"/>
              </c:ext>
            </c:extLst>
          </c:dPt>
          <c:cat>
            <c:strRef>
              <c:f>Sheet1!$A$2:$A$3</c:f>
              <c:strCache>
                <c:ptCount val="2"/>
                <c:pt idx="0">
                  <c:v>A</c:v>
                </c:pt>
                <c:pt idx="1">
                  <c:v>非A</c:v>
                </c:pt>
              </c:strCache>
            </c:strRef>
          </c:cat>
          <c:val>
            <c:numRef>
              <c:f>Sheet1!$D$2:$D$3</c:f>
              <c:numCache>
                <c:formatCode>General</c:formatCode>
                <c:ptCount val="2"/>
                <c:pt idx="0">
                  <c:v>6.0</c:v>
                </c:pt>
                <c:pt idx="1">
                  <c:v>4.0</c:v>
                </c:pt>
              </c:numCache>
            </c:numRef>
          </c:val>
          <c:extLst xmlns:c16r2="http://schemas.microsoft.com/office/drawing/2015/06/chart">
            <c:ext xmlns:c16="http://schemas.microsoft.com/office/drawing/2014/chart" uri="{C3380CC4-5D6E-409C-BE32-E72D297353CC}">
              <c16:uniqueId val="{0000000E-8835-47AE-B118-CFEFD2BEFDFD}"/>
            </c:ext>
          </c:extLst>
        </c:ser>
        <c:dLbls>
          <c:showLegendKey val="0"/>
          <c:showVal val="0"/>
          <c:showCatName val="0"/>
          <c:showSerName val="0"/>
          <c:showPercent val="0"/>
          <c:showBubbleSize val="0"/>
          <c:showLeaderLines val="1"/>
        </c:dLbls>
        <c:firstSliceAng val="0"/>
        <c:holeSize val="79"/>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ECAE53-C477-EA4B-B4CA-52ED65421B34}" type="datetimeFigureOut">
              <a:rPr kumimoji="1" lang="zh-CN" altLang="en-US" smtClean="0"/>
              <a:t>2017/11/1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E7EDA7-723B-544F-B792-2B8806B4DE36}" type="slidenum">
              <a:rPr kumimoji="1" lang="zh-CN" altLang="en-US" smtClean="0"/>
              <a:t>‹#›</a:t>
            </a:fld>
            <a:endParaRPr kumimoji="1" lang="zh-CN" altLang="en-US"/>
          </a:p>
        </p:txBody>
      </p:sp>
    </p:spTree>
    <p:extLst>
      <p:ext uri="{BB962C8B-B14F-4D97-AF65-F5344CB8AC3E}">
        <p14:creationId xmlns:p14="http://schemas.microsoft.com/office/powerpoint/2010/main" val="16087025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office.msn.com.cn/" TargetMode="External"/><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_标题幻灯片">
    <p:bg>
      <p:bgPr>
        <a:solidFill>
          <a:srgbClr val="46576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srcRect l="28605" t="970" r="25315" b="9353"/>
          <a:stretch/>
        </p:blipFill>
        <p:spPr>
          <a:xfrm>
            <a:off x="-19251" y="19251"/>
            <a:ext cx="12214459" cy="6833938"/>
          </a:xfrm>
          <a:prstGeom prst="rect">
            <a:avLst/>
          </a:prstGeom>
        </p:spPr>
      </p:pic>
    </p:spTree>
    <p:extLst>
      <p:ext uri="{BB962C8B-B14F-4D97-AF65-F5344CB8AC3E}">
        <p14:creationId xmlns:p14="http://schemas.microsoft.com/office/powerpoint/2010/main" val="139449295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56697565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79" name="图片 78"/>
          <p:cNvPicPr>
            <a:picLocks noChangeAspect="1"/>
          </p:cNvPicPr>
          <p:nvPr userDrawn="1"/>
        </p:nvPicPr>
        <p:blipFill rotWithShape="1">
          <a:blip r:embed="rId2"/>
          <a:srcRect l="27003" r="27052" b="9880"/>
          <a:stretch/>
        </p:blipFill>
        <p:spPr>
          <a:xfrm>
            <a:off x="0" y="0"/>
            <a:ext cx="12179030" cy="6867728"/>
          </a:xfrm>
          <a:prstGeom prst="rect">
            <a:avLst/>
          </a:prstGeom>
        </p:spPr>
      </p:pic>
    </p:spTree>
    <p:extLst>
      <p:ext uri="{BB962C8B-B14F-4D97-AF65-F5344CB8AC3E}">
        <p14:creationId xmlns:p14="http://schemas.microsoft.com/office/powerpoint/2010/main" val="325142833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84" name="图片 83"/>
          <p:cNvPicPr>
            <a:picLocks noChangeAspect="1"/>
          </p:cNvPicPr>
          <p:nvPr userDrawn="1"/>
        </p:nvPicPr>
        <p:blipFill rotWithShape="1">
          <a:blip r:embed="rId2"/>
          <a:srcRect l="27003" t="89496" r="26971" b="7254"/>
          <a:stretch/>
        </p:blipFill>
        <p:spPr>
          <a:xfrm>
            <a:off x="-1" y="6635750"/>
            <a:ext cx="12200467" cy="247650"/>
          </a:xfrm>
          <a:prstGeom prst="rect">
            <a:avLst/>
          </a:prstGeom>
        </p:spPr>
      </p:pic>
    </p:spTree>
    <p:extLst>
      <p:ext uri="{BB962C8B-B14F-4D97-AF65-F5344CB8AC3E}">
        <p14:creationId xmlns:p14="http://schemas.microsoft.com/office/powerpoint/2010/main" val="189935295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8029849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atin typeface="Segoe UI Light" charset="0"/>
                <a:ea typeface="Segoe UI Light" charset="0"/>
                <a:cs typeface="Segoe UI Light" charset="0"/>
              </a:defRPr>
            </a:lvl1pPr>
          </a:lstStyle>
          <a:p>
            <a:pPr lvl="0"/>
            <a:r>
              <a:rPr kumimoji="1" lang="en-US" altLang="zh-CN" dirty="0" smtClean="0"/>
              <a:t>CLICK</a:t>
            </a:r>
            <a:r>
              <a:rPr kumimoji="1" lang="zh-CN" altLang="en-US" dirty="0" smtClean="0"/>
              <a:t> </a:t>
            </a:r>
            <a:r>
              <a:rPr kumimoji="1" lang="en-US" altLang="zh-CN" dirty="0" smtClean="0"/>
              <a:t>HERE</a:t>
            </a:r>
            <a:r>
              <a:rPr kumimoji="1" lang="zh-CN" altLang="en-US" dirty="0" smtClean="0"/>
              <a:t> </a:t>
            </a:r>
            <a:r>
              <a:rPr kumimoji="1" lang="en-US" altLang="zh-CN" dirty="0" smtClean="0"/>
              <a:t>TO</a:t>
            </a:r>
            <a:r>
              <a:rPr kumimoji="1" lang="zh-CN" altLang="en-US" dirty="0" smtClean="0"/>
              <a:t> </a:t>
            </a:r>
            <a:r>
              <a:rPr kumimoji="1" lang="en-US" altLang="zh-CN" dirty="0" smtClean="0"/>
              <a:t>ADD</a:t>
            </a:r>
            <a:r>
              <a:rPr kumimoji="1" lang="zh-CN" altLang="en-US" dirty="0" smtClean="0"/>
              <a:t> </a:t>
            </a:r>
            <a:r>
              <a:rPr kumimoji="1" lang="en-US" altLang="zh-CN" dirty="0" smtClean="0"/>
              <a:t>YOUR</a:t>
            </a:r>
            <a:r>
              <a:rPr kumimoji="1" lang="zh-CN" altLang="en-US" dirty="0" smtClean="0"/>
              <a:t> </a:t>
            </a:r>
            <a:r>
              <a:rPr kumimoji="1" lang="en-US" altLang="zh-CN" dirty="0" smtClean="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latin typeface="Segoe UI Light" charset="0"/>
                <a:ea typeface="Segoe UI Light" charset="0"/>
                <a:cs typeface="Segoe UI Light" charset="0"/>
              </a:defRPr>
            </a:lvl1pPr>
          </a:lstStyle>
          <a:p>
            <a:pPr lvl="0"/>
            <a:r>
              <a:rPr kumimoji="1" lang="en-US" altLang="zh-CN" dirty="0" smtClean="0"/>
              <a:t>01</a:t>
            </a:r>
            <a:endParaRPr kumimoji="1" lang="zh-CN" altLang="en-US" dirty="0"/>
          </a:p>
        </p:txBody>
      </p:sp>
      <p:sp>
        <p:nvSpPr>
          <p:cNvPr id="4" name="图片占位符 8"/>
          <p:cNvSpPr>
            <a:spLocks noGrp="1"/>
          </p:cNvSpPr>
          <p:nvPr>
            <p:ph type="pic" sz="quarter" idx="14" hasCustomPrompt="1"/>
          </p:nvPr>
        </p:nvSpPr>
        <p:spPr>
          <a:xfrm>
            <a:off x="376768" y="5989475"/>
            <a:ext cx="1960033" cy="533400"/>
          </a:xfrm>
          <a:prstGeom prst="rect">
            <a:avLst/>
          </a:prstGeom>
        </p:spPr>
        <p:txBody>
          <a:bodyPr vert="horz" anchor="ctr"/>
          <a:lstStyle>
            <a:lvl1pPr marL="0" indent="0" algn="ctr">
              <a:buNone/>
              <a:defRPr sz="1600" b="1">
                <a:latin typeface="Segoe UI Light" charset="0"/>
                <a:ea typeface="Segoe UI Light" charset="0"/>
                <a:cs typeface="Segoe UI Light" charset="0"/>
              </a:defRPr>
            </a:lvl1pPr>
          </a:lstStyle>
          <a:p>
            <a:r>
              <a:rPr kumimoji="1" lang="en-US" altLang="zh-CN" sz="1600" b="1" dirty="0" smtClean="0"/>
              <a:t>LOGO&amp;PIC</a:t>
            </a:r>
            <a:r>
              <a:rPr kumimoji="1" lang="zh-CN" altLang="en-US" sz="1600" b="1" dirty="0" smtClean="0"/>
              <a:t> </a:t>
            </a:r>
            <a:r>
              <a:rPr kumimoji="1" lang="en-US" altLang="zh-CN" sz="1600" b="1" dirty="0" smtClean="0"/>
              <a:t>HERE</a:t>
            </a:r>
            <a:endParaRPr kumimoji="1" lang="zh-CN" altLang="en-US" dirty="0"/>
          </a:p>
        </p:txBody>
      </p:sp>
    </p:spTree>
    <p:extLst>
      <p:ext uri="{BB962C8B-B14F-4D97-AF65-F5344CB8AC3E}">
        <p14:creationId xmlns:p14="http://schemas.microsoft.com/office/powerpoint/2010/main" val="163262172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2" name="矩形 1"/>
          <p:cNvSpPr/>
          <p:nvPr userDrawn="1"/>
        </p:nvSpPr>
        <p:spPr>
          <a:xfrm>
            <a:off x="440604" y="759873"/>
            <a:ext cx="1617751" cy="379656"/>
          </a:xfrm>
          <a:prstGeom prst="rect">
            <a:avLst/>
          </a:prstGeom>
        </p:spPr>
        <p:txBody>
          <a:bodyPr wrap="none">
            <a:spAutoFit/>
          </a:bodyPr>
          <a:lstStyle/>
          <a:p>
            <a:r>
              <a:rPr lang="zh-CN" altLang="en-US" sz="1867" dirty="0" smtClean="0">
                <a:solidFill>
                  <a:srgbClr val="000000"/>
                </a:solidFill>
                <a:latin typeface="Segoe UI Light"/>
                <a:ea typeface="微软雅黑"/>
                <a:cs typeface="Segoe UI Light"/>
              </a:rPr>
              <a:t>背景图片素材</a:t>
            </a:r>
            <a:endParaRPr lang="zh-CN" altLang="en-US" sz="1867" dirty="0">
              <a:solidFill>
                <a:srgbClr val="000000"/>
              </a:solidFill>
              <a:latin typeface="Segoe UI Light"/>
              <a:ea typeface="微软雅黑"/>
              <a:cs typeface="Segoe UI Light"/>
            </a:endParaRPr>
          </a:p>
        </p:txBody>
      </p:sp>
      <p:sp>
        <p:nvSpPr>
          <p:cNvPr id="3" name="矩形 2"/>
          <p:cNvSpPr/>
          <p:nvPr userDrawn="1"/>
        </p:nvSpPr>
        <p:spPr>
          <a:xfrm>
            <a:off x="440603" y="182445"/>
            <a:ext cx="816249" cy="256545"/>
          </a:xfrm>
          <a:prstGeom prst="rect">
            <a:avLst/>
          </a:prstGeom>
        </p:spPr>
        <p:txBody>
          <a:bodyPr wrap="none">
            <a:spAutoFit/>
          </a:bodyPr>
          <a:lstStyle/>
          <a:p>
            <a:r>
              <a:rPr kumimoji="1" lang="en-US" altLang="zh-CN" sz="1067" smtClean="0">
                <a:solidFill>
                  <a:srgbClr val="000000"/>
                </a:solidFill>
                <a:latin typeface="Segoe UI Light"/>
                <a:cs typeface="Segoe UI Light"/>
              </a:rPr>
              <a:t>OfficePLUS</a:t>
            </a:r>
            <a:endParaRPr lang="zh-CN" altLang="en-US" sz="1067" dirty="0">
              <a:solidFill>
                <a:srgbClr val="000000"/>
              </a:solidFill>
              <a:latin typeface="Segoe UI Light"/>
              <a:cs typeface="Segoe UI Light"/>
            </a:endParaRPr>
          </a:p>
        </p:txBody>
      </p:sp>
    </p:spTree>
    <p:extLst>
      <p:ext uri="{BB962C8B-B14F-4D97-AF65-F5344CB8AC3E}">
        <p14:creationId xmlns:p14="http://schemas.microsoft.com/office/powerpoint/2010/main" val="49170540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rgbClr val="E73A1C"/>
        </a:solidFill>
        <a:effectLst/>
      </p:bgPr>
    </p:bg>
    <p:spTree>
      <p:nvGrpSpPr>
        <p:cNvPr id="1" name=""/>
        <p:cNvGrpSpPr/>
        <p:nvPr/>
      </p:nvGrpSpPr>
      <p:grpSpPr>
        <a:xfrm>
          <a:off x="0" y="0"/>
          <a:ext cx="0" cy="0"/>
          <a:chOff x="0" y="0"/>
          <a:chExt cx="0" cy="0"/>
        </a:xfrm>
      </p:grpSpPr>
      <p:sp>
        <p:nvSpPr>
          <p:cNvPr id="7" name="矩形 6"/>
          <p:cNvSpPr/>
          <p:nvPr userDrawn="1"/>
        </p:nvSpPr>
        <p:spPr>
          <a:xfrm>
            <a:off x="440603" y="759873"/>
            <a:ext cx="662361" cy="379656"/>
          </a:xfrm>
          <a:prstGeom prst="rect">
            <a:avLst/>
          </a:prstGeom>
        </p:spPr>
        <p:txBody>
          <a:bodyPr wrap="none">
            <a:spAutoFit/>
          </a:bodyPr>
          <a:lstStyle/>
          <a:p>
            <a:pPr defTabSz="609585"/>
            <a:r>
              <a:rPr lang="zh-CN" altLang="en-US" sz="1867" dirty="0" smtClean="0">
                <a:solidFill>
                  <a:srgbClr val="FFFFFF"/>
                </a:solidFill>
                <a:latin typeface="Segoe UI Light"/>
                <a:ea typeface="微软雅黑"/>
                <a:cs typeface="Segoe UI Light"/>
              </a:rPr>
              <a:t>标注</a:t>
            </a:r>
            <a:endParaRPr lang="zh-CN" altLang="en-US" sz="1867" dirty="0">
              <a:solidFill>
                <a:srgbClr val="FFFFFF"/>
              </a:solidFill>
              <a:latin typeface="Segoe UI Light"/>
              <a:ea typeface="微软雅黑"/>
              <a:cs typeface="Segoe UI Light"/>
            </a:endParaRPr>
          </a:p>
        </p:txBody>
      </p:sp>
      <p:sp>
        <p:nvSpPr>
          <p:cNvPr id="8" name="矩形 7"/>
          <p:cNvSpPr/>
          <p:nvPr userDrawn="1"/>
        </p:nvSpPr>
        <p:spPr>
          <a:xfrm>
            <a:off x="2857674" y="841948"/>
            <a:ext cx="1402001" cy="3292440"/>
          </a:xfrm>
          <a:prstGeom prst="rect">
            <a:avLst/>
          </a:prstGeom>
        </p:spPr>
        <p:txBody>
          <a:bodyPr wrap="square">
            <a:spAutoFit/>
          </a:bodyPr>
          <a:lstStyle/>
          <a:p>
            <a:pPr defTabSz="609585">
              <a:lnSpc>
                <a:spcPct val="130000"/>
              </a:lnSpc>
            </a:pPr>
            <a:r>
              <a:rPr lang="zh-CN" altLang="en-US" sz="1333" dirty="0" smtClean="0">
                <a:solidFill>
                  <a:srgbClr val="FFFFFF"/>
                </a:solidFill>
                <a:latin typeface="Segoe UI Light"/>
                <a:ea typeface="微软雅黑"/>
                <a:cs typeface="Segoe UI Light"/>
              </a:rPr>
              <a:t>字体使用 </a:t>
            </a:r>
            <a:endParaRPr lang="en-US" altLang="zh-CN" sz="1333" dirty="0">
              <a:solidFill>
                <a:srgbClr val="FFFFFF"/>
              </a:solidFill>
              <a:latin typeface="Segoe UI Light"/>
              <a:ea typeface="微软雅黑"/>
              <a:cs typeface="Segoe UI Light"/>
            </a:endParaRPr>
          </a:p>
          <a:p>
            <a:pPr defTabSz="609585">
              <a:lnSpc>
                <a:spcPct val="130000"/>
              </a:lnSpc>
            </a:pPr>
            <a:endParaRPr lang="en-US" altLang="zh-CN" sz="1333" dirty="0" smtClean="0">
              <a:solidFill>
                <a:srgbClr val="FFFFFF"/>
              </a:solidFill>
              <a:latin typeface="Segoe UI Light"/>
              <a:ea typeface="微软雅黑"/>
              <a:cs typeface="Segoe UI Light"/>
            </a:endParaRPr>
          </a:p>
          <a:p>
            <a:pPr defTabSz="609585">
              <a:lnSpc>
                <a:spcPct val="130000"/>
              </a:lnSpc>
            </a:pPr>
            <a:endParaRPr lang="en-US" altLang="zh-CN" sz="1333" dirty="0" smtClean="0">
              <a:solidFill>
                <a:srgbClr val="FFFFFF"/>
              </a:solidFill>
              <a:latin typeface="Segoe UI Light"/>
              <a:ea typeface="微软雅黑"/>
              <a:cs typeface="Segoe UI Light"/>
            </a:endParaRPr>
          </a:p>
          <a:p>
            <a:pPr defTabSz="609585">
              <a:lnSpc>
                <a:spcPct val="130000"/>
              </a:lnSpc>
            </a:pPr>
            <a:endParaRPr lang="en-US" altLang="zh-CN" sz="1333" dirty="0">
              <a:solidFill>
                <a:srgbClr val="FFFFFF"/>
              </a:solidFill>
              <a:latin typeface="Segoe UI Light"/>
              <a:ea typeface="微软雅黑"/>
              <a:cs typeface="Segoe UI Light"/>
            </a:endParaRPr>
          </a:p>
          <a:p>
            <a:pPr defTabSz="609585">
              <a:lnSpc>
                <a:spcPct val="130000"/>
              </a:lnSpc>
            </a:pPr>
            <a:endParaRPr lang="en-US" altLang="zh-CN" sz="1333" dirty="0" smtClean="0">
              <a:solidFill>
                <a:srgbClr val="FFFFFF"/>
              </a:solidFill>
              <a:latin typeface="Segoe UI Light"/>
              <a:ea typeface="微软雅黑"/>
              <a:cs typeface="Segoe UI Light"/>
            </a:endParaRPr>
          </a:p>
          <a:p>
            <a:pPr defTabSz="609585">
              <a:lnSpc>
                <a:spcPct val="130000"/>
              </a:lnSpc>
            </a:pPr>
            <a:r>
              <a:rPr lang="zh-CN" altLang="en-US" sz="1333" dirty="0" smtClean="0">
                <a:solidFill>
                  <a:srgbClr val="FFFFFF"/>
                </a:solidFill>
                <a:latin typeface="Segoe UI Light"/>
                <a:ea typeface="微软雅黑"/>
                <a:cs typeface="Segoe UI Light"/>
              </a:rPr>
              <a:t>行距</a:t>
            </a:r>
            <a:endParaRPr lang="en-US" altLang="zh-CN" sz="1333" dirty="0" smtClean="0">
              <a:solidFill>
                <a:srgbClr val="FFFFFF"/>
              </a:solidFill>
              <a:latin typeface="Segoe UI Light"/>
              <a:ea typeface="微软雅黑"/>
              <a:cs typeface="Segoe UI Light"/>
            </a:endParaRPr>
          </a:p>
          <a:p>
            <a:pPr defTabSz="609585">
              <a:lnSpc>
                <a:spcPct val="130000"/>
              </a:lnSpc>
            </a:pPr>
            <a:endParaRPr lang="en-US" altLang="zh-CN" sz="1333" dirty="0" smtClean="0">
              <a:solidFill>
                <a:srgbClr val="FFFFFF"/>
              </a:solidFill>
              <a:latin typeface="Segoe UI Light"/>
              <a:ea typeface="微软雅黑"/>
              <a:cs typeface="Segoe UI Light"/>
            </a:endParaRPr>
          </a:p>
          <a:p>
            <a:pPr defTabSz="609585">
              <a:lnSpc>
                <a:spcPct val="130000"/>
              </a:lnSpc>
            </a:pPr>
            <a:endParaRPr lang="en-US" altLang="zh-CN" sz="1333" dirty="0">
              <a:solidFill>
                <a:srgbClr val="FFFFFF"/>
              </a:solidFill>
              <a:latin typeface="Segoe UI Light"/>
              <a:ea typeface="微软雅黑"/>
              <a:cs typeface="Segoe UI Light"/>
            </a:endParaRPr>
          </a:p>
          <a:p>
            <a:pPr defTabSz="609585">
              <a:lnSpc>
                <a:spcPct val="130000"/>
              </a:lnSpc>
            </a:pPr>
            <a:r>
              <a:rPr lang="zh-CN" altLang="en-US" sz="1333" dirty="0" smtClean="0">
                <a:solidFill>
                  <a:srgbClr val="FFFFFF"/>
                </a:solidFill>
                <a:latin typeface="Segoe UI Light"/>
                <a:ea typeface="微软雅黑"/>
                <a:cs typeface="Segoe UI Light"/>
              </a:rPr>
              <a:t>背景图片出处</a:t>
            </a:r>
          </a:p>
          <a:p>
            <a:pPr defTabSz="609585">
              <a:lnSpc>
                <a:spcPct val="130000"/>
              </a:lnSpc>
            </a:pPr>
            <a:endParaRPr lang="zh-CN" altLang="en-US" sz="1333" dirty="0">
              <a:solidFill>
                <a:srgbClr val="FFFFFF"/>
              </a:solidFill>
              <a:latin typeface="Segoe UI Light"/>
              <a:ea typeface="微软雅黑"/>
              <a:cs typeface="Segoe UI Light"/>
            </a:endParaRPr>
          </a:p>
          <a:p>
            <a:pPr defTabSz="609585">
              <a:lnSpc>
                <a:spcPct val="130000"/>
              </a:lnSpc>
            </a:pPr>
            <a:endParaRPr lang="zh-CN" altLang="en-US" sz="1333" dirty="0" smtClean="0">
              <a:solidFill>
                <a:srgbClr val="FFFFFF"/>
              </a:solidFill>
              <a:latin typeface="Segoe UI Light"/>
              <a:ea typeface="微软雅黑"/>
              <a:cs typeface="Segoe UI Light"/>
            </a:endParaRPr>
          </a:p>
          <a:p>
            <a:pPr defTabSz="609585">
              <a:lnSpc>
                <a:spcPct val="130000"/>
              </a:lnSpc>
            </a:pPr>
            <a:r>
              <a:rPr lang="zh-CN" altLang="en-US" sz="1333" dirty="0" smtClean="0">
                <a:solidFill>
                  <a:srgbClr val="FFFFFF"/>
                </a:solidFill>
                <a:latin typeface="Segoe UI Light"/>
                <a:ea typeface="微软雅黑"/>
                <a:cs typeface="Segoe UI Light"/>
              </a:rPr>
              <a:t>声明</a:t>
            </a:r>
            <a:endParaRPr lang="en-US" altLang="zh-CN" sz="1333" dirty="0" smtClean="0">
              <a:solidFill>
                <a:srgbClr val="FFFFFF"/>
              </a:solidFill>
              <a:latin typeface="Segoe UI Light"/>
              <a:ea typeface="微软雅黑"/>
              <a:cs typeface="Segoe UI Light"/>
            </a:endParaRPr>
          </a:p>
        </p:txBody>
      </p:sp>
      <p:sp>
        <p:nvSpPr>
          <p:cNvPr id="9" name="矩形 8"/>
          <p:cNvSpPr/>
          <p:nvPr userDrawn="1"/>
        </p:nvSpPr>
        <p:spPr>
          <a:xfrm>
            <a:off x="4395052" y="841948"/>
            <a:ext cx="3727457" cy="3825791"/>
          </a:xfrm>
          <a:prstGeom prst="rect">
            <a:avLst/>
          </a:prstGeom>
        </p:spPr>
        <p:txBody>
          <a:bodyPr wrap="square">
            <a:spAutoFit/>
          </a:bodyPr>
          <a:lstStyle/>
          <a:p>
            <a:pPr defTabSz="609585">
              <a:lnSpc>
                <a:spcPct val="130000"/>
              </a:lnSpc>
            </a:pPr>
            <a:r>
              <a:rPr lang="zh-CN" altLang="en-US" sz="1333" dirty="0" smtClean="0">
                <a:solidFill>
                  <a:srgbClr val="FFFFFF"/>
                </a:solidFill>
                <a:latin typeface="Segoe UI Light"/>
                <a:ea typeface="微软雅黑"/>
                <a:cs typeface="Segoe UI Light"/>
              </a:rPr>
              <a:t>英文 </a:t>
            </a:r>
            <a:r>
              <a:rPr lang="en-US" altLang="zh-CN" sz="1333" dirty="0" smtClean="0">
                <a:solidFill>
                  <a:srgbClr val="FFFFFF"/>
                </a:solidFill>
                <a:latin typeface="Segoe UI Light"/>
                <a:ea typeface="微软雅黑"/>
                <a:cs typeface="Segoe UI Light"/>
              </a:rPr>
              <a:t>Impact</a:t>
            </a:r>
            <a:endParaRPr lang="zh-CN" altLang="en-US" sz="1333" dirty="0" smtClean="0">
              <a:solidFill>
                <a:srgbClr val="FFFFFF"/>
              </a:solidFill>
              <a:latin typeface="Segoe UI Light"/>
              <a:ea typeface="微软雅黑"/>
              <a:cs typeface="Segoe UI Light"/>
            </a:endParaRPr>
          </a:p>
          <a:p>
            <a:pPr defTabSz="609585">
              <a:lnSpc>
                <a:spcPct val="130000"/>
              </a:lnSpc>
            </a:pPr>
            <a:endParaRPr lang="en-US" altLang="zh-CN" sz="1333" dirty="0">
              <a:solidFill>
                <a:srgbClr val="FFFFFF"/>
              </a:solidFill>
              <a:latin typeface="Segoe UI Light"/>
              <a:ea typeface="微软雅黑"/>
              <a:cs typeface="Segoe UI Light"/>
            </a:endParaRPr>
          </a:p>
          <a:p>
            <a:pPr defTabSz="609585">
              <a:lnSpc>
                <a:spcPct val="130000"/>
              </a:lnSpc>
            </a:pPr>
            <a:r>
              <a:rPr lang="zh-CN" altLang="en-US" sz="1333" dirty="0" smtClean="0">
                <a:solidFill>
                  <a:srgbClr val="FFFFFF"/>
                </a:solidFill>
                <a:latin typeface="Segoe UI Light"/>
                <a:ea typeface="微软雅黑"/>
                <a:cs typeface="Segoe UI Light"/>
              </a:rPr>
              <a:t>中文 微软雅黑</a:t>
            </a:r>
            <a:endParaRPr lang="en-US" altLang="zh-CN" sz="1333" dirty="0" smtClean="0">
              <a:solidFill>
                <a:srgbClr val="FFFFFF"/>
              </a:solidFill>
              <a:latin typeface="Segoe UI Light"/>
              <a:ea typeface="微软雅黑"/>
              <a:cs typeface="Segoe UI Light"/>
            </a:endParaRPr>
          </a:p>
          <a:p>
            <a:pPr defTabSz="609585">
              <a:lnSpc>
                <a:spcPct val="130000"/>
              </a:lnSpc>
            </a:pPr>
            <a:endParaRPr lang="en-US" altLang="zh-CN" sz="1333" dirty="0">
              <a:solidFill>
                <a:srgbClr val="FFFFFF"/>
              </a:solidFill>
              <a:latin typeface="Segoe UI Light"/>
              <a:ea typeface="微软雅黑"/>
              <a:cs typeface="Segoe UI Light"/>
            </a:endParaRPr>
          </a:p>
          <a:p>
            <a:pPr defTabSz="609585">
              <a:lnSpc>
                <a:spcPct val="130000"/>
              </a:lnSpc>
            </a:pPr>
            <a:endParaRPr lang="en-US" altLang="zh-CN" sz="1333" dirty="0" smtClean="0">
              <a:solidFill>
                <a:srgbClr val="FFFFFF"/>
              </a:solidFill>
              <a:latin typeface="Segoe UI Light"/>
              <a:ea typeface="微软雅黑"/>
              <a:cs typeface="Segoe UI Light"/>
            </a:endParaRPr>
          </a:p>
          <a:p>
            <a:pPr defTabSz="609585">
              <a:lnSpc>
                <a:spcPct val="130000"/>
              </a:lnSpc>
            </a:pPr>
            <a:r>
              <a:rPr lang="zh-CN" altLang="en-US" sz="1333" dirty="0" smtClean="0">
                <a:solidFill>
                  <a:srgbClr val="FFFFFF"/>
                </a:solidFill>
                <a:latin typeface="Segoe UI Light"/>
                <a:ea typeface="微软雅黑"/>
                <a:cs typeface="Segoe UI Light"/>
              </a:rPr>
              <a:t>正文 </a:t>
            </a:r>
            <a:r>
              <a:rPr lang="en-US" altLang="zh-CN" sz="1333" dirty="0" smtClean="0">
                <a:solidFill>
                  <a:srgbClr val="FFFFFF"/>
                </a:solidFill>
                <a:latin typeface="Segoe UI Light"/>
                <a:ea typeface="微软雅黑"/>
                <a:cs typeface="Segoe UI Light"/>
              </a:rPr>
              <a:t>1.3</a:t>
            </a:r>
          </a:p>
          <a:p>
            <a:pPr defTabSz="609585">
              <a:lnSpc>
                <a:spcPct val="130000"/>
              </a:lnSpc>
            </a:pPr>
            <a:endParaRPr lang="en-US" altLang="zh-CN" sz="1333" dirty="0">
              <a:solidFill>
                <a:srgbClr val="FFFFFF"/>
              </a:solidFill>
              <a:latin typeface="Segoe UI Light"/>
              <a:ea typeface="微软雅黑"/>
              <a:cs typeface="Segoe UI Light"/>
            </a:endParaRPr>
          </a:p>
          <a:p>
            <a:pPr defTabSz="609585">
              <a:lnSpc>
                <a:spcPct val="130000"/>
              </a:lnSpc>
            </a:pPr>
            <a:endParaRPr lang="en-US" altLang="zh-CN" sz="1333" dirty="0" smtClean="0">
              <a:solidFill>
                <a:srgbClr val="FFFFFF"/>
              </a:solidFill>
              <a:latin typeface="Segoe UI Light"/>
              <a:ea typeface="微软雅黑"/>
              <a:cs typeface="Segoe UI Light"/>
            </a:endParaRPr>
          </a:p>
          <a:p>
            <a:pPr defTabSz="609585">
              <a:lnSpc>
                <a:spcPct val="130000"/>
              </a:lnSpc>
            </a:pPr>
            <a:r>
              <a:rPr lang="en-US" altLang="zh-CN" sz="1333" dirty="0" err="1" smtClean="0">
                <a:solidFill>
                  <a:srgbClr val="FFFFFF"/>
                </a:solidFill>
                <a:latin typeface="Segoe UI Light"/>
                <a:ea typeface="微软雅黑"/>
                <a:cs typeface="Segoe UI Light"/>
              </a:rPr>
              <a:t>cn.bing.com</a:t>
            </a:r>
            <a:endParaRPr lang="zh-CN" altLang="en-US" sz="1333" dirty="0" smtClean="0">
              <a:solidFill>
                <a:srgbClr val="FFFFFF"/>
              </a:solidFill>
              <a:latin typeface="Segoe UI Light"/>
              <a:ea typeface="微软雅黑"/>
              <a:cs typeface="Segoe UI Light"/>
            </a:endParaRPr>
          </a:p>
          <a:p>
            <a:pPr defTabSz="609585">
              <a:lnSpc>
                <a:spcPct val="130000"/>
              </a:lnSpc>
            </a:pPr>
            <a:endParaRPr lang="zh-CN" altLang="en-US" sz="1333" dirty="0">
              <a:solidFill>
                <a:srgbClr val="FFFFFF"/>
              </a:solidFill>
              <a:latin typeface="Segoe UI Light"/>
              <a:ea typeface="微软雅黑"/>
              <a:cs typeface="Segoe UI Light"/>
            </a:endParaRPr>
          </a:p>
          <a:p>
            <a:pPr defTabSz="609585">
              <a:lnSpc>
                <a:spcPct val="130000"/>
              </a:lnSpc>
            </a:pPr>
            <a:endParaRPr lang="zh-CN" altLang="en-US" sz="1333" dirty="0" smtClean="0">
              <a:solidFill>
                <a:srgbClr val="FFFFFF"/>
              </a:solidFill>
              <a:latin typeface="Segoe UI Light"/>
              <a:ea typeface="微软雅黑"/>
              <a:cs typeface="Segoe UI Light"/>
            </a:endParaRPr>
          </a:p>
          <a:p>
            <a:pPr defTabSz="609585">
              <a:lnSpc>
                <a:spcPct val="130000"/>
              </a:lnSpc>
            </a:pPr>
            <a:r>
              <a:rPr lang="zh-CN" altLang="en-US" sz="1333" dirty="0">
                <a:solidFill>
                  <a:prstClr val="white"/>
                </a:solidFill>
                <a:latin typeface="Century Gothic"/>
                <a:ea typeface="微软雅黑" charset="0"/>
              </a:rPr>
              <a:t>互联网是一个开放共享的平台</a:t>
            </a:r>
          </a:p>
          <a:p>
            <a:pPr defTabSz="609585">
              <a:lnSpc>
                <a:spcPct val="130000"/>
              </a:lnSpc>
            </a:pPr>
            <a:r>
              <a:rPr kumimoji="1" lang="en-US" altLang="zh-CN" sz="1333" dirty="0">
                <a:solidFill>
                  <a:prstClr val="white"/>
                </a:solidFill>
                <a:latin typeface="Segoe UI Light"/>
                <a:ea typeface="微软雅黑" charset="0"/>
                <a:cs typeface="Segoe UI Light"/>
              </a:rPr>
              <a:t>OfficePLUS</a:t>
            </a:r>
            <a:r>
              <a:rPr lang="zh-CN" altLang="en-US" sz="1333" dirty="0" smtClean="0">
                <a:solidFill>
                  <a:prstClr val="white"/>
                </a:solidFill>
                <a:latin typeface="Century Gothic"/>
                <a:ea typeface="微软雅黑" charset="0"/>
              </a:rPr>
              <a:t> 部分</a:t>
            </a:r>
            <a:r>
              <a:rPr lang="zh-CN" altLang="en-US" sz="1333" dirty="0">
                <a:solidFill>
                  <a:prstClr val="white"/>
                </a:solidFill>
                <a:latin typeface="Century Gothic"/>
                <a:ea typeface="微软雅黑" charset="0"/>
              </a:rPr>
              <a:t>设计灵感与元素来源于网络</a:t>
            </a:r>
          </a:p>
          <a:p>
            <a:pPr defTabSz="609585">
              <a:lnSpc>
                <a:spcPct val="130000"/>
              </a:lnSpc>
            </a:pPr>
            <a:r>
              <a:rPr lang="zh-CN" altLang="en-US" sz="1333" dirty="0">
                <a:solidFill>
                  <a:prstClr val="white"/>
                </a:solidFill>
                <a:latin typeface="Century Gothic"/>
                <a:ea typeface="微软雅黑" charset="0"/>
              </a:rPr>
              <a:t>如有建议请</a:t>
            </a:r>
            <a:r>
              <a:rPr lang="zh-CN" altLang="en-US" sz="1333" dirty="0" smtClean="0">
                <a:solidFill>
                  <a:prstClr val="white"/>
                </a:solidFill>
                <a:latin typeface="Century Gothic"/>
                <a:ea typeface="微软雅黑" charset="0"/>
              </a:rPr>
              <a:t>联系 </a:t>
            </a:r>
            <a:r>
              <a:rPr lang="zh-CN" altLang="en-US" sz="1333" dirty="0" smtClean="0">
                <a:solidFill>
                  <a:prstClr val="white"/>
                </a:solidFill>
                <a:latin typeface="Segoe UI Light" charset="0"/>
                <a:ea typeface="Segoe UI Light" charset="0"/>
                <a:cs typeface="Segoe UI Light" charset="0"/>
              </a:rPr>
              <a:t>officeplus@microsoft.com</a:t>
            </a:r>
            <a:endParaRPr lang="en-US" altLang="zh-CN" sz="1333" dirty="0" smtClean="0">
              <a:solidFill>
                <a:srgbClr val="FFFFFF"/>
              </a:solidFill>
              <a:latin typeface="Segoe UI Light"/>
              <a:ea typeface="微软雅黑"/>
              <a:cs typeface="Segoe UI Light"/>
            </a:endParaRPr>
          </a:p>
        </p:txBody>
      </p:sp>
      <p:sp>
        <p:nvSpPr>
          <p:cNvPr id="10" name="矩形 9"/>
          <p:cNvSpPr/>
          <p:nvPr userDrawn="1"/>
        </p:nvSpPr>
        <p:spPr>
          <a:xfrm>
            <a:off x="440603" y="182445"/>
            <a:ext cx="816249" cy="256545"/>
          </a:xfrm>
          <a:prstGeom prst="rect">
            <a:avLst/>
          </a:prstGeom>
        </p:spPr>
        <p:txBody>
          <a:bodyPr wrap="none">
            <a:spAutoFit/>
          </a:bodyPr>
          <a:lstStyle/>
          <a:p>
            <a:pPr defTabSz="609585"/>
            <a:r>
              <a:rPr kumimoji="1" lang="en-US" altLang="zh-CN" sz="1067" dirty="0" smtClean="0">
                <a:solidFill>
                  <a:prstClr val="white"/>
                </a:solidFill>
                <a:latin typeface="Segoe UI Light"/>
                <a:ea typeface="微软雅黑" charset="0"/>
                <a:cs typeface="Segoe UI Light"/>
              </a:rPr>
              <a:t>OfficePLUS</a:t>
            </a:r>
            <a:endParaRPr lang="zh-CN" altLang="en-US" sz="1067" dirty="0">
              <a:solidFill>
                <a:prstClr val="white"/>
              </a:solidFill>
              <a:latin typeface="Segoe UI Light"/>
              <a:ea typeface="微软雅黑" charset="0"/>
              <a:cs typeface="Segoe UI Light"/>
            </a:endParaRPr>
          </a:p>
        </p:txBody>
      </p:sp>
    </p:spTree>
    <p:extLst>
      <p:ext uri="{BB962C8B-B14F-4D97-AF65-F5344CB8AC3E}">
        <p14:creationId xmlns:p14="http://schemas.microsoft.com/office/powerpoint/2010/main" val="1433925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algn="ctr" defTabSz="609585"/>
            <a:r>
              <a:rPr kumimoji="1" lang="zh-CN" altLang="en-US" sz="1333" dirty="0" smtClean="0">
                <a:solidFill>
                  <a:srgbClr val="000000"/>
                </a:solidFill>
                <a:latin typeface="Century Gothic"/>
                <a:ea typeface="微软雅黑" charset="0"/>
              </a:rPr>
              <a:t>点击</a:t>
            </a:r>
            <a:r>
              <a:rPr kumimoji="1" lang="en-US" altLang="zh-CN" sz="1333" dirty="0" smtClean="0">
                <a:solidFill>
                  <a:srgbClr val="000000"/>
                </a:solidFill>
                <a:latin typeface="Segoe UI Light" charset="0"/>
                <a:ea typeface="Segoe UI Light" charset="0"/>
                <a:cs typeface="Segoe UI Light" charset="0"/>
              </a:rPr>
              <a:t>Logo</a:t>
            </a:r>
            <a:r>
              <a:rPr kumimoji="1" lang="zh-CN" altLang="en-US" sz="1333" dirty="0" smtClean="0">
                <a:solidFill>
                  <a:srgbClr val="000000"/>
                </a:solidFill>
                <a:latin typeface="Century Gothic"/>
                <a:ea typeface="微软雅黑" charset="0"/>
              </a:rPr>
              <a:t>获取更多优质模板（放映模式）</a:t>
            </a:r>
            <a:endParaRPr kumimoji="1" lang="zh-CN" altLang="en-US" sz="1333" dirty="0">
              <a:solidFill>
                <a:srgbClr val="000000"/>
              </a:solidFill>
              <a:latin typeface="Century Gothic"/>
              <a:ea typeface="微软雅黑" charset="0"/>
            </a:endParaRP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18439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516715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9002904"/>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78" r:id="rId4"/>
    <p:sldLayoutId id="2147483662" r:id="rId5"/>
    <p:sldLayoutId id="2147483664" r:id="rId6"/>
    <p:sldLayoutId id="2147483663" r:id="rId7"/>
    <p:sldLayoutId id="2147483665" r:id="rId8"/>
    <p:sldLayoutId id="2147483680" r:id="rId9"/>
    <p:sldLayoutId id="2147483682" r:id="rId10"/>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7.png"/><Relationship Id="rId5"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808358" y="568616"/>
            <a:ext cx="3458842" cy="3483409"/>
            <a:chOff x="8948738" y="746125"/>
            <a:chExt cx="5364162" cy="5402263"/>
          </a:xfrm>
        </p:grpSpPr>
        <p:sp>
          <p:nvSpPr>
            <p:cNvPr id="31" name="AutoShape 3"/>
            <p:cNvSpPr>
              <a:spLocks noChangeAspect="1" noChangeArrowheads="1" noTextEdit="1"/>
            </p:cNvSpPr>
            <p:nvPr/>
          </p:nvSpPr>
          <p:spPr bwMode="auto">
            <a:xfrm>
              <a:off x="8948738" y="746125"/>
              <a:ext cx="5364162" cy="539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Oval 5"/>
            <p:cNvSpPr>
              <a:spLocks noChangeArrowheads="1"/>
            </p:cNvSpPr>
            <p:nvPr/>
          </p:nvSpPr>
          <p:spPr bwMode="auto">
            <a:xfrm>
              <a:off x="8958263" y="793750"/>
              <a:ext cx="5354637" cy="5354638"/>
            </a:xfrm>
            <a:prstGeom prst="ellipse">
              <a:avLst/>
            </a:prstGeom>
            <a:solidFill>
              <a:srgbClr val="474F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Oval 6"/>
            <p:cNvSpPr>
              <a:spLocks noChangeArrowheads="1"/>
            </p:cNvSpPr>
            <p:nvPr/>
          </p:nvSpPr>
          <p:spPr bwMode="auto">
            <a:xfrm>
              <a:off x="9656763" y="1492250"/>
              <a:ext cx="3957637" cy="3957638"/>
            </a:xfrm>
            <a:prstGeom prst="ellipse">
              <a:avLst/>
            </a:prstGeom>
            <a:solidFill>
              <a:srgbClr val="303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7"/>
            <p:cNvSpPr>
              <a:spLocks/>
            </p:cNvSpPr>
            <p:nvPr/>
          </p:nvSpPr>
          <p:spPr bwMode="auto">
            <a:xfrm>
              <a:off x="11482388" y="1779588"/>
              <a:ext cx="1549400" cy="3097213"/>
            </a:xfrm>
            <a:custGeom>
              <a:avLst/>
              <a:gdLst>
                <a:gd name="T0" fmla="*/ 0 w 162"/>
                <a:gd name="T1" fmla="*/ 324 h 324"/>
                <a:gd name="T2" fmla="*/ 162 w 162"/>
                <a:gd name="T3" fmla="*/ 162 h 324"/>
                <a:gd name="T4" fmla="*/ 0 w 162"/>
                <a:gd name="T5" fmla="*/ 0 h 324"/>
              </a:gdLst>
              <a:ahLst/>
              <a:cxnLst>
                <a:cxn ang="0">
                  <a:pos x="T0" y="T1"/>
                </a:cxn>
                <a:cxn ang="0">
                  <a:pos x="T2" y="T3"/>
                </a:cxn>
                <a:cxn ang="0">
                  <a:pos x="T4" y="T5"/>
                </a:cxn>
              </a:cxnLst>
              <a:rect l="0" t="0" r="r" b="b"/>
              <a:pathLst>
                <a:path w="162" h="324">
                  <a:moveTo>
                    <a:pt x="0" y="324"/>
                  </a:moveTo>
                  <a:cubicBezTo>
                    <a:pt x="89" y="324"/>
                    <a:pt x="162" y="252"/>
                    <a:pt x="162" y="162"/>
                  </a:cubicBezTo>
                  <a:cubicBezTo>
                    <a:pt x="162" y="73"/>
                    <a:pt x="89" y="0"/>
                    <a:pt x="0" y="0"/>
                  </a:cubicBezTo>
                </a:path>
              </a:pathLst>
            </a:custGeom>
            <a:solidFill>
              <a:srgbClr val="78B04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8"/>
            <p:cNvSpPr>
              <a:spLocks/>
            </p:cNvSpPr>
            <p:nvPr/>
          </p:nvSpPr>
          <p:spPr bwMode="auto">
            <a:xfrm>
              <a:off x="9932988" y="1779588"/>
              <a:ext cx="1549400" cy="3097213"/>
            </a:xfrm>
            <a:custGeom>
              <a:avLst/>
              <a:gdLst>
                <a:gd name="T0" fmla="*/ 162 w 162"/>
                <a:gd name="T1" fmla="*/ 0 h 324"/>
                <a:gd name="T2" fmla="*/ 0 w 162"/>
                <a:gd name="T3" fmla="*/ 162 h 324"/>
                <a:gd name="T4" fmla="*/ 162 w 162"/>
                <a:gd name="T5" fmla="*/ 324 h 324"/>
              </a:gdLst>
              <a:ahLst/>
              <a:cxnLst>
                <a:cxn ang="0">
                  <a:pos x="T0" y="T1"/>
                </a:cxn>
                <a:cxn ang="0">
                  <a:pos x="T2" y="T3"/>
                </a:cxn>
                <a:cxn ang="0">
                  <a:pos x="T4" y="T5"/>
                </a:cxn>
              </a:cxnLst>
              <a:rect l="0" t="0" r="r" b="b"/>
              <a:pathLst>
                <a:path w="162" h="324">
                  <a:moveTo>
                    <a:pt x="162" y="0"/>
                  </a:moveTo>
                  <a:cubicBezTo>
                    <a:pt x="73" y="0"/>
                    <a:pt x="0" y="73"/>
                    <a:pt x="0" y="162"/>
                  </a:cubicBezTo>
                  <a:cubicBezTo>
                    <a:pt x="0" y="252"/>
                    <a:pt x="73" y="324"/>
                    <a:pt x="162" y="324"/>
                  </a:cubicBezTo>
                </a:path>
              </a:pathLst>
            </a:custGeom>
            <a:solidFill>
              <a:srgbClr val="93CD6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9"/>
            <p:cNvSpPr>
              <a:spLocks/>
            </p:cNvSpPr>
            <p:nvPr/>
          </p:nvSpPr>
          <p:spPr bwMode="auto">
            <a:xfrm>
              <a:off x="12696825" y="3748088"/>
              <a:ext cx="277812" cy="401638"/>
            </a:xfrm>
            <a:custGeom>
              <a:avLst/>
              <a:gdLst>
                <a:gd name="T0" fmla="*/ 28 w 29"/>
                <a:gd name="T1" fmla="*/ 0 h 42"/>
                <a:gd name="T2" fmla="*/ 23 w 29"/>
                <a:gd name="T3" fmla="*/ 2 h 42"/>
                <a:gd name="T4" fmla="*/ 19 w 29"/>
                <a:gd name="T5" fmla="*/ 5 h 42"/>
                <a:gd name="T6" fmla="*/ 16 w 29"/>
                <a:gd name="T7" fmla="*/ 9 h 42"/>
                <a:gd name="T8" fmla="*/ 12 w 29"/>
                <a:gd name="T9" fmla="*/ 10 h 42"/>
                <a:gd name="T10" fmla="*/ 9 w 29"/>
                <a:gd name="T11" fmla="*/ 13 h 42"/>
                <a:gd name="T12" fmla="*/ 8 w 29"/>
                <a:gd name="T13" fmla="*/ 13 h 42"/>
                <a:gd name="T14" fmla="*/ 7 w 29"/>
                <a:gd name="T15" fmla="*/ 14 h 42"/>
                <a:gd name="T16" fmla="*/ 6 w 29"/>
                <a:gd name="T17" fmla="*/ 15 h 42"/>
                <a:gd name="T18" fmla="*/ 1 w 29"/>
                <a:gd name="T19" fmla="*/ 21 h 42"/>
                <a:gd name="T20" fmla="*/ 0 w 29"/>
                <a:gd name="T21" fmla="*/ 28 h 42"/>
                <a:gd name="T22" fmla="*/ 2 w 29"/>
                <a:gd name="T23" fmla="*/ 33 h 42"/>
                <a:gd name="T24" fmla="*/ 2 w 29"/>
                <a:gd name="T25" fmla="*/ 34 h 42"/>
                <a:gd name="T26" fmla="*/ 2 w 29"/>
                <a:gd name="T27" fmla="*/ 37 h 42"/>
                <a:gd name="T28" fmla="*/ 4 w 29"/>
                <a:gd name="T29" fmla="*/ 41 h 42"/>
                <a:gd name="T30" fmla="*/ 10 w 29"/>
                <a:gd name="T31" fmla="*/ 40 h 42"/>
                <a:gd name="T32" fmla="*/ 12 w 29"/>
                <a:gd name="T33" fmla="*/ 39 h 42"/>
                <a:gd name="T34" fmla="*/ 29 w 29"/>
                <a:gd name="T35" fmla="*/ 1 h 42"/>
                <a:gd name="T36" fmla="*/ 28 w 29"/>
                <a:gd name="T3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42">
                  <a:moveTo>
                    <a:pt x="28" y="0"/>
                  </a:moveTo>
                  <a:cubicBezTo>
                    <a:pt x="26" y="0"/>
                    <a:pt x="23" y="1"/>
                    <a:pt x="23" y="2"/>
                  </a:cubicBezTo>
                  <a:cubicBezTo>
                    <a:pt x="23" y="3"/>
                    <a:pt x="20" y="4"/>
                    <a:pt x="19" y="5"/>
                  </a:cubicBezTo>
                  <a:cubicBezTo>
                    <a:pt x="18" y="5"/>
                    <a:pt x="16" y="8"/>
                    <a:pt x="16" y="9"/>
                  </a:cubicBezTo>
                  <a:cubicBezTo>
                    <a:pt x="15" y="10"/>
                    <a:pt x="13" y="10"/>
                    <a:pt x="12" y="10"/>
                  </a:cubicBezTo>
                  <a:cubicBezTo>
                    <a:pt x="11" y="11"/>
                    <a:pt x="9" y="12"/>
                    <a:pt x="9" y="13"/>
                  </a:cubicBezTo>
                  <a:cubicBezTo>
                    <a:pt x="9" y="14"/>
                    <a:pt x="9" y="14"/>
                    <a:pt x="8" y="13"/>
                  </a:cubicBezTo>
                  <a:cubicBezTo>
                    <a:pt x="8" y="13"/>
                    <a:pt x="8" y="13"/>
                    <a:pt x="7" y="14"/>
                  </a:cubicBezTo>
                  <a:cubicBezTo>
                    <a:pt x="6" y="15"/>
                    <a:pt x="6" y="15"/>
                    <a:pt x="6" y="15"/>
                  </a:cubicBezTo>
                  <a:cubicBezTo>
                    <a:pt x="5" y="18"/>
                    <a:pt x="2" y="21"/>
                    <a:pt x="1" y="21"/>
                  </a:cubicBezTo>
                  <a:cubicBezTo>
                    <a:pt x="1" y="22"/>
                    <a:pt x="0" y="26"/>
                    <a:pt x="0" y="28"/>
                  </a:cubicBezTo>
                  <a:cubicBezTo>
                    <a:pt x="0" y="29"/>
                    <a:pt x="1" y="32"/>
                    <a:pt x="2" y="33"/>
                  </a:cubicBezTo>
                  <a:cubicBezTo>
                    <a:pt x="2" y="33"/>
                    <a:pt x="2" y="33"/>
                    <a:pt x="2" y="34"/>
                  </a:cubicBezTo>
                  <a:cubicBezTo>
                    <a:pt x="2" y="37"/>
                    <a:pt x="2" y="37"/>
                    <a:pt x="2" y="37"/>
                  </a:cubicBezTo>
                  <a:cubicBezTo>
                    <a:pt x="2" y="39"/>
                    <a:pt x="4" y="41"/>
                    <a:pt x="4" y="41"/>
                  </a:cubicBezTo>
                  <a:cubicBezTo>
                    <a:pt x="5" y="42"/>
                    <a:pt x="9" y="40"/>
                    <a:pt x="10" y="40"/>
                  </a:cubicBezTo>
                  <a:cubicBezTo>
                    <a:pt x="11" y="40"/>
                    <a:pt x="11" y="40"/>
                    <a:pt x="12" y="39"/>
                  </a:cubicBezTo>
                  <a:cubicBezTo>
                    <a:pt x="19" y="27"/>
                    <a:pt x="25" y="14"/>
                    <a:pt x="29" y="1"/>
                  </a:cubicBezTo>
                  <a:cubicBezTo>
                    <a:pt x="29" y="0"/>
                    <a:pt x="28" y="0"/>
                    <a:pt x="28"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0"/>
            <p:cNvSpPr>
              <a:spLocks/>
            </p:cNvSpPr>
            <p:nvPr/>
          </p:nvSpPr>
          <p:spPr bwMode="auto">
            <a:xfrm>
              <a:off x="9942513" y="2219325"/>
              <a:ext cx="995362" cy="2284413"/>
            </a:xfrm>
            <a:custGeom>
              <a:avLst/>
              <a:gdLst>
                <a:gd name="T0" fmla="*/ 56 w 104"/>
                <a:gd name="T1" fmla="*/ 176 h 239"/>
                <a:gd name="T2" fmla="*/ 56 w 104"/>
                <a:gd name="T3" fmla="*/ 191 h 239"/>
                <a:gd name="T4" fmla="*/ 56 w 104"/>
                <a:gd name="T5" fmla="*/ 212 h 239"/>
                <a:gd name="T6" fmla="*/ 56 w 104"/>
                <a:gd name="T7" fmla="*/ 226 h 239"/>
                <a:gd name="T8" fmla="*/ 60 w 104"/>
                <a:gd name="T9" fmla="*/ 238 h 239"/>
                <a:gd name="T10" fmla="*/ 67 w 104"/>
                <a:gd name="T11" fmla="*/ 237 h 239"/>
                <a:gd name="T12" fmla="*/ 68 w 104"/>
                <a:gd name="T13" fmla="*/ 226 h 239"/>
                <a:gd name="T14" fmla="*/ 71 w 104"/>
                <a:gd name="T15" fmla="*/ 211 h 239"/>
                <a:gd name="T16" fmla="*/ 79 w 104"/>
                <a:gd name="T17" fmla="*/ 200 h 239"/>
                <a:gd name="T18" fmla="*/ 86 w 104"/>
                <a:gd name="T19" fmla="*/ 192 h 239"/>
                <a:gd name="T20" fmla="*/ 95 w 104"/>
                <a:gd name="T21" fmla="*/ 181 h 239"/>
                <a:gd name="T22" fmla="*/ 99 w 104"/>
                <a:gd name="T23" fmla="*/ 166 h 239"/>
                <a:gd name="T24" fmla="*/ 104 w 104"/>
                <a:gd name="T25" fmla="*/ 155 h 239"/>
                <a:gd name="T26" fmla="*/ 101 w 104"/>
                <a:gd name="T27" fmla="*/ 148 h 239"/>
                <a:gd name="T28" fmla="*/ 88 w 104"/>
                <a:gd name="T29" fmla="*/ 143 h 239"/>
                <a:gd name="T30" fmla="*/ 73 w 104"/>
                <a:gd name="T31" fmla="*/ 130 h 239"/>
                <a:gd name="T32" fmla="*/ 61 w 104"/>
                <a:gd name="T33" fmla="*/ 122 h 239"/>
                <a:gd name="T34" fmla="*/ 52 w 104"/>
                <a:gd name="T35" fmla="*/ 121 h 239"/>
                <a:gd name="T36" fmla="*/ 42 w 104"/>
                <a:gd name="T37" fmla="*/ 126 h 239"/>
                <a:gd name="T38" fmla="*/ 35 w 104"/>
                <a:gd name="T39" fmla="*/ 109 h 239"/>
                <a:gd name="T40" fmla="*/ 21 w 104"/>
                <a:gd name="T41" fmla="*/ 104 h 239"/>
                <a:gd name="T42" fmla="*/ 35 w 104"/>
                <a:gd name="T43" fmla="*/ 94 h 239"/>
                <a:gd name="T44" fmla="*/ 46 w 104"/>
                <a:gd name="T45" fmla="*/ 96 h 239"/>
                <a:gd name="T46" fmla="*/ 52 w 104"/>
                <a:gd name="T47" fmla="*/ 82 h 239"/>
                <a:gd name="T48" fmla="*/ 59 w 104"/>
                <a:gd name="T49" fmla="*/ 72 h 239"/>
                <a:gd name="T50" fmla="*/ 68 w 104"/>
                <a:gd name="T51" fmla="*/ 66 h 239"/>
                <a:gd name="T52" fmla="*/ 71 w 104"/>
                <a:gd name="T53" fmla="*/ 58 h 239"/>
                <a:gd name="T54" fmla="*/ 77 w 104"/>
                <a:gd name="T55" fmla="*/ 58 h 239"/>
                <a:gd name="T56" fmla="*/ 82 w 104"/>
                <a:gd name="T57" fmla="*/ 62 h 239"/>
                <a:gd name="T58" fmla="*/ 81 w 104"/>
                <a:gd name="T59" fmla="*/ 49 h 239"/>
                <a:gd name="T60" fmla="*/ 75 w 104"/>
                <a:gd name="T61" fmla="*/ 40 h 239"/>
                <a:gd name="T62" fmla="*/ 68 w 104"/>
                <a:gd name="T63" fmla="*/ 35 h 239"/>
                <a:gd name="T64" fmla="*/ 59 w 104"/>
                <a:gd name="T65" fmla="*/ 28 h 239"/>
                <a:gd name="T66" fmla="*/ 53 w 104"/>
                <a:gd name="T67" fmla="*/ 41 h 239"/>
                <a:gd name="T68" fmla="*/ 49 w 104"/>
                <a:gd name="T69" fmla="*/ 45 h 239"/>
                <a:gd name="T70" fmla="*/ 40 w 104"/>
                <a:gd name="T71" fmla="*/ 40 h 239"/>
                <a:gd name="T72" fmla="*/ 41 w 104"/>
                <a:gd name="T73" fmla="*/ 30 h 239"/>
                <a:gd name="T74" fmla="*/ 53 w 104"/>
                <a:gd name="T75" fmla="*/ 19 h 239"/>
                <a:gd name="T76" fmla="*/ 56 w 104"/>
                <a:gd name="T77" fmla="*/ 11 h 239"/>
                <a:gd name="T78" fmla="*/ 65 w 104"/>
                <a:gd name="T79" fmla="*/ 16 h 239"/>
                <a:gd name="T80" fmla="*/ 69 w 104"/>
                <a:gd name="T81" fmla="*/ 28 h 239"/>
                <a:gd name="T82" fmla="*/ 75 w 104"/>
                <a:gd name="T83" fmla="*/ 21 h 239"/>
                <a:gd name="T84" fmla="*/ 77 w 104"/>
                <a:gd name="T85" fmla="*/ 16 h 239"/>
                <a:gd name="T86" fmla="*/ 72 w 104"/>
                <a:gd name="T87" fmla="*/ 8 h 239"/>
                <a:gd name="T88" fmla="*/ 60 w 104"/>
                <a:gd name="T89" fmla="*/ 3 h 239"/>
                <a:gd name="T90" fmla="*/ 48 w 104"/>
                <a:gd name="T91" fmla="*/ 6 h 239"/>
                <a:gd name="T92" fmla="*/ 48 w 104"/>
                <a:gd name="T93" fmla="*/ 13 h 239"/>
                <a:gd name="T94" fmla="*/ 40 w 104"/>
                <a:gd name="T95" fmla="*/ 9 h 239"/>
                <a:gd name="T96" fmla="*/ 37 w 104"/>
                <a:gd name="T97" fmla="*/ 13 h 239"/>
                <a:gd name="T98" fmla="*/ 5 w 104"/>
                <a:gd name="T99" fmla="*/ 103 h 239"/>
                <a:gd name="T100" fmla="*/ 9 w 104"/>
                <a:gd name="T101" fmla="*/ 103 h 239"/>
                <a:gd name="T102" fmla="*/ 28 w 104"/>
                <a:gd name="T103" fmla="*/ 120 h 239"/>
                <a:gd name="T104" fmla="*/ 36 w 104"/>
                <a:gd name="T105" fmla="*/ 126 h 239"/>
                <a:gd name="T106" fmla="*/ 45 w 104"/>
                <a:gd name="T107" fmla="*/ 132 h 239"/>
                <a:gd name="T108" fmla="*/ 42 w 104"/>
                <a:gd name="T109" fmla="*/ 149 h 239"/>
                <a:gd name="T110" fmla="*/ 46 w 104"/>
                <a:gd name="T111" fmla="*/ 161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4" h="239">
                  <a:moveTo>
                    <a:pt x="49" y="165"/>
                  </a:moveTo>
                  <a:cubicBezTo>
                    <a:pt x="48" y="165"/>
                    <a:pt x="51" y="168"/>
                    <a:pt x="52" y="169"/>
                  </a:cubicBezTo>
                  <a:cubicBezTo>
                    <a:pt x="53" y="170"/>
                    <a:pt x="56" y="175"/>
                    <a:pt x="56" y="176"/>
                  </a:cubicBezTo>
                  <a:cubicBezTo>
                    <a:pt x="57" y="178"/>
                    <a:pt x="57" y="181"/>
                    <a:pt x="56" y="181"/>
                  </a:cubicBezTo>
                  <a:cubicBezTo>
                    <a:pt x="56" y="182"/>
                    <a:pt x="57" y="183"/>
                    <a:pt x="57" y="184"/>
                  </a:cubicBezTo>
                  <a:cubicBezTo>
                    <a:pt x="57" y="184"/>
                    <a:pt x="56" y="189"/>
                    <a:pt x="56" y="191"/>
                  </a:cubicBezTo>
                  <a:cubicBezTo>
                    <a:pt x="57" y="193"/>
                    <a:pt x="54" y="199"/>
                    <a:pt x="54" y="202"/>
                  </a:cubicBezTo>
                  <a:cubicBezTo>
                    <a:pt x="54" y="205"/>
                    <a:pt x="56" y="209"/>
                    <a:pt x="56" y="208"/>
                  </a:cubicBezTo>
                  <a:cubicBezTo>
                    <a:pt x="57" y="208"/>
                    <a:pt x="57" y="211"/>
                    <a:pt x="56" y="212"/>
                  </a:cubicBezTo>
                  <a:cubicBezTo>
                    <a:pt x="55" y="212"/>
                    <a:pt x="54" y="214"/>
                    <a:pt x="55" y="214"/>
                  </a:cubicBezTo>
                  <a:cubicBezTo>
                    <a:pt x="55" y="215"/>
                    <a:pt x="55" y="217"/>
                    <a:pt x="55" y="218"/>
                  </a:cubicBezTo>
                  <a:cubicBezTo>
                    <a:pt x="55" y="219"/>
                    <a:pt x="56" y="225"/>
                    <a:pt x="56" y="226"/>
                  </a:cubicBezTo>
                  <a:cubicBezTo>
                    <a:pt x="56" y="228"/>
                    <a:pt x="58" y="232"/>
                    <a:pt x="59" y="233"/>
                  </a:cubicBezTo>
                  <a:cubicBezTo>
                    <a:pt x="59" y="234"/>
                    <a:pt x="60" y="237"/>
                    <a:pt x="60" y="237"/>
                  </a:cubicBezTo>
                  <a:cubicBezTo>
                    <a:pt x="60" y="237"/>
                    <a:pt x="60" y="238"/>
                    <a:pt x="60" y="238"/>
                  </a:cubicBezTo>
                  <a:cubicBezTo>
                    <a:pt x="60" y="238"/>
                    <a:pt x="62" y="238"/>
                    <a:pt x="63" y="239"/>
                  </a:cubicBezTo>
                  <a:cubicBezTo>
                    <a:pt x="63" y="239"/>
                    <a:pt x="66" y="239"/>
                    <a:pt x="68" y="239"/>
                  </a:cubicBezTo>
                  <a:cubicBezTo>
                    <a:pt x="69" y="239"/>
                    <a:pt x="68" y="237"/>
                    <a:pt x="67" y="237"/>
                  </a:cubicBezTo>
                  <a:cubicBezTo>
                    <a:pt x="67" y="236"/>
                    <a:pt x="66" y="234"/>
                    <a:pt x="66" y="233"/>
                  </a:cubicBezTo>
                  <a:cubicBezTo>
                    <a:pt x="65" y="233"/>
                    <a:pt x="65" y="230"/>
                    <a:pt x="65" y="229"/>
                  </a:cubicBezTo>
                  <a:cubicBezTo>
                    <a:pt x="66" y="228"/>
                    <a:pt x="68" y="227"/>
                    <a:pt x="68" y="226"/>
                  </a:cubicBezTo>
                  <a:cubicBezTo>
                    <a:pt x="68" y="225"/>
                    <a:pt x="68" y="222"/>
                    <a:pt x="68" y="222"/>
                  </a:cubicBezTo>
                  <a:cubicBezTo>
                    <a:pt x="67" y="222"/>
                    <a:pt x="68" y="218"/>
                    <a:pt x="68" y="216"/>
                  </a:cubicBezTo>
                  <a:cubicBezTo>
                    <a:pt x="67" y="214"/>
                    <a:pt x="71" y="213"/>
                    <a:pt x="71" y="211"/>
                  </a:cubicBezTo>
                  <a:cubicBezTo>
                    <a:pt x="71" y="210"/>
                    <a:pt x="75" y="208"/>
                    <a:pt x="76" y="207"/>
                  </a:cubicBezTo>
                  <a:cubicBezTo>
                    <a:pt x="77" y="207"/>
                    <a:pt x="78" y="203"/>
                    <a:pt x="77" y="202"/>
                  </a:cubicBezTo>
                  <a:cubicBezTo>
                    <a:pt x="77" y="201"/>
                    <a:pt x="79" y="200"/>
                    <a:pt x="79" y="200"/>
                  </a:cubicBezTo>
                  <a:cubicBezTo>
                    <a:pt x="80" y="200"/>
                    <a:pt x="81" y="199"/>
                    <a:pt x="82" y="199"/>
                  </a:cubicBezTo>
                  <a:cubicBezTo>
                    <a:pt x="82" y="199"/>
                    <a:pt x="83" y="198"/>
                    <a:pt x="83" y="197"/>
                  </a:cubicBezTo>
                  <a:cubicBezTo>
                    <a:pt x="84" y="197"/>
                    <a:pt x="85" y="192"/>
                    <a:pt x="86" y="192"/>
                  </a:cubicBezTo>
                  <a:cubicBezTo>
                    <a:pt x="87" y="191"/>
                    <a:pt x="88" y="188"/>
                    <a:pt x="88" y="187"/>
                  </a:cubicBezTo>
                  <a:cubicBezTo>
                    <a:pt x="88" y="187"/>
                    <a:pt x="89" y="184"/>
                    <a:pt x="90" y="184"/>
                  </a:cubicBezTo>
                  <a:cubicBezTo>
                    <a:pt x="90" y="183"/>
                    <a:pt x="94" y="181"/>
                    <a:pt x="95" y="181"/>
                  </a:cubicBezTo>
                  <a:cubicBezTo>
                    <a:pt x="95" y="181"/>
                    <a:pt x="96" y="175"/>
                    <a:pt x="96" y="173"/>
                  </a:cubicBezTo>
                  <a:cubicBezTo>
                    <a:pt x="97" y="171"/>
                    <a:pt x="98" y="168"/>
                    <a:pt x="98" y="167"/>
                  </a:cubicBezTo>
                  <a:cubicBezTo>
                    <a:pt x="98" y="167"/>
                    <a:pt x="99" y="166"/>
                    <a:pt x="99" y="166"/>
                  </a:cubicBezTo>
                  <a:cubicBezTo>
                    <a:pt x="100" y="166"/>
                    <a:pt x="100" y="163"/>
                    <a:pt x="101" y="162"/>
                  </a:cubicBezTo>
                  <a:cubicBezTo>
                    <a:pt x="101" y="162"/>
                    <a:pt x="103" y="159"/>
                    <a:pt x="104" y="159"/>
                  </a:cubicBezTo>
                  <a:cubicBezTo>
                    <a:pt x="104" y="158"/>
                    <a:pt x="104" y="156"/>
                    <a:pt x="104" y="155"/>
                  </a:cubicBezTo>
                  <a:cubicBezTo>
                    <a:pt x="104" y="155"/>
                    <a:pt x="104" y="155"/>
                    <a:pt x="104" y="154"/>
                  </a:cubicBezTo>
                  <a:cubicBezTo>
                    <a:pt x="104" y="152"/>
                    <a:pt x="104" y="152"/>
                    <a:pt x="104" y="152"/>
                  </a:cubicBezTo>
                  <a:cubicBezTo>
                    <a:pt x="104" y="150"/>
                    <a:pt x="102" y="148"/>
                    <a:pt x="101" y="148"/>
                  </a:cubicBezTo>
                  <a:cubicBezTo>
                    <a:pt x="101" y="149"/>
                    <a:pt x="98" y="147"/>
                    <a:pt x="97" y="146"/>
                  </a:cubicBezTo>
                  <a:cubicBezTo>
                    <a:pt x="96" y="146"/>
                    <a:pt x="93" y="145"/>
                    <a:pt x="93" y="145"/>
                  </a:cubicBezTo>
                  <a:cubicBezTo>
                    <a:pt x="92" y="145"/>
                    <a:pt x="89" y="143"/>
                    <a:pt x="88" y="143"/>
                  </a:cubicBezTo>
                  <a:cubicBezTo>
                    <a:pt x="87" y="143"/>
                    <a:pt x="84" y="142"/>
                    <a:pt x="84" y="142"/>
                  </a:cubicBezTo>
                  <a:cubicBezTo>
                    <a:pt x="83" y="141"/>
                    <a:pt x="82" y="137"/>
                    <a:pt x="80" y="136"/>
                  </a:cubicBezTo>
                  <a:cubicBezTo>
                    <a:pt x="78" y="134"/>
                    <a:pt x="74" y="131"/>
                    <a:pt x="73" y="130"/>
                  </a:cubicBezTo>
                  <a:cubicBezTo>
                    <a:pt x="73" y="129"/>
                    <a:pt x="68" y="126"/>
                    <a:pt x="67" y="125"/>
                  </a:cubicBezTo>
                  <a:cubicBezTo>
                    <a:pt x="66" y="125"/>
                    <a:pt x="64" y="124"/>
                    <a:pt x="63" y="125"/>
                  </a:cubicBezTo>
                  <a:cubicBezTo>
                    <a:pt x="63" y="125"/>
                    <a:pt x="61" y="122"/>
                    <a:pt x="61" y="122"/>
                  </a:cubicBezTo>
                  <a:cubicBezTo>
                    <a:pt x="60" y="121"/>
                    <a:pt x="57" y="120"/>
                    <a:pt x="57" y="121"/>
                  </a:cubicBezTo>
                  <a:cubicBezTo>
                    <a:pt x="57" y="122"/>
                    <a:pt x="55" y="121"/>
                    <a:pt x="55" y="121"/>
                  </a:cubicBezTo>
                  <a:cubicBezTo>
                    <a:pt x="54" y="120"/>
                    <a:pt x="53" y="121"/>
                    <a:pt x="52" y="121"/>
                  </a:cubicBezTo>
                  <a:cubicBezTo>
                    <a:pt x="52" y="121"/>
                    <a:pt x="49" y="125"/>
                    <a:pt x="48" y="126"/>
                  </a:cubicBezTo>
                  <a:cubicBezTo>
                    <a:pt x="47" y="126"/>
                    <a:pt x="46" y="125"/>
                    <a:pt x="45" y="125"/>
                  </a:cubicBezTo>
                  <a:cubicBezTo>
                    <a:pt x="45" y="124"/>
                    <a:pt x="42" y="125"/>
                    <a:pt x="42" y="126"/>
                  </a:cubicBezTo>
                  <a:cubicBezTo>
                    <a:pt x="41" y="126"/>
                    <a:pt x="39" y="122"/>
                    <a:pt x="40" y="120"/>
                  </a:cubicBezTo>
                  <a:cubicBezTo>
                    <a:pt x="40" y="118"/>
                    <a:pt x="38" y="115"/>
                    <a:pt x="36" y="114"/>
                  </a:cubicBezTo>
                  <a:cubicBezTo>
                    <a:pt x="35" y="114"/>
                    <a:pt x="34" y="110"/>
                    <a:pt x="35" y="109"/>
                  </a:cubicBezTo>
                  <a:cubicBezTo>
                    <a:pt x="35" y="108"/>
                    <a:pt x="32" y="107"/>
                    <a:pt x="31" y="107"/>
                  </a:cubicBezTo>
                  <a:cubicBezTo>
                    <a:pt x="30" y="106"/>
                    <a:pt x="28" y="109"/>
                    <a:pt x="28" y="109"/>
                  </a:cubicBezTo>
                  <a:cubicBezTo>
                    <a:pt x="28" y="110"/>
                    <a:pt x="20" y="108"/>
                    <a:pt x="21" y="104"/>
                  </a:cubicBezTo>
                  <a:cubicBezTo>
                    <a:pt x="22" y="100"/>
                    <a:pt x="25" y="95"/>
                    <a:pt x="26" y="95"/>
                  </a:cubicBezTo>
                  <a:cubicBezTo>
                    <a:pt x="27" y="94"/>
                    <a:pt x="32" y="94"/>
                    <a:pt x="33" y="94"/>
                  </a:cubicBezTo>
                  <a:cubicBezTo>
                    <a:pt x="34" y="95"/>
                    <a:pt x="35" y="94"/>
                    <a:pt x="35" y="94"/>
                  </a:cubicBezTo>
                  <a:cubicBezTo>
                    <a:pt x="35" y="94"/>
                    <a:pt x="39" y="94"/>
                    <a:pt x="40" y="95"/>
                  </a:cubicBezTo>
                  <a:cubicBezTo>
                    <a:pt x="41" y="95"/>
                    <a:pt x="43" y="99"/>
                    <a:pt x="44" y="100"/>
                  </a:cubicBezTo>
                  <a:cubicBezTo>
                    <a:pt x="45" y="101"/>
                    <a:pt x="45" y="97"/>
                    <a:pt x="46" y="96"/>
                  </a:cubicBezTo>
                  <a:cubicBezTo>
                    <a:pt x="46" y="96"/>
                    <a:pt x="45" y="93"/>
                    <a:pt x="45" y="93"/>
                  </a:cubicBezTo>
                  <a:cubicBezTo>
                    <a:pt x="44" y="92"/>
                    <a:pt x="47" y="87"/>
                    <a:pt x="48" y="86"/>
                  </a:cubicBezTo>
                  <a:cubicBezTo>
                    <a:pt x="50" y="85"/>
                    <a:pt x="52" y="82"/>
                    <a:pt x="52" y="82"/>
                  </a:cubicBezTo>
                  <a:cubicBezTo>
                    <a:pt x="52" y="81"/>
                    <a:pt x="53" y="81"/>
                    <a:pt x="54" y="81"/>
                  </a:cubicBezTo>
                  <a:cubicBezTo>
                    <a:pt x="54" y="80"/>
                    <a:pt x="54" y="76"/>
                    <a:pt x="54" y="75"/>
                  </a:cubicBezTo>
                  <a:cubicBezTo>
                    <a:pt x="55" y="74"/>
                    <a:pt x="58" y="72"/>
                    <a:pt x="59" y="72"/>
                  </a:cubicBezTo>
                  <a:cubicBezTo>
                    <a:pt x="60" y="72"/>
                    <a:pt x="61" y="69"/>
                    <a:pt x="61" y="68"/>
                  </a:cubicBezTo>
                  <a:cubicBezTo>
                    <a:pt x="60" y="68"/>
                    <a:pt x="63" y="65"/>
                    <a:pt x="65" y="65"/>
                  </a:cubicBezTo>
                  <a:cubicBezTo>
                    <a:pt x="67" y="64"/>
                    <a:pt x="68" y="66"/>
                    <a:pt x="68" y="66"/>
                  </a:cubicBezTo>
                  <a:cubicBezTo>
                    <a:pt x="68" y="66"/>
                    <a:pt x="70" y="65"/>
                    <a:pt x="71" y="64"/>
                  </a:cubicBezTo>
                  <a:cubicBezTo>
                    <a:pt x="72" y="63"/>
                    <a:pt x="71" y="61"/>
                    <a:pt x="70" y="61"/>
                  </a:cubicBezTo>
                  <a:cubicBezTo>
                    <a:pt x="70" y="60"/>
                    <a:pt x="70" y="58"/>
                    <a:pt x="71" y="58"/>
                  </a:cubicBezTo>
                  <a:cubicBezTo>
                    <a:pt x="72" y="57"/>
                    <a:pt x="73" y="55"/>
                    <a:pt x="72" y="55"/>
                  </a:cubicBezTo>
                  <a:cubicBezTo>
                    <a:pt x="72" y="54"/>
                    <a:pt x="76" y="55"/>
                    <a:pt x="77" y="54"/>
                  </a:cubicBezTo>
                  <a:cubicBezTo>
                    <a:pt x="79" y="53"/>
                    <a:pt x="78" y="57"/>
                    <a:pt x="77" y="58"/>
                  </a:cubicBezTo>
                  <a:cubicBezTo>
                    <a:pt x="76" y="60"/>
                    <a:pt x="77" y="61"/>
                    <a:pt x="78" y="61"/>
                  </a:cubicBezTo>
                  <a:cubicBezTo>
                    <a:pt x="79" y="60"/>
                    <a:pt x="79" y="61"/>
                    <a:pt x="80" y="62"/>
                  </a:cubicBezTo>
                  <a:cubicBezTo>
                    <a:pt x="80" y="62"/>
                    <a:pt x="81" y="61"/>
                    <a:pt x="82" y="62"/>
                  </a:cubicBezTo>
                  <a:cubicBezTo>
                    <a:pt x="83" y="62"/>
                    <a:pt x="84" y="61"/>
                    <a:pt x="84" y="60"/>
                  </a:cubicBezTo>
                  <a:cubicBezTo>
                    <a:pt x="84" y="59"/>
                    <a:pt x="81" y="57"/>
                    <a:pt x="81" y="56"/>
                  </a:cubicBezTo>
                  <a:cubicBezTo>
                    <a:pt x="81" y="56"/>
                    <a:pt x="81" y="50"/>
                    <a:pt x="81" y="49"/>
                  </a:cubicBezTo>
                  <a:cubicBezTo>
                    <a:pt x="80" y="48"/>
                    <a:pt x="79" y="46"/>
                    <a:pt x="78" y="46"/>
                  </a:cubicBezTo>
                  <a:cubicBezTo>
                    <a:pt x="78" y="47"/>
                    <a:pt x="77" y="43"/>
                    <a:pt x="76" y="43"/>
                  </a:cubicBezTo>
                  <a:cubicBezTo>
                    <a:pt x="75" y="42"/>
                    <a:pt x="75" y="40"/>
                    <a:pt x="75" y="40"/>
                  </a:cubicBezTo>
                  <a:cubicBezTo>
                    <a:pt x="75" y="39"/>
                    <a:pt x="73" y="37"/>
                    <a:pt x="72" y="35"/>
                  </a:cubicBezTo>
                  <a:cubicBezTo>
                    <a:pt x="71" y="34"/>
                    <a:pt x="70" y="34"/>
                    <a:pt x="70" y="35"/>
                  </a:cubicBezTo>
                  <a:cubicBezTo>
                    <a:pt x="70" y="35"/>
                    <a:pt x="68" y="35"/>
                    <a:pt x="68" y="35"/>
                  </a:cubicBezTo>
                  <a:cubicBezTo>
                    <a:pt x="67" y="35"/>
                    <a:pt x="66" y="32"/>
                    <a:pt x="66" y="31"/>
                  </a:cubicBezTo>
                  <a:cubicBezTo>
                    <a:pt x="66" y="30"/>
                    <a:pt x="63" y="30"/>
                    <a:pt x="62" y="29"/>
                  </a:cubicBezTo>
                  <a:cubicBezTo>
                    <a:pt x="62" y="28"/>
                    <a:pt x="59" y="29"/>
                    <a:pt x="59" y="28"/>
                  </a:cubicBezTo>
                  <a:cubicBezTo>
                    <a:pt x="59" y="27"/>
                    <a:pt x="57" y="27"/>
                    <a:pt x="56" y="27"/>
                  </a:cubicBezTo>
                  <a:cubicBezTo>
                    <a:pt x="56" y="27"/>
                    <a:pt x="56" y="35"/>
                    <a:pt x="56" y="37"/>
                  </a:cubicBezTo>
                  <a:cubicBezTo>
                    <a:pt x="55" y="40"/>
                    <a:pt x="53" y="41"/>
                    <a:pt x="53" y="41"/>
                  </a:cubicBezTo>
                  <a:cubicBezTo>
                    <a:pt x="52" y="41"/>
                    <a:pt x="53" y="43"/>
                    <a:pt x="53" y="43"/>
                  </a:cubicBezTo>
                  <a:cubicBezTo>
                    <a:pt x="53" y="43"/>
                    <a:pt x="52" y="45"/>
                    <a:pt x="51" y="47"/>
                  </a:cubicBezTo>
                  <a:cubicBezTo>
                    <a:pt x="51" y="49"/>
                    <a:pt x="50" y="47"/>
                    <a:pt x="49" y="45"/>
                  </a:cubicBezTo>
                  <a:cubicBezTo>
                    <a:pt x="49" y="44"/>
                    <a:pt x="47" y="42"/>
                    <a:pt x="47" y="42"/>
                  </a:cubicBezTo>
                  <a:cubicBezTo>
                    <a:pt x="47" y="43"/>
                    <a:pt x="46" y="42"/>
                    <a:pt x="45" y="42"/>
                  </a:cubicBezTo>
                  <a:cubicBezTo>
                    <a:pt x="45" y="42"/>
                    <a:pt x="42" y="40"/>
                    <a:pt x="40" y="40"/>
                  </a:cubicBezTo>
                  <a:cubicBezTo>
                    <a:pt x="39" y="39"/>
                    <a:pt x="38" y="35"/>
                    <a:pt x="38" y="35"/>
                  </a:cubicBezTo>
                  <a:cubicBezTo>
                    <a:pt x="37" y="34"/>
                    <a:pt x="38" y="34"/>
                    <a:pt x="37" y="33"/>
                  </a:cubicBezTo>
                  <a:cubicBezTo>
                    <a:pt x="37" y="33"/>
                    <a:pt x="40" y="30"/>
                    <a:pt x="41" y="30"/>
                  </a:cubicBezTo>
                  <a:cubicBezTo>
                    <a:pt x="41" y="29"/>
                    <a:pt x="44" y="25"/>
                    <a:pt x="45" y="24"/>
                  </a:cubicBezTo>
                  <a:cubicBezTo>
                    <a:pt x="46" y="24"/>
                    <a:pt x="47" y="22"/>
                    <a:pt x="47" y="21"/>
                  </a:cubicBezTo>
                  <a:cubicBezTo>
                    <a:pt x="47" y="21"/>
                    <a:pt x="51" y="20"/>
                    <a:pt x="53" y="19"/>
                  </a:cubicBezTo>
                  <a:cubicBezTo>
                    <a:pt x="54" y="19"/>
                    <a:pt x="55" y="15"/>
                    <a:pt x="55" y="14"/>
                  </a:cubicBezTo>
                  <a:cubicBezTo>
                    <a:pt x="55" y="13"/>
                    <a:pt x="54" y="11"/>
                    <a:pt x="54" y="11"/>
                  </a:cubicBezTo>
                  <a:cubicBezTo>
                    <a:pt x="53" y="11"/>
                    <a:pt x="56" y="10"/>
                    <a:pt x="56" y="11"/>
                  </a:cubicBezTo>
                  <a:cubicBezTo>
                    <a:pt x="57" y="11"/>
                    <a:pt x="60" y="10"/>
                    <a:pt x="61" y="11"/>
                  </a:cubicBezTo>
                  <a:cubicBezTo>
                    <a:pt x="62" y="11"/>
                    <a:pt x="63" y="12"/>
                    <a:pt x="65" y="13"/>
                  </a:cubicBezTo>
                  <a:cubicBezTo>
                    <a:pt x="65" y="13"/>
                    <a:pt x="65" y="13"/>
                    <a:pt x="65" y="16"/>
                  </a:cubicBezTo>
                  <a:cubicBezTo>
                    <a:pt x="64" y="20"/>
                    <a:pt x="64" y="20"/>
                    <a:pt x="64" y="20"/>
                  </a:cubicBezTo>
                  <a:cubicBezTo>
                    <a:pt x="60" y="22"/>
                    <a:pt x="59" y="24"/>
                    <a:pt x="61" y="24"/>
                  </a:cubicBezTo>
                  <a:cubicBezTo>
                    <a:pt x="62" y="24"/>
                    <a:pt x="68" y="27"/>
                    <a:pt x="69" y="28"/>
                  </a:cubicBezTo>
                  <a:cubicBezTo>
                    <a:pt x="71" y="29"/>
                    <a:pt x="72" y="26"/>
                    <a:pt x="72" y="25"/>
                  </a:cubicBezTo>
                  <a:cubicBezTo>
                    <a:pt x="73" y="25"/>
                    <a:pt x="73" y="22"/>
                    <a:pt x="72" y="21"/>
                  </a:cubicBezTo>
                  <a:cubicBezTo>
                    <a:pt x="72" y="21"/>
                    <a:pt x="74" y="21"/>
                    <a:pt x="75" y="21"/>
                  </a:cubicBezTo>
                  <a:cubicBezTo>
                    <a:pt x="75" y="22"/>
                    <a:pt x="76" y="21"/>
                    <a:pt x="77" y="20"/>
                  </a:cubicBezTo>
                  <a:cubicBezTo>
                    <a:pt x="77" y="20"/>
                    <a:pt x="77" y="18"/>
                    <a:pt x="78" y="17"/>
                  </a:cubicBezTo>
                  <a:cubicBezTo>
                    <a:pt x="78" y="17"/>
                    <a:pt x="77" y="16"/>
                    <a:pt x="77" y="16"/>
                  </a:cubicBezTo>
                  <a:cubicBezTo>
                    <a:pt x="76" y="15"/>
                    <a:pt x="74" y="14"/>
                    <a:pt x="73" y="14"/>
                  </a:cubicBezTo>
                  <a:cubicBezTo>
                    <a:pt x="72" y="13"/>
                    <a:pt x="72" y="11"/>
                    <a:pt x="72" y="11"/>
                  </a:cubicBezTo>
                  <a:cubicBezTo>
                    <a:pt x="73" y="11"/>
                    <a:pt x="72" y="8"/>
                    <a:pt x="72" y="8"/>
                  </a:cubicBezTo>
                  <a:cubicBezTo>
                    <a:pt x="71" y="7"/>
                    <a:pt x="68" y="6"/>
                    <a:pt x="67" y="6"/>
                  </a:cubicBezTo>
                  <a:cubicBezTo>
                    <a:pt x="67" y="6"/>
                    <a:pt x="66" y="4"/>
                    <a:pt x="65" y="4"/>
                  </a:cubicBezTo>
                  <a:cubicBezTo>
                    <a:pt x="64" y="3"/>
                    <a:pt x="61" y="3"/>
                    <a:pt x="60" y="3"/>
                  </a:cubicBezTo>
                  <a:cubicBezTo>
                    <a:pt x="59" y="3"/>
                    <a:pt x="57" y="1"/>
                    <a:pt x="56" y="1"/>
                  </a:cubicBezTo>
                  <a:cubicBezTo>
                    <a:pt x="54" y="2"/>
                    <a:pt x="53" y="0"/>
                    <a:pt x="52" y="0"/>
                  </a:cubicBezTo>
                  <a:cubicBezTo>
                    <a:pt x="52" y="0"/>
                    <a:pt x="48" y="4"/>
                    <a:pt x="48" y="6"/>
                  </a:cubicBezTo>
                  <a:cubicBezTo>
                    <a:pt x="48" y="9"/>
                    <a:pt x="49" y="11"/>
                    <a:pt x="50" y="11"/>
                  </a:cubicBezTo>
                  <a:cubicBezTo>
                    <a:pt x="51" y="12"/>
                    <a:pt x="50" y="14"/>
                    <a:pt x="49" y="15"/>
                  </a:cubicBezTo>
                  <a:cubicBezTo>
                    <a:pt x="49" y="15"/>
                    <a:pt x="47" y="14"/>
                    <a:pt x="48" y="13"/>
                  </a:cubicBezTo>
                  <a:cubicBezTo>
                    <a:pt x="48" y="13"/>
                    <a:pt x="46" y="10"/>
                    <a:pt x="46" y="9"/>
                  </a:cubicBezTo>
                  <a:cubicBezTo>
                    <a:pt x="45" y="8"/>
                    <a:pt x="43" y="7"/>
                    <a:pt x="42" y="7"/>
                  </a:cubicBezTo>
                  <a:cubicBezTo>
                    <a:pt x="41" y="8"/>
                    <a:pt x="41" y="8"/>
                    <a:pt x="40" y="9"/>
                  </a:cubicBezTo>
                  <a:cubicBezTo>
                    <a:pt x="40" y="10"/>
                    <a:pt x="40" y="11"/>
                    <a:pt x="40" y="12"/>
                  </a:cubicBezTo>
                  <a:cubicBezTo>
                    <a:pt x="40" y="14"/>
                    <a:pt x="38" y="14"/>
                    <a:pt x="38" y="13"/>
                  </a:cubicBezTo>
                  <a:cubicBezTo>
                    <a:pt x="38" y="13"/>
                    <a:pt x="37" y="13"/>
                    <a:pt x="37" y="13"/>
                  </a:cubicBezTo>
                  <a:cubicBezTo>
                    <a:pt x="17" y="36"/>
                    <a:pt x="4" y="66"/>
                    <a:pt x="0" y="97"/>
                  </a:cubicBezTo>
                  <a:cubicBezTo>
                    <a:pt x="1" y="98"/>
                    <a:pt x="2" y="99"/>
                    <a:pt x="2" y="100"/>
                  </a:cubicBezTo>
                  <a:cubicBezTo>
                    <a:pt x="3" y="102"/>
                    <a:pt x="5" y="103"/>
                    <a:pt x="5" y="103"/>
                  </a:cubicBezTo>
                  <a:cubicBezTo>
                    <a:pt x="6" y="103"/>
                    <a:pt x="6" y="100"/>
                    <a:pt x="6" y="99"/>
                  </a:cubicBezTo>
                  <a:cubicBezTo>
                    <a:pt x="5" y="99"/>
                    <a:pt x="6" y="98"/>
                    <a:pt x="6" y="99"/>
                  </a:cubicBezTo>
                  <a:cubicBezTo>
                    <a:pt x="6" y="99"/>
                    <a:pt x="9" y="102"/>
                    <a:pt x="9" y="103"/>
                  </a:cubicBezTo>
                  <a:cubicBezTo>
                    <a:pt x="10" y="104"/>
                    <a:pt x="11" y="110"/>
                    <a:pt x="12" y="111"/>
                  </a:cubicBezTo>
                  <a:cubicBezTo>
                    <a:pt x="13" y="113"/>
                    <a:pt x="20" y="115"/>
                    <a:pt x="22" y="116"/>
                  </a:cubicBezTo>
                  <a:cubicBezTo>
                    <a:pt x="24" y="116"/>
                    <a:pt x="27" y="119"/>
                    <a:pt x="28" y="120"/>
                  </a:cubicBezTo>
                  <a:cubicBezTo>
                    <a:pt x="28" y="120"/>
                    <a:pt x="31" y="121"/>
                    <a:pt x="32" y="121"/>
                  </a:cubicBezTo>
                  <a:cubicBezTo>
                    <a:pt x="32" y="121"/>
                    <a:pt x="34" y="123"/>
                    <a:pt x="35" y="124"/>
                  </a:cubicBezTo>
                  <a:cubicBezTo>
                    <a:pt x="35" y="124"/>
                    <a:pt x="36" y="126"/>
                    <a:pt x="36" y="126"/>
                  </a:cubicBezTo>
                  <a:cubicBezTo>
                    <a:pt x="36" y="126"/>
                    <a:pt x="40" y="128"/>
                    <a:pt x="41" y="129"/>
                  </a:cubicBezTo>
                  <a:cubicBezTo>
                    <a:pt x="42" y="130"/>
                    <a:pt x="43" y="130"/>
                    <a:pt x="44" y="129"/>
                  </a:cubicBezTo>
                  <a:cubicBezTo>
                    <a:pt x="44" y="129"/>
                    <a:pt x="45" y="131"/>
                    <a:pt x="45" y="132"/>
                  </a:cubicBezTo>
                  <a:cubicBezTo>
                    <a:pt x="46" y="133"/>
                    <a:pt x="46" y="135"/>
                    <a:pt x="45" y="136"/>
                  </a:cubicBezTo>
                  <a:cubicBezTo>
                    <a:pt x="45" y="136"/>
                    <a:pt x="44" y="140"/>
                    <a:pt x="44" y="141"/>
                  </a:cubicBezTo>
                  <a:cubicBezTo>
                    <a:pt x="43" y="142"/>
                    <a:pt x="42" y="147"/>
                    <a:pt x="42" y="149"/>
                  </a:cubicBezTo>
                  <a:cubicBezTo>
                    <a:pt x="42" y="150"/>
                    <a:pt x="44" y="152"/>
                    <a:pt x="45" y="153"/>
                  </a:cubicBezTo>
                  <a:cubicBezTo>
                    <a:pt x="46" y="153"/>
                    <a:pt x="45" y="154"/>
                    <a:pt x="45" y="154"/>
                  </a:cubicBezTo>
                  <a:cubicBezTo>
                    <a:pt x="44" y="154"/>
                    <a:pt x="44" y="160"/>
                    <a:pt x="46" y="161"/>
                  </a:cubicBezTo>
                  <a:cubicBezTo>
                    <a:pt x="48" y="162"/>
                    <a:pt x="49" y="164"/>
                    <a:pt x="49" y="165"/>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1"/>
            <p:cNvSpPr>
              <a:spLocks/>
            </p:cNvSpPr>
            <p:nvPr/>
          </p:nvSpPr>
          <p:spPr bwMode="auto">
            <a:xfrm>
              <a:off x="10593388" y="28495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2"/>
            <p:cNvSpPr>
              <a:spLocks/>
            </p:cNvSpPr>
            <p:nvPr/>
          </p:nvSpPr>
          <p:spPr bwMode="auto">
            <a:xfrm>
              <a:off x="10420350" y="1979613"/>
              <a:ext cx="325437" cy="220663"/>
            </a:xfrm>
            <a:custGeom>
              <a:avLst/>
              <a:gdLst>
                <a:gd name="T0" fmla="*/ 7 w 34"/>
                <a:gd name="T1" fmla="*/ 23 h 23"/>
                <a:gd name="T2" fmla="*/ 12 w 34"/>
                <a:gd name="T3" fmla="*/ 21 h 23"/>
                <a:gd name="T4" fmla="*/ 12 w 34"/>
                <a:gd name="T5" fmla="*/ 19 h 23"/>
                <a:gd name="T6" fmla="*/ 13 w 34"/>
                <a:gd name="T7" fmla="*/ 19 h 23"/>
                <a:gd name="T8" fmla="*/ 15 w 34"/>
                <a:gd name="T9" fmla="*/ 14 h 23"/>
                <a:gd name="T10" fmla="*/ 22 w 34"/>
                <a:gd name="T11" fmla="*/ 11 h 23"/>
                <a:gd name="T12" fmla="*/ 26 w 34"/>
                <a:gd name="T13" fmla="*/ 8 h 23"/>
                <a:gd name="T14" fmla="*/ 28 w 34"/>
                <a:gd name="T15" fmla="*/ 5 h 23"/>
                <a:gd name="T16" fmla="*/ 32 w 34"/>
                <a:gd name="T17" fmla="*/ 2 h 23"/>
                <a:gd name="T18" fmla="*/ 34 w 34"/>
                <a:gd name="T19" fmla="*/ 0 h 23"/>
                <a:gd name="T20" fmla="*/ 20 w 34"/>
                <a:gd name="T21" fmla="*/ 7 h 23"/>
                <a:gd name="T22" fmla="*/ 0 w 34"/>
                <a:gd name="T23" fmla="*/ 23 h 23"/>
                <a:gd name="T24" fmla="*/ 7 w 34"/>
                <a:gd name="T2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23">
                  <a:moveTo>
                    <a:pt x="7" y="23"/>
                  </a:moveTo>
                  <a:cubicBezTo>
                    <a:pt x="9" y="22"/>
                    <a:pt x="12" y="22"/>
                    <a:pt x="12" y="21"/>
                  </a:cubicBezTo>
                  <a:cubicBezTo>
                    <a:pt x="12" y="21"/>
                    <a:pt x="12" y="19"/>
                    <a:pt x="12" y="19"/>
                  </a:cubicBezTo>
                  <a:cubicBezTo>
                    <a:pt x="12" y="19"/>
                    <a:pt x="12" y="19"/>
                    <a:pt x="13" y="19"/>
                  </a:cubicBezTo>
                  <a:cubicBezTo>
                    <a:pt x="13" y="19"/>
                    <a:pt x="15" y="15"/>
                    <a:pt x="15" y="14"/>
                  </a:cubicBezTo>
                  <a:cubicBezTo>
                    <a:pt x="16" y="13"/>
                    <a:pt x="21" y="12"/>
                    <a:pt x="22" y="11"/>
                  </a:cubicBezTo>
                  <a:cubicBezTo>
                    <a:pt x="23" y="10"/>
                    <a:pt x="25" y="8"/>
                    <a:pt x="26" y="8"/>
                  </a:cubicBezTo>
                  <a:cubicBezTo>
                    <a:pt x="27" y="8"/>
                    <a:pt x="28" y="6"/>
                    <a:pt x="28" y="5"/>
                  </a:cubicBezTo>
                  <a:cubicBezTo>
                    <a:pt x="28" y="5"/>
                    <a:pt x="31" y="3"/>
                    <a:pt x="32" y="2"/>
                  </a:cubicBezTo>
                  <a:cubicBezTo>
                    <a:pt x="33" y="2"/>
                    <a:pt x="34" y="0"/>
                    <a:pt x="34" y="0"/>
                  </a:cubicBezTo>
                  <a:cubicBezTo>
                    <a:pt x="33" y="0"/>
                    <a:pt x="26" y="4"/>
                    <a:pt x="20" y="7"/>
                  </a:cubicBezTo>
                  <a:cubicBezTo>
                    <a:pt x="13" y="12"/>
                    <a:pt x="7" y="17"/>
                    <a:pt x="0" y="23"/>
                  </a:cubicBezTo>
                  <a:cubicBezTo>
                    <a:pt x="2" y="23"/>
                    <a:pt x="5" y="23"/>
                    <a:pt x="7" y="23"/>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3"/>
            <p:cNvSpPr>
              <a:spLocks/>
            </p:cNvSpPr>
            <p:nvPr/>
          </p:nvSpPr>
          <p:spPr bwMode="auto">
            <a:xfrm>
              <a:off x="11071225" y="2122488"/>
              <a:ext cx="1873250" cy="2008188"/>
            </a:xfrm>
            <a:custGeom>
              <a:avLst/>
              <a:gdLst>
                <a:gd name="T0" fmla="*/ 67 w 196"/>
                <a:gd name="T1" fmla="*/ 193 h 210"/>
                <a:gd name="T2" fmla="*/ 81 w 196"/>
                <a:gd name="T3" fmla="*/ 152 h 210"/>
                <a:gd name="T4" fmla="*/ 82 w 196"/>
                <a:gd name="T5" fmla="*/ 133 h 210"/>
                <a:gd name="T6" fmla="*/ 69 w 196"/>
                <a:gd name="T7" fmla="*/ 111 h 210"/>
                <a:gd name="T8" fmla="*/ 89 w 196"/>
                <a:gd name="T9" fmla="*/ 128 h 210"/>
                <a:gd name="T10" fmla="*/ 99 w 196"/>
                <a:gd name="T11" fmla="*/ 112 h 210"/>
                <a:gd name="T12" fmla="*/ 90 w 196"/>
                <a:gd name="T13" fmla="*/ 102 h 210"/>
                <a:gd name="T14" fmla="*/ 106 w 196"/>
                <a:gd name="T15" fmla="*/ 112 h 210"/>
                <a:gd name="T16" fmla="*/ 115 w 196"/>
                <a:gd name="T17" fmla="*/ 118 h 210"/>
                <a:gd name="T18" fmla="*/ 123 w 196"/>
                <a:gd name="T19" fmla="*/ 137 h 210"/>
                <a:gd name="T20" fmla="*/ 132 w 196"/>
                <a:gd name="T21" fmla="*/ 126 h 210"/>
                <a:gd name="T22" fmla="*/ 145 w 196"/>
                <a:gd name="T23" fmla="*/ 120 h 210"/>
                <a:gd name="T24" fmla="*/ 153 w 196"/>
                <a:gd name="T25" fmla="*/ 133 h 210"/>
                <a:gd name="T26" fmla="*/ 161 w 196"/>
                <a:gd name="T27" fmla="*/ 143 h 210"/>
                <a:gd name="T28" fmla="*/ 161 w 196"/>
                <a:gd name="T29" fmla="*/ 137 h 210"/>
                <a:gd name="T30" fmla="*/ 171 w 196"/>
                <a:gd name="T31" fmla="*/ 118 h 210"/>
                <a:gd name="T32" fmla="*/ 181 w 196"/>
                <a:gd name="T33" fmla="*/ 97 h 210"/>
                <a:gd name="T34" fmla="*/ 182 w 196"/>
                <a:gd name="T35" fmla="*/ 86 h 210"/>
                <a:gd name="T36" fmla="*/ 193 w 196"/>
                <a:gd name="T37" fmla="*/ 78 h 210"/>
                <a:gd name="T38" fmla="*/ 154 w 196"/>
                <a:gd name="T39" fmla="*/ 10 h 210"/>
                <a:gd name="T40" fmla="*/ 144 w 196"/>
                <a:gd name="T41" fmla="*/ 2 h 210"/>
                <a:gd name="T42" fmla="*/ 131 w 196"/>
                <a:gd name="T43" fmla="*/ 5 h 210"/>
                <a:gd name="T44" fmla="*/ 116 w 196"/>
                <a:gd name="T45" fmla="*/ 12 h 210"/>
                <a:gd name="T46" fmla="*/ 110 w 196"/>
                <a:gd name="T47" fmla="*/ 15 h 210"/>
                <a:gd name="T48" fmla="*/ 92 w 196"/>
                <a:gd name="T49" fmla="*/ 19 h 210"/>
                <a:gd name="T50" fmla="*/ 78 w 196"/>
                <a:gd name="T51" fmla="*/ 24 h 210"/>
                <a:gd name="T52" fmla="*/ 61 w 196"/>
                <a:gd name="T53" fmla="*/ 20 h 210"/>
                <a:gd name="T54" fmla="*/ 46 w 196"/>
                <a:gd name="T55" fmla="*/ 19 h 210"/>
                <a:gd name="T56" fmla="*/ 33 w 196"/>
                <a:gd name="T57" fmla="*/ 34 h 210"/>
                <a:gd name="T58" fmla="*/ 32 w 196"/>
                <a:gd name="T59" fmla="*/ 53 h 210"/>
                <a:gd name="T60" fmla="*/ 23 w 196"/>
                <a:gd name="T61" fmla="*/ 61 h 210"/>
                <a:gd name="T62" fmla="*/ 20 w 196"/>
                <a:gd name="T63" fmla="*/ 47 h 210"/>
                <a:gd name="T64" fmla="*/ 17 w 196"/>
                <a:gd name="T65" fmla="*/ 54 h 210"/>
                <a:gd name="T66" fmla="*/ 20 w 196"/>
                <a:gd name="T67" fmla="*/ 64 h 210"/>
                <a:gd name="T68" fmla="*/ 17 w 196"/>
                <a:gd name="T69" fmla="*/ 70 h 210"/>
                <a:gd name="T70" fmla="*/ 10 w 196"/>
                <a:gd name="T71" fmla="*/ 82 h 210"/>
                <a:gd name="T72" fmla="*/ 23 w 196"/>
                <a:gd name="T73" fmla="*/ 85 h 210"/>
                <a:gd name="T74" fmla="*/ 37 w 196"/>
                <a:gd name="T75" fmla="*/ 83 h 210"/>
                <a:gd name="T76" fmla="*/ 41 w 196"/>
                <a:gd name="T77" fmla="*/ 89 h 210"/>
                <a:gd name="T78" fmla="*/ 43 w 196"/>
                <a:gd name="T79" fmla="*/ 78 h 210"/>
                <a:gd name="T80" fmla="*/ 49 w 196"/>
                <a:gd name="T81" fmla="*/ 85 h 210"/>
                <a:gd name="T82" fmla="*/ 55 w 196"/>
                <a:gd name="T83" fmla="*/ 93 h 210"/>
                <a:gd name="T84" fmla="*/ 55 w 196"/>
                <a:gd name="T85" fmla="*/ 87 h 210"/>
                <a:gd name="T86" fmla="*/ 65 w 196"/>
                <a:gd name="T87" fmla="*/ 93 h 210"/>
                <a:gd name="T88" fmla="*/ 56 w 196"/>
                <a:gd name="T89" fmla="*/ 98 h 210"/>
                <a:gd name="T90" fmla="*/ 37 w 196"/>
                <a:gd name="T91" fmla="*/ 90 h 210"/>
                <a:gd name="T92" fmla="*/ 12 w 196"/>
                <a:gd name="T93" fmla="*/ 94 h 210"/>
                <a:gd name="T94" fmla="*/ 1 w 196"/>
                <a:gd name="T95" fmla="*/ 115 h 210"/>
                <a:gd name="T96" fmla="*/ 18 w 196"/>
                <a:gd name="T97" fmla="*/ 146 h 210"/>
                <a:gd name="T98" fmla="*/ 29 w 196"/>
                <a:gd name="T99" fmla="*/ 145 h 210"/>
                <a:gd name="T100" fmla="*/ 38 w 196"/>
                <a:gd name="T101" fmla="*/ 171 h 210"/>
                <a:gd name="T102" fmla="*/ 45 w 196"/>
                <a:gd name="T103" fmla="*/ 2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6" h="210">
                  <a:moveTo>
                    <a:pt x="56" y="209"/>
                  </a:moveTo>
                  <a:cubicBezTo>
                    <a:pt x="58" y="208"/>
                    <a:pt x="61" y="203"/>
                    <a:pt x="62" y="202"/>
                  </a:cubicBezTo>
                  <a:cubicBezTo>
                    <a:pt x="64" y="201"/>
                    <a:pt x="64" y="197"/>
                    <a:pt x="65" y="196"/>
                  </a:cubicBezTo>
                  <a:cubicBezTo>
                    <a:pt x="65" y="195"/>
                    <a:pt x="67" y="194"/>
                    <a:pt x="67" y="193"/>
                  </a:cubicBezTo>
                  <a:cubicBezTo>
                    <a:pt x="68" y="193"/>
                    <a:pt x="70" y="184"/>
                    <a:pt x="72" y="183"/>
                  </a:cubicBezTo>
                  <a:cubicBezTo>
                    <a:pt x="74" y="181"/>
                    <a:pt x="76" y="171"/>
                    <a:pt x="76" y="168"/>
                  </a:cubicBezTo>
                  <a:cubicBezTo>
                    <a:pt x="76" y="165"/>
                    <a:pt x="77" y="158"/>
                    <a:pt x="77" y="157"/>
                  </a:cubicBezTo>
                  <a:cubicBezTo>
                    <a:pt x="78" y="155"/>
                    <a:pt x="80" y="153"/>
                    <a:pt x="81" y="152"/>
                  </a:cubicBezTo>
                  <a:cubicBezTo>
                    <a:pt x="82" y="152"/>
                    <a:pt x="86" y="145"/>
                    <a:pt x="87" y="143"/>
                  </a:cubicBezTo>
                  <a:cubicBezTo>
                    <a:pt x="89" y="140"/>
                    <a:pt x="90" y="135"/>
                    <a:pt x="90" y="134"/>
                  </a:cubicBezTo>
                  <a:cubicBezTo>
                    <a:pt x="90" y="133"/>
                    <a:pt x="87" y="132"/>
                    <a:pt x="86" y="132"/>
                  </a:cubicBezTo>
                  <a:cubicBezTo>
                    <a:pt x="85" y="133"/>
                    <a:pt x="83" y="133"/>
                    <a:pt x="82" y="133"/>
                  </a:cubicBezTo>
                  <a:cubicBezTo>
                    <a:pt x="81" y="133"/>
                    <a:pt x="79" y="128"/>
                    <a:pt x="77" y="127"/>
                  </a:cubicBezTo>
                  <a:cubicBezTo>
                    <a:pt x="76" y="126"/>
                    <a:pt x="75" y="121"/>
                    <a:pt x="74" y="120"/>
                  </a:cubicBezTo>
                  <a:cubicBezTo>
                    <a:pt x="73" y="118"/>
                    <a:pt x="71" y="116"/>
                    <a:pt x="70" y="115"/>
                  </a:cubicBezTo>
                  <a:cubicBezTo>
                    <a:pt x="70" y="114"/>
                    <a:pt x="70" y="111"/>
                    <a:pt x="69" y="111"/>
                  </a:cubicBezTo>
                  <a:cubicBezTo>
                    <a:pt x="69" y="110"/>
                    <a:pt x="71" y="111"/>
                    <a:pt x="71" y="112"/>
                  </a:cubicBezTo>
                  <a:cubicBezTo>
                    <a:pt x="71" y="114"/>
                    <a:pt x="75" y="118"/>
                    <a:pt x="76" y="120"/>
                  </a:cubicBezTo>
                  <a:cubicBezTo>
                    <a:pt x="77" y="122"/>
                    <a:pt x="80" y="127"/>
                    <a:pt x="80" y="129"/>
                  </a:cubicBezTo>
                  <a:cubicBezTo>
                    <a:pt x="81" y="130"/>
                    <a:pt x="87" y="129"/>
                    <a:pt x="89" y="128"/>
                  </a:cubicBezTo>
                  <a:cubicBezTo>
                    <a:pt x="91" y="128"/>
                    <a:pt x="94" y="126"/>
                    <a:pt x="94" y="125"/>
                  </a:cubicBezTo>
                  <a:cubicBezTo>
                    <a:pt x="94" y="125"/>
                    <a:pt x="97" y="123"/>
                    <a:pt x="98" y="123"/>
                  </a:cubicBezTo>
                  <a:cubicBezTo>
                    <a:pt x="99" y="122"/>
                    <a:pt x="100" y="118"/>
                    <a:pt x="100" y="118"/>
                  </a:cubicBezTo>
                  <a:cubicBezTo>
                    <a:pt x="101" y="117"/>
                    <a:pt x="100" y="113"/>
                    <a:pt x="99" y="112"/>
                  </a:cubicBezTo>
                  <a:cubicBezTo>
                    <a:pt x="99" y="111"/>
                    <a:pt x="95" y="110"/>
                    <a:pt x="95" y="111"/>
                  </a:cubicBezTo>
                  <a:cubicBezTo>
                    <a:pt x="94" y="111"/>
                    <a:pt x="93" y="108"/>
                    <a:pt x="92" y="107"/>
                  </a:cubicBezTo>
                  <a:cubicBezTo>
                    <a:pt x="92" y="106"/>
                    <a:pt x="89" y="105"/>
                    <a:pt x="89" y="104"/>
                  </a:cubicBezTo>
                  <a:cubicBezTo>
                    <a:pt x="89" y="104"/>
                    <a:pt x="90" y="103"/>
                    <a:pt x="90" y="102"/>
                  </a:cubicBezTo>
                  <a:cubicBezTo>
                    <a:pt x="90" y="102"/>
                    <a:pt x="95" y="105"/>
                    <a:pt x="96" y="107"/>
                  </a:cubicBezTo>
                  <a:cubicBezTo>
                    <a:pt x="97" y="108"/>
                    <a:pt x="99" y="111"/>
                    <a:pt x="99" y="112"/>
                  </a:cubicBezTo>
                  <a:cubicBezTo>
                    <a:pt x="99" y="112"/>
                    <a:pt x="103" y="113"/>
                    <a:pt x="104" y="112"/>
                  </a:cubicBezTo>
                  <a:cubicBezTo>
                    <a:pt x="105" y="111"/>
                    <a:pt x="106" y="112"/>
                    <a:pt x="106" y="112"/>
                  </a:cubicBezTo>
                  <a:cubicBezTo>
                    <a:pt x="106" y="112"/>
                    <a:pt x="106" y="112"/>
                    <a:pt x="107" y="112"/>
                  </a:cubicBezTo>
                  <a:cubicBezTo>
                    <a:pt x="111" y="112"/>
                    <a:pt x="111" y="112"/>
                    <a:pt x="111" y="112"/>
                  </a:cubicBezTo>
                  <a:cubicBezTo>
                    <a:pt x="113" y="114"/>
                    <a:pt x="113" y="115"/>
                    <a:pt x="113" y="116"/>
                  </a:cubicBezTo>
                  <a:cubicBezTo>
                    <a:pt x="113" y="116"/>
                    <a:pt x="115" y="118"/>
                    <a:pt x="115" y="118"/>
                  </a:cubicBezTo>
                  <a:cubicBezTo>
                    <a:pt x="116" y="118"/>
                    <a:pt x="117" y="121"/>
                    <a:pt x="117" y="121"/>
                  </a:cubicBezTo>
                  <a:cubicBezTo>
                    <a:pt x="117" y="122"/>
                    <a:pt x="119" y="126"/>
                    <a:pt x="120" y="127"/>
                  </a:cubicBezTo>
                  <a:cubicBezTo>
                    <a:pt x="120" y="129"/>
                    <a:pt x="122" y="132"/>
                    <a:pt x="123" y="133"/>
                  </a:cubicBezTo>
                  <a:cubicBezTo>
                    <a:pt x="123" y="134"/>
                    <a:pt x="123" y="136"/>
                    <a:pt x="123" y="137"/>
                  </a:cubicBezTo>
                  <a:cubicBezTo>
                    <a:pt x="123" y="138"/>
                    <a:pt x="125" y="139"/>
                    <a:pt x="126" y="139"/>
                  </a:cubicBezTo>
                  <a:cubicBezTo>
                    <a:pt x="127" y="139"/>
                    <a:pt x="128" y="133"/>
                    <a:pt x="129" y="131"/>
                  </a:cubicBezTo>
                  <a:cubicBezTo>
                    <a:pt x="129" y="129"/>
                    <a:pt x="131" y="127"/>
                    <a:pt x="131" y="127"/>
                  </a:cubicBezTo>
                  <a:cubicBezTo>
                    <a:pt x="132" y="127"/>
                    <a:pt x="132" y="126"/>
                    <a:pt x="132" y="126"/>
                  </a:cubicBezTo>
                  <a:cubicBezTo>
                    <a:pt x="132" y="125"/>
                    <a:pt x="134" y="125"/>
                    <a:pt x="134" y="125"/>
                  </a:cubicBezTo>
                  <a:cubicBezTo>
                    <a:pt x="135" y="124"/>
                    <a:pt x="135" y="120"/>
                    <a:pt x="136" y="120"/>
                  </a:cubicBezTo>
                  <a:cubicBezTo>
                    <a:pt x="137" y="119"/>
                    <a:pt x="140" y="117"/>
                    <a:pt x="141" y="117"/>
                  </a:cubicBezTo>
                  <a:cubicBezTo>
                    <a:pt x="142" y="117"/>
                    <a:pt x="144" y="119"/>
                    <a:pt x="145" y="120"/>
                  </a:cubicBezTo>
                  <a:cubicBezTo>
                    <a:pt x="146" y="121"/>
                    <a:pt x="146" y="124"/>
                    <a:pt x="146" y="124"/>
                  </a:cubicBezTo>
                  <a:cubicBezTo>
                    <a:pt x="146" y="125"/>
                    <a:pt x="147" y="127"/>
                    <a:pt x="149" y="127"/>
                  </a:cubicBezTo>
                  <a:cubicBezTo>
                    <a:pt x="150" y="127"/>
                    <a:pt x="150" y="129"/>
                    <a:pt x="151" y="129"/>
                  </a:cubicBezTo>
                  <a:cubicBezTo>
                    <a:pt x="151" y="130"/>
                    <a:pt x="152" y="132"/>
                    <a:pt x="153" y="133"/>
                  </a:cubicBezTo>
                  <a:cubicBezTo>
                    <a:pt x="153" y="133"/>
                    <a:pt x="153" y="136"/>
                    <a:pt x="153" y="136"/>
                  </a:cubicBezTo>
                  <a:cubicBezTo>
                    <a:pt x="153" y="137"/>
                    <a:pt x="153" y="140"/>
                    <a:pt x="153" y="140"/>
                  </a:cubicBezTo>
                  <a:cubicBezTo>
                    <a:pt x="153" y="141"/>
                    <a:pt x="157" y="146"/>
                    <a:pt x="159" y="147"/>
                  </a:cubicBezTo>
                  <a:cubicBezTo>
                    <a:pt x="161" y="148"/>
                    <a:pt x="161" y="144"/>
                    <a:pt x="161" y="143"/>
                  </a:cubicBezTo>
                  <a:cubicBezTo>
                    <a:pt x="160" y="142"/>
                    <a:pt x="157" y="139"/>
                    <a:pt x="156" y="138"/>
                  </a:cubicBezTo>
                  <a:cubicBezTo>
                    <a:pt x="156" y="137"/>
                    <a:pt x="156" y="134"/>
                    <a:pt x="156" y="133"/>
                  </a:cubicBezTo>
                  <a:cubicBezTo>
                    <a:pt x="156" y="132"/>
                    <a:pt x="158" y="133"/>
                    <a:pt x="159" y="134"/>
                  </a:cubicBezTo>
                  <a:cubicBezTo>
                    <a:pt x="160" y="135"/>
                    <a:pt x="161" y="136"/>
                    <a:pt x="161" y="137"/>
                  </a:cubicBezTo>
                  <a:cubicBezTo>
                    <a:pt x="161" y="137"/>
                    <a:pt x="167" y="134"/>
                    <a:pt x="167" y="131"/>
                  </a:cubicBezTo>
                  <a:cubicBezTo>
                    <a:pt x="167" y="127"/>
                    <a:pt x="169" y="123"/>
                    <a:pt x="169" y="122"/>
                  </a:cubicBezTo>
                  <a:cubicBezTo>
                    <a:pt x="170" y="121"/>
                    <a:pt x="169" y="120"/>
                    <a:pt x="168" y="120"/>
                  </a:cubicBezTo>
                  <a:cubicBezTo>
                    <a:pt x="168" y="120"/>
                    <a:pt x="169" y="117"/>
                    <a:pt x="171" y="118"/>
                  </a:cubicBezTo>
                  <a:cubicBezTo>
                    <a:pt x="172" y="118"/>
                    <a:pt x="176" y="113"/>
                    <a:pt x="177" y="112"/>
                  </a:cubicBezTo>
                  <a:cubicBezTo>
                    <a:pt x="178" y="110"/>
                    <a:pt x="180" y="109"/>
                    <a:pt x="180" y="108"/>
                  </a:cubicBezTo>
                  <a:cubicBezTo>
                    <a:pt x="180" y="108"/>
                    <a:pt x="182" y="104"/>
                    <a:pt x="182" y="102"/>
                  </a:cubicBezTo>
                  <a:cubicBezTo>
                    <a:pt x="182" y="101"/>
                    <a:pt x="181" y="98"/>
                    <a:pt x="181" y="97"/>
                  </a:cubicBezTo>
                  <a:cubicBezTo>
                    <a:pt x="181" y="96"/>
                    <a:pt x="179" y="94"/>
                    <a:pt x="179" y="94"/>
                  </a:cubicBezTo>
                  <a:cubicBezTo>
                    <a:pt x="179" y="93"/>
                    <a:pt x="178" y="91"/>
                    <a:pt x="178" y="90"/>
                  </a:cubicBezTo>
                  <a:cubicBezTo>
                    <a:pt x="179" y="90"/>
                    <a:pt x="180" y="90"/>
                    <a:pt x="180" y="89"/>
                  </a:cubicBezTo>
                  <a:cubicBezTo>
                    <a:pt x="180" y="89"/>
                    <a:pt x="182" y="87"/>
                    <a:pt x="182" y="86"/>
                  </a:cubicBezTo>
                  <a:cubicBezTo>
                    <a:pt x="182" y="85"/>
                    <a:pt x="183" y="87"/>
                    <a:pt x="184" y="88"/>
                  </a:cubicBezTo>
                  <a:cubicBezTo>
                    <a:pt x="185" y="89"/>
                    <a:pt x="185" y="93"/>
                    <a:pt x="186" y="93"/>
                  </a:cubicBezTo>
                  <a:cubicBezTo>
                    <a:pt x="187" y="94"/>
                    <a:pt x="191" y="89"/>
                    <a:pt x="190" y="86"/>
                  </a:cubicBezTo>
                  <a:cubicBezTo>
                    <a:pt x="190" y="82"/>
                    <a:pt x="192" y="79"/>
                    <a:pt x="193" y="78"/>
                  </a:cubicBezTo>
                  <a:cubicBezTo>
                    <a:pt x="193" y="78"/>
                    <a:pt x="195" y="75"/>
                    <a:pt x="196" y="74"/>
                  </a:cubicBezTo>
                  <a:cubicBezTo>
                    <a:pt x="188" y="50"/>
                    <a:pt x="174" y="28"/>
                    <a:pt x="156" y="11"/>
                  </a:cubicBezTo>
                  <a:cubicBezTo>
                    <a:pt x="156" y="11"/>
                    <a:pt x="156" y="11"/>
                    <a:pt x="156" y="11"/>
                  </a:cubicBezTo>
                  <a:cubicBezTo>
                    <a:pt x="154" y="10"/>
                    <a:pt x="154" y="10"/>
                    <a:pt x="154" y="10"/>
                  </a:cubicBezTo>
                  <a:cubicBezTo>
                    <a:pt x="152" y="10"/>
                    <a:pt x="151" y="7"/>
                    <a:pt x="151" y="7"/>
                  </a:cubicBezTo>
                  <a:cubicBezTo>
                    <a:pt x="151" y="7"/>
                    <a:pt x="151" y="6"/>
                    <a:pt x="151" y="6"/>
                  </a:cubicBezTo>
                  <a:cubicBezTo>
                    <a:pt x="150" y="5"/>
                    <a:pt x="148" y="3"/>
                    <a:pt x="147" y="2"/>
                  </a:cubicBezTo>
                  <a:cubicBezTo>
                    <a:pt x="146" y="2"/>
                    <a:pt x="145" y="2"/>
                    <a:pt x="144" y="2"/>
                  </a:cubicBezTo>
                  <a:cubicBezTo>
                    <a:pt x="143" y="2"/>
                    <a:pt x="140" y="1"/>
                    <a:pt x="139" y="1"/>
                  </a:cubicBezTo>
                  <a:cubicBezTo>
                    <a:pt x="139" y="0"/>
                    <a:pt x="137" y="1"/>
                    <a:pt x="137" y="2"/>
                  </a:cubicBezTo>
                  <a:cubicBezTo>
                    <a:pt x="137" y="3"/>
                    <a:pt x="133" y="4"/>
                    <a:pt x="133" y="4"/>
                  </a:cubicBezTo>
                  <a:cubicBezTo>
                    <a:pt x="133" y="5"/>
                    <a:pt x="131" y="5"/>
                    <a:pt x="131" y="5"/>
                  </a:cubicBezTo>
                  <a:cubicBezTo>
                    <a:pt x="131" y="4"/>
                    <a:pt x="128" y="6"/>
                    <a:pt x="126" y="6"/>
                  </a:cubicBezTo>
                  <a:cubicBezTo>
                    <a:pt x="125" y="6"/>
                    <a:pt x="122" y="7"/>
                    <a:pt x="121" y="8"/>
                  </a:cubicBezTo>
                  <a:cubicBezTo>
                    <a:pt x="121" y="8"/>
                    <a:pt x="119" y="9"/>
                    <a:pt x="119" y="10"/>
                  </a:cubicBezTo>
                  <a:cubicBezTo>
                    <a:pt x="119" y="11"/>
                    <a:pt x="117" y="12"/>
                    <a:pt x="116" y="12"/>
                  </a:cubicBezTo>
                  <a:cubicBezTo>
                    <a:pt x="115" y="12"/>
                    <a:pt x="116" y="15"/>
                    <a:pt x="116" y="15"/>
                  </a:cubicBezTo>
                  <a:cubicBezTo>
                    <a:pt x="117" y="16"/>
                    <a:pt x="115" y="15"/>
                    <a:pt x="114" y="15"/>
                  </a:cubicBezTo>
                  <a:cubicBezTo>
                    <a:pt x="113" y="14"/>
                    <a:pt x="112" y="16"/>
                    <a:pt x="112" y="16"/>
                  </a:cubicBezTo>
                  <a:cubicBezTo>
                    <a:pt x="111" y="17"/>
                    <a:pt x="110" y="16"/>
                    <a:pt x="110" y="15"/>
                  </a:cubicBezTo>
                  <a:cubicBezTo>
                    <a:pt x="110" y="14"/>
                    <a:pt x="108" y="14"/>
                    <a:pt x="108" y="14"/>
                  </a:cubicBezTo>
                  <a:cubicBezTo>
                    <a:pt x="107" y="15"/>
                    <a:pt x="106" y="14"/>
                    <a:pt x="105" y="14"/>
                  </a:cubicBezTo>
                  <a:cubicBezTo>
                    <a:pt x="104" y="13"/>
                    <a:pt x="101" y="17"/>
                    <a:pt x="100" y="18"/>
                  </a:cubicBezTo>
                  <a:cubicBezTo>
                    <a:pt x="99" y="19"/>
                    <a:pt x="93" y="20"/>
                    <a:pt x="92" y="19"/>
                  </a:cubicBezTo>
                  <a:cubicBezTo>
                    <a:pt x="91" y="19"/>
                    <a:pt x="90" y="22"/>
                    <a:pt x="91" y="22"/>
                  </a:cubicBezTo>
                  <a:cubicBezTo>
                    <a:pt x="92" y="22"/>
                    <a:pt x="89" y="22"/>
                    <a:pt x="87" y="22"/>
                  </a:cubicBezTo>
                  <a:cubicBezTo>
                    <a:pt x="86" y="22"/>
                    <a:pt x="81" y="24"/>
                    <a:pt x="80" y="25"/>
                  </a:cubicBezTo>
                  <a:cubicBezTo>
                    <a:pt x="79" y="26"/>
                    <a:pt x="78" y="25"/>
                    <a:pt x="78" y="24"/>
                  </a:cubicBezTo>
                  <a:cubicBezTo>
                    <a:pt x="78" y="23"/>
                    <a:pt x="76" y="23"/>
                    <a:pt x="75" y="23"/>
                  </a:cubicBezTo>
                  <a:cubicBezTo>
                    <a:pt x="75" y="22"/>
                    <a:pt x="74" y="26"/>
                    <a:pt x="73" y="27"/>
                  </a:cubicBezTo>
                  <a:cubicBezTo>
                    <a:pt x="72" y="28"/>
                    <a:pt x="70" y="24"/>
                    <a:pt x="68" y="23"/>
                  </a:cubicBezTo>
                  <a:cubicBezTo>
                    <a:pt x="66" y="23"/>
                    <a:pt x="62" y="21"/>
                    <a:pt x="61" y="20"/>
                  </a:cubicBezTo>
                  <a:cubicBezTo>
                    <a:pt x="60" y="20"/>
                    <a:pt x="58" y="18"/>
                    <a:pt x="58" y="17"/>
                  </a:cubicBezTo>
                  <a:cubicBezTo>
                    <a:pt x="57" y="17"/>
                    <a:pt x="54" y="16"/>
                    <a:pt x="53" y="16"/>
                  </a:cubicBezTo>
                  <a:cubicBezTo>
                    <a:pt x="52" y="16"/>
                    <a:pt x="49" y="18"/>
                    <a:pt x="49" y="19"/>
                  </a:cubicBezTo>
                  <a:cubicBezTo>
                    <a:pt x="48" y="19"/>
                    <a:pt x="47" y="19"/>
                    <a:pt x="46" y="19"/>
                  </a:cubicBezTo>
                  <a:cubicBezTo>
                    <a:pt x="46" y="20"/>
                    <a:pt x="42" y="23"/>
                    <a:pt x="41" y="24"/>
                  </a:cubicBezTo>
                  <a:cubicBezTo>
                    <a:pt x="40" y="25"/>
                    <a:pt x="37" y="29"/>
                    <a:pt x="37" y="31"/>
                  </a:cubicBezTo>
                  <a:cubicBezTo>
                    <a:pt x="36" y="32"/>
                    <a:pt x="35" y="32"/>
                    <a:pt x="34" y="32"/>
                  </a:cubicBezTo>
                  <a:cubicBezTo>
                    <a:pt x="34" y="32"/>
                    <a:pt x="33" y="33"/>
                    <a:pt x="33" y="34"/>
                  </a:cubicBezTo>
                  <a:cubicBezTo>
                    <a:pt x="33" y="34"/>
                    <a:pt x="30" y="36"/>
                    <a:pt x="29" y="38"/>
                  </a:cubicBezTo>
                  <a:cubicBezTo>
                    <a:pt x="29" y="40"/>
                    <a:pt x="30" y="44"/>
                    <a:pt x="30" y="45"/>
                  </a:cubicBezTo>
                  <a:cubicBezTo>
                    <a:pt x="30" y="47"/>
                    <a:pt x="31" y="49"/>
                    <a:pt x="32" y="49"/>
                  </a:cubicBezTo>
                  <a:cubicBezTo>
                    <a:pt x="33" y="49"/>
                    <a:pt x="33" y="52"/>
                    <a:pt x="32" y="53"/>
                  </a:cubicBezTo>
                  <a:cubicBezTo>
                    <a:pt x="32" y="53"/>
                    <a:pt x="33" y="54"/>
                    <a:pt x="33" y="55"/>
                  </a:cubicBezTo>
                  <a:cubicBezTo>
                    <a:pt x="33" y="55"/>
                    <a:pt x="30" y="56"/>
                    <a:pt x="29" y="56"/>
                  </a:cubicBezTo>
                  <a:cubicBezTo>
                    <a:pt x="29" y="57"/>
                    <a:pt x="27" y="58"/>
                    <a:pt x="27" y="59"/>
                  </a:cubicBezTo>
                  <a:cubicBezTo>
                    <a:pt x="27" y="60"/>
                    <a:pt x="24" y="60"/>
                    <a:pt x="23" y="61"/>
                  </a:cubicBezTo>
                  <a:cubicBezTo>
                    <a:pt x="24" y="60"/>
                    <a:pt x="24" y="60"/>
                    <a:pt x="24" y="59"/>
                  </a:cubicBezTo>
                  <a:cubicBezTo>
                    <a:pt x="25" y="58"/>
                    <a:pt x="24" y="57"/>
                    <a:pt x="24" y="56"/>
                  </a:cubicBezTo>
                  <a:cubicBezTo>
                    <a:pt x="23" y="56"/>
                    <a:pt x="23" y="51"/>
                    <a:pt x="22" y="50"/>
                  </a:cubicBezTo>
                  <a:cubicBezTo>
                    <a:pt x="22" y="49"/>
                    <a:pt x="20" y="47"/>
                    <a:pt x="20" y="47"/>
                  </a:cubicBezTo>
                  <a:cubicBezTo>
                    <a:pt x="19" y="47"/>
                    <a:pt x="20" y="46"/>
                    <a:pt x="20" y="45"/>
                  </a:cubicBezTo>
                  <a:cubicBezTo>
                    <a:pt x="20" y="44"/>
                    <a:pt x="18" y="44"/>
                    <a:pt x="17" y="45"/>
                  </a:cubicBezTo>
                  <a:cubicBezTo>
                    <a:pt x="17" y="45"/>
                    <a:pt x="16" y="50"/>
                    <a:pt x="16" y="51"/>
                  </a:cubicBezTo>
                  <a:cubicBezTo>
                    <a:pt x="16" y="52"/>
                    <a:pt x="17" y="54"/>
                    <a:pt x="17" y="54"/>
                  </a:cubicBezTo>
                  <a:cubicBezTo>
                    <a:pt x="18" y="54"/>
                    <a:pt x="18" y="57"/>
                    <a:pt x="17" y="57"/>
                  </a:cubicBezTo>
                  <a:cubicBezTo>
                    <a:pt x="16" y="57"/>
                    <a:pt x="15" y="60"/>
                    <a:pt x="16" y="61"/>
                  </a:cubicBezTo>
                  <a:cubicBezTo>
                    <a:pt x="16" y="62"/>
                    <a:pt x="15" y="63"/>
                    <a:pt x="15" y="64"/>
                  </a:cubicBezTo>
                  <a:cubicBezTo>
                    <a:pt x="14" y="64"/>
                    <a:pt x="18" y="64"/>
                    <a:pt x="20" y="64"/>
                  </a:cubicBezTo>
                  <a:cubicBezTo>
                    <a:pt x="21" y="64"/>
                    <a:pt x="23" y="64"/>
                    <a:pt x="22" y="64"/>
                  </a:cubicBezTo>
                  <a:cubicBezTo>
                    <a:pt x="22" y="65"/>
                    <a:pt x="19" y="65"/>
                    <a:pt x="19" y="66"/>
                  </a:cubicBezTo>
                  <a:cubicBezTo>
                    <a:pt x="18" y="67"/>
                    <a:pt x="16" y="68"/>
                    <a:pt x="16" y="69"/>
                  </a:cubicBezTo>
                  <a:cubicBezTo>
                    <a:pt x="15" y="69"/>
                    <a:pt x="16" y="70"/>
                    <a:pt x="17" y="70"/>
                  </a:cubicBezTo>
                  <a:cubicBezTo>
                    <a:pt x="18" y="70"/>
                    <a:pt x="19" y="73"/>
                    <a:pt x="20" y="74"/>
                  </a:cubicBezTo>
                  <a:cubicBezTo>
                    <a:pt x="20" y="75"/>
                    <a:pt x="20" y="76"/>
                    <a:pt x="20" y="77"/>
                  </a:cubicBezTo>
                  <a:cubicBezTo>
                    <a:pt x="20" y="77"/>
                    <a:pt x="15" y="76"/>
                    <a:pt x="14" y="77"/>
                  </a:cubicBezTo>
                  <a:cubicBezTo>
                    <a:pt x="12" y="77"/>
                    <a:pt x="10" y="81"/>
                    <a:pt x="10" y="82"/>
                  </a:cubicBezTo>
                  <a:cubicBezTo>
                    <a:pt x="10" y="83"/>
                    <a:pt x="10" y="87"/>
                    <a:pt x="10" y="88"/>
                  </a:cubicBezTo>
                  <a:cubicBezTo>
                    <a:pt x="11" y="89"/>
                    <a:pt x="14" y="89"/>
                    <a:pt x="15" y="90"/>
                  </a:cubicBezTo>
                  <a:cubicBezTo>
                    <a:pt x="15" y="90"/>
                    <a:pt x="19" y="90"/>
                    <a:pt x="19" y="90"/>
                  </a:cubicBezTo>
                  <a:cubicBezTo>
                    <a:pt x="20" y="91"/>
                    <a:pt x="22" y="87"/>
                    <a:pt x="23" y="85"/>
                  </a:cubicBezTo>
                  <a:cubicBezTo>
                    <a:pt x="23" y="84"/>
                    <a:pt x="26" y="81"/>
                    <a:pt x="27" y="80"/>
                  </a:cubicBezTo>
                  <a:cubicBezTo>
                    <a:pt x="28" y="78"/>
                    <a:pt x="31" y="79"/>
                    <a:pt x="32" y="78"/>
                  </a:cubicBezTo>
                  <a:cubicBezTo>
                    <a:pt x="33" y="77"/>
                    <a:pt x="33" y="81"/>
                    <a:pt x="33" y="83"/>
                  </a:cubicBezTo>
                  <a:cubicBezTo>
                    <a:pt x="34" y="84"/>
                    <a:pt x="37" y="84"/>
                    <a:pt x="37" y="83"/>
                  </a:cubicBezTo>
                  <a:cubicBezTo>
                    <a:pt x="36" y="81"/>
                    <a:pt x="37" y="80"/>
                    <a:pt x="37" y="81"/>
                  </a:cubicBezTo>
                  <a:cubicBezTo>
                    <a:pt x="37" y="81"/>
                    <a:pt x="41" y="83"/>
                    <a:pt x="41" y="84"/>
                  </a:cubicBezTo>
                  <a:cubicBezTo>
                    <a:pt x="42" y="85"/>
                    <a:pt x="42" y="87"/>
                    <a:pt x="41" y="87"/>
                  </a:cubicBezTo>
                  <a:cubicBezTo>
                    <a:pt x="40" y="87"/>
                    <a:pt x="40" y="89"/>
                    <a:pt x="41" y="89"/>
                  </a:cubicBezTo>
                  <a:cubicBezTo>
                    <a:pt x="42" y="89"/>
                    <a:pt x="43" y="87"/>
                    <a:pt x="44" y="86"/>
                  </a:cubicBezTo>
                  <a:cubicBezTo>
                    <a:pt x="45" y="86"/>
                    <a:pt x="45" y="84"/>
                    <a:pt x="45" y="84"/>
                  </a:cubicBezTo>
                  <a:cubicBezTo>
                    <a:pt x="45" y="84"/>
                    <a:pt x="46" y="82"/>
                    <a:pt x="46" y="83"/>
                  </a:cubicBezTo>
                  <a:cubicBezTo>
                    <a:pt x="47" y="83"/>
                    <a:pt x="44" y="79"/>
                    <a:pt x="43" y="78"/>
                  </a:cubicBezTo>
                  <a:cubicBezTo>
                    <a:pt x="41" y="76"/>
                    <a:pt x="42" y="77"/>
                    <a:pt x="45" y="79"/>
                  </a:cubicBezTo>
                  <a:cubicBezTo>
                    <a:pt x="45" y="79"/>
                    <a:pt x="45" y="79"/>
                    <a:pt x="47" y="82"/>
                  </a:cubicBezTo>
                  <a:cubicBezTo>
                    <a:pt x="47" y="82"/>
                    <a:pt x="48" y="84"/>
                    <a:pt x="48" y="84"/>
                  </a:cubicBezTo>
                  <a:cubicBezTo>
                    <a:pt x="49" y="85"/>
                    <a:pt x="49" y="85"/>
                    <a:pt x="49" y="85"/>
                  </a:cubicBezTo>
                  <a:cubicBezTo>
                    <a:pt x="49" y="86"/>
                    <a:pt x="49" y="88"/>
                    <a:pt x="49" y="89"/>
                  </a:cubicBezTo>
                  <a:cubicBezTo>
                    <a:pt x="49" y="90"/>
                    <a:pt x="51" y="91"/>
                    <a:pt x="52" y="91"/>
                  </a:cubicBezTo>
                  <a:cubicBezTo>
                    <a:pt x="53" y="91"/>
                    <a:pt x="53" y="91"/>
                    <a:pt x="53" y="91"/>
                  </a:cubicBezTo>
                  <a:cubicBezTo>
                    <a:pt x="53" y="91"/>
                    <a:pt x="54" y="93"/>
                    <a:pt x="55" y="93"/>
                  </a:cubicBezTo>
                  <a:cubicBezTo>
                    <a:pt x="55" y="93"/>
                    <a:pt x="56" y="91"/>
                    <a:pt x="55" y="91"/>
                  </a:cubicBezTo>
                  <a:cubicBezTo>
                    <a:pt x="54" y="91"/>
                    <a:pt x="54" y="88"/>
                    <a:pt x="54" y="86"/>
                  </a:cubicBezTo>
                  <a:cubicBezTo>
                    <a:pt x="54" y="85"/>
                    <a:pt x="55" y="84"/>
                    <a:pt x="55" y="84"/>
                  </a:cubicBezTo>
                  <a:cubicBezTo>
                    <a:pt x="55" y="84"/>
                    <a:pt x="55" y="87"/>
                    <a:pt x="55" y="87"/>
                  </a:cubicBezTo>
                  <a:cubicBezTo>
                    <a:pt x="55" y="88"/>
                    <a:pt x="55" y="89"/>
                    <a:pt x="56" y="90"/>
                  </a:cubicBezTo>
                  <a:cubicBezTo>
                    <a:pt x="56" y="90"/>
                    <a:pt x="56" y="90"/>
                    <a:pt x="57" y="91"/>
                  </a:cubicBezTo>
                  <a:cubicBezTo>
                    <a:pt x="59" y="92"/>
                    <a:pt x="59" y="92"/>
                    <a:pt x="59" y="92"/>
                  </a:cubicBezTo>
                  <a:cubicBezTo>
                    <a:pt x="62" y="92"/>
                    <a:pt x="66" y="92"/>
                    <a:pt x="65" y="93"/>
                  </a:cubicBezTo>
                  <a:cubicBezTo>
                    <a:pt x="65" y="93"/>
                    <a:pt x="68" y="94"/>
                    <a:pt x="68" y="93"/>
                  </a:cubicBezTo>
                  <a:cubicBezTo>
                    <a:pt x="68" y="92"/>
                    <a:pt x="68" y="93"/>
                    <a:pt x="68" y="93"/>
                  </a:cubicBezTo>
                  <a:cubicBezTo>
                    <a:pt x="68" y="94"/>
                    <a:pt x="66" y="97"/>
                    <a:pt x="66" y="98"/>
                  </a:cubicBezTo>
                  <a:cubicBezTo>
                    <a:pt x="65" y="99"/>
                    <a:pt x="59" y="98"/>
                    <a:pt x="56" y="98"/>
                  </a:cubicBezTo>
                  <a:cubicBezTo>
                    <a:pt x="53" y="98"/>
                    <a:pt x="49" y="99"/>
                    <a:pt x="48" y="100"/>
                  </a:cubicBezTo>
                  <a:cubicBezTo>
                    <a:pt x="48" y="100"/>
                    <a:pt x="43" y="98"/>
                    <a:pt x="41" y="97"/>
                  </a:cubicBezTo>
                  <a:cubicBezTo>
                    <a:pt x="39" y="96"/>
                    <a:pt x="38" y="93"/>
                    <a:pt x="37" y="92"/>
                  </a:cubicBezTo>
                  <a:cubicBezTo>
                    <a:pt x="37" y="92"/>
                    <a:pt x="37" y="91"/>
                    <a:pt x="37" y="90"/>
                  </a:cubicBezTo>
                  <a:cubicBezTo>
                    <a:pt x="37" y="90"/>
                    <a:pt x="32" y="89"/>
                    <a:pt x="31" y="90"/>
                  </a:cubicBezTo>
                  <a:cubicBezTo>
                    <a:pt x="30" y="90"/>
                    <a:pt x="22" y="91"/>
                    <a:pt x="21" y="92"/>
                  </a:cubicBezTo>
                  <a:cubicBezTo>
                    <a:pt x="19" y="93"/>
                    <a:pt x="16" y="92"/>
                    <a:pt x="16" y="92"/>
                  </a:cubicBezTo>
                  <a:cubicBezTo>
                    <a:pt x="15" y="92"/>
                    <a:pt x="13" y="94"/>
                    <a:pt x="12" y="94"/>
                  </a:cubicBezTo>
                  <a:cubicBezTo>
                    <a:pt x="11" y="95"/>
                    <a:pt x="10" y="98"/>
                    <a:pt x="9" y="102"/>
                  </a:cubicBezTo>
                  <a:cubicBezTo>
                    <a:pt x="9" y="102"/>
                    <a:pt x="9" y="102"/>
                    <a:pt x="8" y="104"/>
                  </a:cubicBezTo>
                  <a:cubicBezTo>
                    <a:pt x="7" y="106"/>
                    <a:pt x="7" y="106"/>
                    <a:pt x="7" y="106"/>
                  </a:cubicBezTo>
                  <a:cubicBezTo>
                    <a:pt x="5" y="108"/>
                    <a:pt x="2" y="114"/>
                    <a:pt x="1" y="115"/>
                  </a:cubicBezTo>
                  <a:cubicBezTo>
                    <a:pt x="1" y="116"/>
                    <a:pt x="0" y="125"/>
                    <a:pt x="0" y="128"/>
                  </a:cubicBezTo>
                  <a:cubicBezTo>
                    <a:pt x="0" y="130"/>
                    <a:pt x="3" y="137"/>
                    <a:pt x="3" y="138"/>
                  </a:cubicBezTo>
                  <a:cubicBezTo>
                    <a:pt x="4" y="140"/>
                    <a:pt x="8" y="144"/>
                    <a:pt x="10" y="145"/>
                  </a:cubicBezTo>
                  <a:cubicBezTo>
                    <a:pt x="11" y="145"/>
                    <a:pt x="16" y="146"/>
                    <a:pt x="18" y="146"/>
                  </a:cubicBezTo>
                  <a:cubicBezTo>
                    <a:pt x="19" y="146"/>
                    <a:pt x="21" y="144"/>
                    <a:pt x="22" y="142"/>
                  </a:cubicBezTo>
                  <a:cubicBezTo>
                    <a:pt x="22" y="142"/>
                    <a:pt x="22" y="142"/>
                    <a:pt x="24" y="143"/>
                  </a:cubicBezTo>
                  <a:cubicBezTo>
                    <a:pt x="25" y="143"/>
                    <a:pt x="25" y="143"/>
                    <a:pt x="25" y="143"/>
                  </a:cubicBezTo>
                  <a:cubicBezTo>
                    <a:pt x="25" y="144"/>
                    <a:pt x="28" y="145"/>
                    <a:pt x="29" y="145"/>
                  </a:cubicBezTo>
                  <a:cubicBezTo>
                    <a:pt x="30" y="146"/>
                    <a:pt x="32" y="145"/>
                    <a:pt x="33" y="145"/>
                  </a:cubicBezTo>
                  <a:cubicBezTo>
                    <a:pt x="34" y="145"/>
                    <a:pt x="34" y="151"/>
                    <a:pt x="34" y="153"/>
                  </a:cubicBezTo>
                  <a:cubicBezTo>
                    <a:pt x="33" y="155"/>
                    <a:pt x="35" y="161"/>
                    <a:pt x="35" y="162"/>
                  </a:cubicBezTo>
                  <a:cubicBezTo>
                    <a:pt x="36" y="164"/>
                    <a:pt x="38" y="169"/>
                    <a:pt x="38" y="171"/>
                  </a:cubicBezTo>
                  <a:cubicBezTo>
                    <a:pt x="38" y="173"/>
                    <a:pt x="37" y="179"/>
                    <a:pt x="37" y="181"/>
                  </a:cubicBezTo>
                  <a:cubicBezTo>
                    <a:pt x="37" y="183"/>
                    <a:pt x="39" y="189"/>
                    <a:pt x="40" y="191"/>
                  </a:cubicBezTo>
                  <a:cubicBezTo>
                    <a:pt x="41" y="193"/>
                    <a:pt x="41" y="197"/>
                    <a:pt x="41" y="198"/>
                  </a:cubicBezTo>
                  <a:cubicBezTo>
                    <a:pt x="41" y="199"/>
                    <a:pt x="44" y="205"/>
                    <a:pt x="45" y="207"/>
                  </a:cubicBezTo>
                  <a:cubicBezTo>
                    <a:pt x="46" y="210"/>
                    <a:pt x="54" y="210"/>
                    <a:pt x="56" y="209"/>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4"/>
            <p:cNvSpPr>
              <a:spLocks/>
            </p:cNvSpPr>
            <p:nvPr/>
          </p:nvSpPr>
          <p:spPr bwMode="auto">
            <a:xfrm>
              <a:off x="12849225" y="3346450"/>
              <a:ext cx="85725" cy="76200"/>
            </a:xfrm>
            <a:custGeom>
              <a:avLst/>
              <a:gdLst>
                <a:gd name="T0" fmla="*/ 3 w 9"/>
                <a:gd name="T1" fmla="*/ 8 h 8"/>
                <a:gd name="T2" fmla="*/ 7 w 9"/>
                <a:gd name="T3" fmla="*/ 6 h 8"/>
                <a:gd name="T4" fmla="*/ 8 w 9"/>
                <a:gd name="T5" fmla="*/ 3 h 8"/>
                <a:gd name="T6" fmla="*/ 5 w 9"/>
                <a:gd name="T7" fmla="*/ 0 h 8"/>
                <a:gd name="T8" fmla="*/ 3 w 9"/>
                <a:gd name="T9" fmla="*/ 2 h 8"/>
                <a:gd name="T10" fmla="*/ 0 w 9"/>
                <a:gd name="T11" fmla="*/ 4 h 8"/>
                <a:gd name="T12" fmla="*/ 0 w 9"/>
                <a:gd name="T13" fmla="*/ 5 h 8"/>
                <a:gd name="T14" fmla="*/ 3 w 9"/>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3" y="8"/>
                  </a:moveTo>
                  <a:cubicBezTo>
                    <a:pt x="3" y="8"/>
                    <a:pt x="5" y="7"/>
                    <a:pt x="7" y="6"/>
                  </a:cubicBezTo>
                  <a:cubicBezTo>
                    <a:pt x="8" y="6"/>
                    <a:pt x="9" y="3"/>
                    <a:pt x="8" y="3"/>
                  </a:cubicBezTo>
                  <a:cubicBezTo>
                    <a:pt x="7" y="3"/>
                    <a:pt x="6" y="0"/>
                    <a:pt x="5" y="0"/>
                  </a:cubicBezTo>
                  <a:cubicBezTo>
                    <a:pt x="4" y="0"/>
                    <a:pt x="3" y="1"/>
                    <a:pt x="3" y="2"/>
                  </a:cubicBezTo>
                  <a:cubicBezTo>
                    <a:pt x="3" y="3"/>
                    <a:pt x="1" y="3"/>
                    <a:pt x="0" y="4"/>
                  </a:cubicBezTo>
                  <a:cubicBezTo>
                    <a:pt x="0" y="5"/>
                    <a:pt x="0" y="5"/>
                    <a:pt x="0" y="5"/>
                  </a:cubicBezTo>
                  <a:cubicBezTo>
                    <a:pt x="1" y="5"/>
                    <a:pt x="3" y="7"/>
                    <a:pt x="3" y="8"/>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5"/>
            <p:cNvSpPr>
              <a:spLocks/>
            </p:cNvSpPr>
            <p:nvPr/>
          </p:nvSpPr>
          <p:spPr bwMode="auto">
            <a:xfrm>
              <a:off x="12801600" y="3548063"/>
              <a:ext cx="57150" cy="85725"/>
            </a:xfrm>
            <a:custGeom>
              <a:avLst/>
              <a:gdLst>
                <a:gd name="T0" fmla="*/ 6 w 6"/>
                <a:gd name="T1" fmla="*/ 4 h 9"/>
                <a:gd name="T2" fmla="*/ 5 w 6"/>
                <a:gd name="T3" fmla="*/ 0 h 9"/>
                <a:gd name="T4" fmla="*/ 1 w 6"/>
                <a:gd name="T5" fmla="*/ 7 h 9"/>
                <a:gd name="T6" fmla="*/ 2 w 6"/>
                <a:gd name="T7" fmla="*/ 8 h 9"/>
                <a:gd name="T8" fmla="*/ 5 w 6"/>
                <a:gd name="T9" fmla="*/ 9 h 9"/>
                <a:gd name="T10" fmla="*/ 5 w 6"/>
                <a:gd name="T11" fmla="*/ 8 h 9"/>
                <a:gd name="T12" fmla="*/ 6 w 6"/>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6" h="9">
                  <a:moveTo>
                    <a:pt x="6" y="4"/>
                  </a:moveTo>
                  <a:cubicBezTo>
                    <a:pt x="6" y="3"/>
                    <a:pt x="6" y="0"/>
                    <a:pt x="5" y="0"/>
                  </a:cubicBezTo>
                  <a:cubicBezTo>
                    <a:pt x="3" y="0"/>
                    <a:pt x="0" y="4"/>
                    <a:pt x="1" y="7"/>
                  </a:cubicBezTo>
                  <a:cubicBezTo>
                    <a:pt x="1" y="9"/>
                    <a:pt x="2" y="9"/>
                    <a:pt x="2" y="8"/>
                  </a:cubicBezTo>
                  <a:cubicBezTo>
                    <a:pt x="3" y="8"/>
                    <a:pt x="5" y="9"/>
                    <a:pt x="5" y="9"/>
                  </a:cubicBezTo>
                  <a:cubicBezTo>
                    <a:pt x="6" y="9"/>
                    <a:pt x="6" y="9"/>
                    <a:pt x="5" y="8"/>
                  </a:cubicBezTo>
                  <a:cubicBezTo>
                    <a:pt x="5" y="7"/>
                    <a:pt x="5" y="4"/>
                    <a:pt x="6" y="4"/>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6"/>
            <p:cNvSpPr>
              <a:spLocks/>
            </p:cNvSpPr>
            <p:nvPr/>
          </p:nvSpPr>
          <p:spPr bwMode="auto">
            <a:xfrm>
              <a:off x="12677775" y="3471863"/>
              <a:ext cx="123825" cy="171450"/>
            </a:xfrm>
            <a:custGeom>
              <a:avLst/>
              <a:gdLst>
                <a:gd name="T0" fmla="*/ 12 w 13"/>
                <a:gd name="T1" fmla="*/ 9 h 18"/>
                <a:gd name="T2" fmla="*/ 13 w 13"/>
                <a:gd name="T3" fmla="*/ 3 h 18"/>
                <a:gd name="T4" fmla="*/ 10 w 13"/>
                <a:gd name="T5" fmla="*/ 0 h 18"/>
                <a:gd name="T6" fmla="*/ 3 w 13"/>
                <a:gd name="T7" fmla="*/ 8 h 18"/>
                <a:gd name="T8" fmla="*/ 1 w 13"/>
                <a:gd name="T9" fmla="*/ 15 h 18"/>
                <a:gd name="T10" fmla="*/ 7 w 13"/>
                <a:gd name="T11" fmla="*/ 17 h 18"/>
                <a:gd name="T12" fmla="*/ 9 w 13"/>
                <a:gd name="T13" fmla="*/ 17 h 18"/>
                <a:gd name="T14" fmla="*/ 10 w 13"/>
                <a:gd name="T15" fmla="*/ 16 h 18"/>
                <a:gd name="T16" fmla="*/ 12 w 13"/>
                <a:gd name="T17" fmla="*/ 13 h 18"/>
                <a:gd name="T18" fmla="*/ 12 w 13"/>
                <a:gd name="T19"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8">
                  <a:moveTo>
                    <a:pt x="12" y="9"/>
                  </a:moveTo>
                  <a:cubicBezTo>
                    <a:pt x="12" y="8"/>
                    <a:pt x="13" y="4"/>
                    <a:pt x="13" y="3"/>
                  </a:cubicBezTo>
                  <a:cubicBezTo>
                    <a:pt x="13" y="3"/>
                    <a:pt x="11" y="1"/>
                    <a:pt x="10" y="0"/>
                  </a:cubicBezTo>
                  <a:cubicBezTo>
                    <a:pt x="9" y="0"/>
                    <a:pt x="6" y="7"/>
                    <a:pt x="3" y="8"/>
                  </a:cubicBezTo>
                  <a:cubicBezTo>
                    <a:pt x="1" y="10"/>
                    <a:pt x="0" y="14"/>
                    <a:pt x="1" y="15"/>
                  </a:cubicBezTo>
                  <a:cubicBezTo>
                    <a:pt x="1" y="16"/>
                    <a:pt x="6" y="16"/>
                    <a:pt x="7" y="17"/>
                  </a:cubicBezTo>
                  <a:cubicBezTo>
                    <a:pt x="8" y="18"/>
                    <a:pt x="9" y="17"/>
                    <a:pt x="9" y="17"/>
                  </a:cubicBezTo>
                  <a:cubicBezTo>
                    <a:pt x="10" y="17"/>
                    <a:pt x="10" y="17"/>
                    <a:pt x="10" y="16"/>
                  </a:cubicBezTo>
                  <a:cubicBezTo>
                    <a:pt x="9" y="16"/>
                    <a:pt x="11" y="14"/>
                    <a:pt x="12" y="13"/>
                  </a:cubicBezTo>
                  <a:cubicBezTo>
                    <a:pt x="12" y="12"/>
                    <a:pt x="12" y="10"/>
                    <a:pt x="12" y="9"/>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7"/>
            <p:cNvSpPr>
              <a:spLocks/>
            </p:cNvSpPr>
            <p:nvPr/>
          </p:nvSpPr>
          <p:spPr bwMode="auto">
            <a:xfrm>
              <a:off x="12630150" y="3662363"/>
              <a:ext cx="123825" cy="47625"/>
            </a:xfrm>
            <a:custGeom>
              <a:avLst/>
              <a:gdLst>
                <a:gd name="T0" fmla="*/ 4 w 13"/>
                <a:gd name="T1" fmla="*/ 0 h 5"/>
                <a:gd name="T2" fmla="*/ 0 w 13"/>
                <a:gd name="T3" fmla="*/ 2 h 5"/>
                <a:gd name="T4" fmla="*/ 9 w 13"/>
                <a:gd name="T5" fmla="*/ 4 h 5"/>
                <a:gd name="T6" fmla="*/ 13 w 13"/>
                <a:gd name="T7" fmla="*/ 5 h 5"/>
                <a:gd name="T8" fmla="*/ 4 w 13"/>
                <a:gd name="T9" fmla="*/ 0 h 5"/>
              </a:gdLst>
              <a:ahLst/>
              <a:cxnLst>
                <a:cxn ang="0">
                  <a:pos x="T0" y="T1"/>
                </a:cxn>
                <a:cxn ang="0">
                  <a:pos x="T2" y="T3"/>
                </a:cxn>
                <a:cxn ang="0">
                  <a:pos x="T4" y="T5"/>
                </a:cxn>
                <a:cxn ang="0">
                  <a:pos x="T6" y="T7"/>
                </a:cxn>
                <a:cxn ang="0">
                  <a:pos x="T8" y="T9"/>
                </a:cxn>
              </a:cxnLst>
              <a:rect l="0" t="0" r="r" b="b"/>
              <a:pathLst>
                <a:path w="13" h="5">
                  <a:moveTo>
                    <a:pt x="4" y="0"/>
                  </a:moveTo>
                  <a:cubicBezTo>
                    <a:pt x="2" y="0"/>
                    <a:pt x="0" y="1"/>
                    <a:pt x="0" y="2"/>
                  </a:cubicBezTo>
                  <a:cubicBezTo>
                    <a:pt x="0" y="2"/>
                    <a:pt x="7" y="3"/>
                    <a:pt x="9" y="4"/>
                  </a:cubicBezTo>
                  <a:cubicBezTo>
                    <a:pt x="12" y="5"/>
                    <a:pt x="13" y="5"/>
                    <a:pt x="13" y="5"/>
                  </a:cubicBezTo>
                  <a:cubicBezTo>
                    <a:pt x="12" y="4"/>
                    <a:pt x="6" y="1"/>
                    <a:pt x="4"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8"/>
            <p:cNvSpPr>
              <a:spLocks/>
            </p:cNvSpPr>
            <p:nvPr/>
          </p:nvSpPr>
          <p:spPr bwMode="auto">
            <a:xfrm>
              <a:off x="12782550" y="3175000"/>
              <a:ext cx="28575" cy="47625"/>
            </a:xfrm>
            <a:custGeom>
              <a:avLst/>
              <a:gdLst>
                <a:gd name="T0" fmla="*/ 3 w 3"/>
                <a:gd name="T1" fmla="*/ 4 h 5"/>
                <a:gd name="T2" fmla="*/ 1 w 3"/>
                <a:gd name="T3" fmla="*/ 1 h 5"/>
                <a:gd name="T4" fmla="*/ 1 w 3"/>
                <a:gd name="T5" fmla="*/ 4 h 5"/>
                <a:gd name="T6" fmla="*/ 3 w 3"/>
                <a:gd name="T7" fmla="*/ 4 h 5"/>
              </a:gdLst>
              <a:ahLst/>
              <a:cxnLst>
                <a:cxn ang="0">
                  <a:pos x="T0" y="T1"/>
                </a:cxn>
                <a:cxn ang="0">
                  <a:pos x="T2" y="T3"/>
                </a:cxn>
                <a:cxn ang="0">
                  <a:pos x="T4" y="T5"/>
                </a:cxn>
                <a:cxn ang="0">
                  <a:pos x="T6" y="T7"/>
                </a:cxn>
              </a:cxnLst>
              <a:rect l="0" t="0" r="r" b="b"/>
              <a:pathLst>
                <a:path w="3" h="5">
                  <a:moveTo>
                    <a:pt x="3" y="4"/>
                  </a:moveTo>
                  <a:cubicBezTo>
                    <a:pt x="3" y="4"/>
                    <a:pt x="2" y="0"/>
                    <a:pt x="1" y="1"/>
                  </a:cubicBezTo>
                  <a:cubicBezTo>
                    <a:pt x="0" y="1"/>
                    <a:pt x="1" y="4"/>
                    <a:pt x="1" y="4"/>
                  </a:cubicBezTo>
                  <a:cubicBezTo>
                    <a:pt x="1" y="5"/>
                    <a:pt x="2" y="5"/>
                    <a:pt x="3" y="4"/>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9"/>
            <p:cNvSpPr>
              <a:spLocks/>
            </p:cNvSpPr>
            <p:nvPr/>
          </p:nvSpPr>
          <p:spPr bwMode="auto">
            <a:xfrm>
              <a:off x="12811125" y="3270250"/>
              <a:ext cx="38100" cy="57150"/>
            </a:xfrm>
            <a:custGeom>
              <a:avLst/>
              <a:gdLst>
                <a:gd name="T0" fmla="*/ 4 w 4"/>
                <a:gd name="T1" fmla="*/ 2 h 6"/>
                <a:gd name="T2" fmla="*/ 2 w 4"/>
                <a:gd name="T3" fmla="*/ 0 h 6"/>
                <a:gd name="T4" fmla="*/ 1 w 4"/>
                <a:gd name="T5" fmla="*/ 5 h 6"/>
                <a:gd name="T6" fmla="*/ 4 w 4"/>
                <a:gd name="T7" fmla="*/ 2 h 6"/>
              </a:gdLst>
              <a:ahLst/>
              <a:cxnLst>
                <a:cxn ang="0">
                  <a:pos x="T0" y="T1"/>
                </a:cxn>
                <a:cxn ang="0">
                  <a:pos x="T2" y="T3"/>
                </a:cxn>
                <a:cxn ang="0">
                  <a:pos x="T4" y="T5"/>
                </a:cxn>
                <a:cxn ang="0">
                  <a:pos x="T6" y="T7"/>
                </a:cxn>
              </a:cxnLst>
              <a:rect l="0" t="0" r="r" b="b"/>
              <a:pathLst>
                <a:path w="4" h="6">
                  <a:moveTo>
                    <a:pt x="4" y="2"/>
                  </a:moveTo>
                  <a:cubicBezTo>
                    <a:pt x="4" y="1"/>
                    <a:pt x="4" y="0"/>
                    <a:pt x="2" y="0"/>
                  </a:cubicBezTo>
                  <a:cubicBezTo>
                    <a:pt x="0" y="0"/>
                    <a:pt x="1" y="4"/>
                    <a:pt x="1" y="5"/>
                  </a:cubicBezTo>
                  <a:cubicBezTo>
                    <a:pt x="2" y="6"/>
                    <a:pt x="4" y="3"/>
                    <a:pt x="4" y="2"/>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0"/>
            <p:cNvSpPr>
              <a:spLocks/>
            </p:cNvSpPr>
            <p:nvPr/>
          </p:nvSpPr>
          <p:spPr bwMode="auto">
            <a:xfrm>
              <a:off x="12925425" y="3548063"/>
              <a:ext cx="58737" cy="38100"/>
            </a:xfrm>
            <a:custGeom>
              <a:avLst/>
              <a:gdLst>
                <a:gd name="T0" fmla="*/ 0 w 6"/>
                <a:gd name="T1" fmla="*/ 3 h 4"/>
                <a:gd name="T2" fmla="*/ 6 w 6"/>
                <a:gd name="T3" fmla="*/ 1 h 4"/>
                <a:gd name="T4" fmla="*/ 0 w 6"/>
                <a:gd name="T5" fmla="*/ 3 h 4"/>
              </a:gdLst>
              <a:ahLst/>
              <a:cxnLst>
                <a:cxn ang="0">
                  <a:pos x="T0" y="T1"/>
                </a:cxn>
                <a:cxn ang="0">
                  <a:pos x="T2" y="T3"/>
                </a:cxn>
                <a:cxn ang="0">
                  <a:pos x="T4" y="T5"/>
                </a:cxn>
              </a:cxnLst>
              <a:rect l="0" t="0" r="r" b="b"/>
              <a:pathLst>
                <a:path w="6" h="4">
                  <a:moveTo>
                    <a:pt x="0" y="3"/>
                  </a:moveTo>
                  <a:cubicBezTo>
                    <a:pt x="2" y="4"/>
                    <a:pt x="6" y="3"/>
                    <a:pt x="6" y="1"/>
                  </a:cubicBezTo>
                  <a:cubicBezTo>
                    <a:pt x="5" y="0"/>
                    <a:pt x="0" y="0"/>
                    <a:pt x="0" y="3"/>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1"/>
            <p:cNvSpPr>
              <a:spLocks/>
            </p:cNvSpPr>
            <p:nvPr/>
          </p:nvSpPr>
          <p:spPr bwMode="auto">
            <a:xfrm>
              <a:off x="12896850" y="2973388"/>
              <a:ext cx="106362" cy="106363"/>
            </a:xfrm>
            <a:custGeom>
              <a:avLst/>
              <a:gdLst>
                <a:gd name="T0" fmla="*/ 2 w 11"/>
                <a:gd name="T1" fmla="*/ 5 h 11"/>
                <a:gd name="T2" fmla="*/ 1 w 11"/>
                <a:gd name="T3" fmla="*/ 7 h 11"/>
                <a:gd name="T4" fmla="*/ 1 w 11"/>
                <a:gd name="T5" fmla="*/ 7 h 11"/>
                <a:gd name="T6" fmla="*/ 1 w 11"/>
                <a:gd name="T7" fmla="*/ 10 h 11"/>
                <a:gd name="T8" fmla="*/ 4 w 11"/>
                <a:gd name="T9" fmla="*/ 8 h 11"/>
                <a:gd name="T10" fmla="*/ 7 w 11"/>
                <a:gd name="T11" fmla="*/ 7 h 11"/>
                <a:gd name="T12" fmla="*/ 10 w 11"/>
                <a:gd name="T13" fmla="*/ 6 h 11"/>
                <a:gd name="T14" fmla="*/ 11 w 11"/>
                <a:gd name="T15" fmla="*/ 5 h 11"/>
                <a:gd name="T16" fmla="*/ 10 w 11"/>
                <a:gd name="T17" fmla="*/ 0 h 11"/>
                <a:gd name="T18" fmla="*/ 8 w 11"/>
                <a:gd name="T19" fmla="*/ 1 h 11"/>
                <a:gd name="T20" fmla="*/ 2 w 11"/>
                <a:gd name="T21"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2" y="5"/>
                  </a:moveTo>
                  <a:cubicBezTo>
                    <a:pt x="1" y="5"/>
                    <a:pt x="1" y="7"/>
                    <a:pt x="1" y="7"/>
                  </a:cubicBezTo>
                  <a:cubicBezTo>
                    <a:pt x="1" y="7"/>
                    <a:pt x="1" y="7"/>
                    <a:pt x="1" y="7"/>
                  </a:cubicBezTo>
                  <a:cubicBezTo>
                    <a:pt x="0" y="7"/>
                    <a:pt x="0" y="10"/>
                    <a:pt x="1" y="10"/>
                  </a:cubicBezTo>
                  <a:cubicBezTo>
                    <a:pt x="2" y="11"/>
                    <a:pt x="3" y="8"/>
                    <a:pt x="4" y="8"/>
                  </a:cubicBezTo>
                  <a:cubicBezTo>
                    <a:pt x="5" y="7"/>
                    <a:pt x="6" y="7"/>
                    <a:pt x="7" y="7"/>
                  </a:cubicBezTo>
                  <a:cubicBezTo>
                    <a:pt x="7" y="7"/>
                    <a:pt x="8" y="7"/>
                    <a:pt x="10" y="6"/>
                  </a:cubicBezTo>
                  <a:cubicBezTo>
                    <a:pt x="10" y="6"/>
                    <a:pt x="10" y="6"/>
                    <a:pt x="11" y="5"/>
                  </a:cubicBezTo>
                  <a:cubicBezTo>
                    <a:pt x="10" y="3"/>
                    <a:pt x="10" y="1"/>
                    <a:pt x="10" y="0"/>
                  </a:cubicBezTo>
                  <a:cubicBezTo>
                    <a:pt x="9" y="0"/>
                    <a:pt x="8" y="1"/>
                    <a:pt x="8" y="1"/>
                  </a:cubicBezTo>
                  <a:cubicBezTo>
                    <a:pt x="7" y="2"/>
                    <a:pt x="3" y="4"/>
                    <a:pt x="2" y="5"/>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2"/>
            <p:cNvSpPr>
              <a:spLocks/>
            </p:cNvSpPr>
            <p:nvPr/>
          </p:nvSpPr>
          <p:spPr bwMode="auto">
            <a:xfrm>
              <a:off x="12504738" y="3490913"/>
              <a:ext cx="0" cy="9525"/>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0"/>
                    <a:pt x="0" y="1"/>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3"/>
            <p:cNvSpPr>
              <a:spLocks/>
            </p:cNvSpPr>
            <p:nvPr/>
          </p:nvSpPr>
          <p:spPr bwMode="auto">
            <a:xfrm>
              <a:off x="12504738" y="3481388"/>
              <a:ext cx="125412" cy="161925"/>
            </a:xfrm>
            <a:custGeom>
              <a:avLst/>
              <a:gdLst>
                <a:gd name="T0" fmla="*/ 12 w 13"/>
                <a:gd name="T1" fmla="*/ 12 h 17"/>
                <a:gd name="T2" fmla="*/ 7 w 13"/>
                <a:gd name="T3" fmla="*/ 7 h 17"/>
                <a:gd name="T4" fmla="*/ 6 w 13"/>
                <a:gd name="T5" fmla="*/ 5 h 17"/>
                <a:gd name="T6" fmla="*/ 5 w 13"/>
                <a:gd name="T7" fmla="*/ 4 h 17"/>
                <a:gd name="T8" fmla="*/ 2 w 13"/>
                <a:gd name="T9" fmla="*/ 1 h 17"/>
                <a:gd name="T10" fmla="*/ 0 w 13"/>
                <a:gd name="T11" fmla="*/ 2 h 17"/>
                <a:gd name="T12" fmla="*/ 3 w 13"/>
                <a:gd name="T13" fmla="*/ 3 h 17"/>
                <a:gd name="T14" fmla="*/ 10 w 13"/>
                <a:gd name="T15" fmla="*/ 16 h 17"/>
                <a:gd name="T16" fmla="*/ 12 w 13"/>
                <a:gd name="T1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7">
                  <a:moveTo>
                    <a:pt x="12" y="12"/>
                  </a:moveTo>
                  <a:cubicBezTo>
                    <a:pt x="11" y="11"/>
                    <a:pt x="9" y="8"/>
                    <a:pt x="7" y="7"/>
                  </a:cubicBezTo>
                  <a:cubicBezTo>
                    <a:pt x="7" y="7"/>
                    <a:pt x="7" y="7"/>
                    <a:pt x="6" y="5"/>
                  </a:cubicBezTo>
                  <a:cubicBezTo>
                    <a:pt x="5" y="4"/>
                    <a:pt x="5" y="4"/>
                    <a:pt x="5" y="4"/>
                  </a:cubicBezTo>
                  <a:cubicBezTo>
                    <a:pt x="5" y="2"/>
                    <a:pt x="2" y="1"/>
                    <a:pt x="2" y="1"/>
                  </a:cubicBezTo>
                  <a:cubicBezTo>
                    <a:pt x="2" y="0"/>
                    <a:pt x="1" y="2"/>
                    <a:pt x="0" y="2"/>
                  </a:cubicBezTo>
                  <a:cubicBezTo>
                    <a:pt x="1" y="2"/>
                    <a:pt x="2" y="3"/>
                    <a:pt x="3" y="3"/>
                  </a:cubicBezTo>
                  <a:cubicBezTo>
                    <a:pt x="5" y="5"/>
                    <a:pt x="9" y="15"/>
                    <a:pt x="10" y="16"/>
                  </a:cubicBezTo>
                  <a:cubicBezTo>
                    <a:pt x="11" y="17"/>
                    <a:pt x="13" y="14"/>
                    <a:pt x="12" y="12"/>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4"/>
            <p:cNvSpPr>
              <a:spLocks/>
            </p:cNvSpPr>
            <p:nvPr/>
          </p:nvSpPr>
          <p:spPr bwMode="auto">
            <a:xfrm>
              <a:off x="12295188" y="3422650"/>
              <a:ext cx="38100" cy="49213"/>
            </a:xfrm>
            <a:custGeom>
              <a:avLst/>
              <a:gdLst>
                <a:gd name="T0" fmla="*/ 1 w 4"/>
                <a:gd name="T1" fmla="*/ 1 h 5"/>
                <a:gd name="T2" fmla="*/ 4 w 4"/>
                <a:gd name="T3" fmla="*/ 5 h 5"/>
                <a:gd name="T4" fmla="*/ 3 w 4"/>
                <a:gd name="T5" fmla="*/ 0 h 5"/>
                <a:gd name="T6" fmla="*/ 1 w 4"/>
                <a:gd name="T7" fmla="*/ 1 h 5"/>
              </a:gdLst>
              <a:ahLst/>
              <a:cxnLst>
                <a:cxn ang="0">
                  <a:pos x="T0" y="T1"/>
                </a:cxn>
                <a:cxn ang="0">
                  <a:pos x="T2" y="T3"/>
                </a:cxn>
                <a:cxn ang="0">
                  <a:pos x="T4" y="T5"/>
                </a:cxn>
                <a:cxn ang="0">
                  <a:pos x="T6" y="T7"/>
                </a:cxn>
              </a:cxnLst>
              <a:rect l="0" t="0" r="r" b="b"/>
              <a:pathLst>
                <a:path w="4" h="5">
                  <a:moveTo>
                    <a:pt x="1" y="1"/>
                  </a:moveTo>
                  <a:cubicBezTo>
                    <a:pt x="0" y="3"/>
                    <a:pt x="4" y="5"/>
                    <a:pt x="4" y="5"/>
                  </a:cubicBezTo>
                  <a:cubicBezTo>
                    <a:pt x="4" y="4"/>
                    <a:pt x="3" y="1"/>
                    <a:pt x="3" y="0"/>
                  </a:cubicBezTo>
                  <a:cubicBezTo>
                    <a:pt x="2" y="0"/>
                    <a:pt x="1" y="0"/>
                    <a:pt x="1" y="1"/>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5"/>
            <p:cNvSpPr>
              <a:spLocks/>
            </p:cNvSpPr>
            <p:nvPr/>
          </p:nvSpPr>
          <p:spPr bwMode="auto">
            <a:xfrm>
              <a:off x="11817350" y="3757613"/>
              <a:ext cx="104775" cy="239713"/>
            </a:xfrm>
            <a:custGeom>
              <a:avLst/>
              <a:gdLst>
                <a:gd name="T0" fmla="*/ 2 w 11"/>
                <a:gd name="T1" fmla="*/ 23 h 25"/>
                <a:gd name="T2" fmla="*/ 5 w 11"/>
                <a:gd name="T3" fmla="*/ 25 h 25"/>
                <a:gd name="T4" fmla="*/ 8 w 11"/>
                <a:gd name="T5" fmla="*/ 20 h 25"/>
                <a:gd name="T6" fmla="*/ 9 w 11"/>
                <a:gd name="T7" fmla="*/ 16 h 25"/>
                <a:gd name="T8" fmla="*/ 9 w 11"/>
                <a:gd name="T9" fmla="*/ 14 h 25"/>
                <a:gd name="T10" fmla="*/ 10 w 11"/>
                <a:gd name="T11" fmla="*/ 11 h 25"/>
                <a:gd name="T12" fmla="*/ 9 w 11"/>
                <a:gd name="T13" fmla="*/ 2 h 25"/>
                <a:gd name="T14" fmla="*/ 7 w 11"/>
                <a:gd name="T15" fmla="*/ 3 h 25"/>
                <a:gd name="T16" fmla="*/ 3 w 11"/>
                <a:gd name="T17" fmla="*/ 8 h 25"/>
                <a:gd name="T18" fmla="*/ 1 w 11"/>
                <a:gd name="T19" fmla="*/ 13 h 25"/>
                <a:gd name="T20" fmla="*/ 1 w 11"/>
                <a:gd name="T21" fmla="*/ 17 h 25"/>
                <a:gd name="T22" fmla="*/ 2 w 11"/>
                <a:gd name="T2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5">
                  <a:moveTo>
                    <a:pt x="2" y="23"/>
                  </a:moveTo>
                  <a:cubicBezTo>
                    <a:pt x="2" y="24"/>
                    <a:pt x="4" y="25"/>
                    <a:pt x="5" y="25"/>
                  </a:cubicBezTo>
                  <a:cubicBezTo>
                    <a:pt x="6" y="25"/>
                    <a:pt x="8" y="21"/>
                    <a:pt x="8" y="20"/>
                  </a:cubicBezTo>
                  <a:cubicBezTo>
                    <a:pt x="8" y="19"/>
                    <a:pt x="9" y="16"/>
                    <a:pt x="9" y="16"/>
                  </a:cubicBezTo>
                  <a:cubicBezTo>
                    <a:pt x="9" y="15"/>
                    <a:pt x="9" y="14"/>
                    <a:pt x="9" y="14"/>
                  </a:cubicBezTo>
                  <a:cubicBezTo>
                    <a:pt x="10" y="14"/>
                    <a:pt x="10" y="12"/>
                    <a:pt x="10" y="11"/>
                  </a:cubicBezTo>
                  <a:cubicBezTo>
                    <a:pt x="11" y="9"/>
                    <a:pt x="9" y="3"/>
                    <a:pt x="9" y="2"/>
                  </a:cubicBezTo>
                  <a:cubicBezTo>
                    <a:pt x="9" y="0"/>
                    <a:pt x="7" y="2"/>
                    <a:pt x="7" y="3"/>
                  </a:cubicBezTo>
                  <a:cubicBezTo>
                    <a:pt x="7" y="5"/>
                    <a:pt x="3" y="7"/>
                    <a:pt x="3" y="8"/>
                  </a:cubicBezTo>
                  <a:cubicBezTo>
                    <a:pt x="2" y="9"/>
                    <a:pt x="1" y="12"/>
                    <a:pt x="1" y="13"/>
                  </a:cubicBezTo>
                  <a:cubicBezTo>
                    <a:pt x="2" y="14"/>
                    <a:pt x="1" y="16"/>
                    <a:pt x="1" y="17"/>
                  </a:cubicBezTo>
                  <a:cubicBezTo>
                    <a:pt x="0" y="17"/>
                    <a:pt x="2" y="22"/>
                    <a:pt x="2" y="23"/>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6"/>
            <p:cNvSpPr>
              <a:spLocks/>
            </p:cNvSpPr>
            <p:nvPr/>
          </p:nvSpPr>
          <p:spPr bwMode="auto">
            <a:xfrm>
              <a:off x="10688638" y="4389438"/>
              <a:ext cx="28575" cy="28575"/>
            </a:xfrm>
            <a:custGeom>
              <a:avLst/>
              <a:gdLst>
                <a:gd name="T0" fmla="*/ 0 w 3"/>
                <a:gd name="T1" fmla="*/ 3 h 3"/>
                <a:gd name="T2" fmla="*/ 2 w 3"/>
                <a:gd name="T3" fmla="*/ 3 h 3"/>
                <a:gd name="T4" fmla="*/ 0 w 3"/>
                <a:gd name="T5" fmla="*/ 3 h 3"/>
              </a:gdLst>
              <a:ahLst/>
              <a:cxnLst>
                <a:cxn ang="0">
                  <a:pos x="T0" y="T1"/>
                </a:cxn>
                <a:cxn ang="0">
                  <a:pos x="T2" y="T3"/>
                </a:cxn>
                <a:cxn ang="0">
                  <a:pos x="T4" y="T5"/>
                </a:cxn>
              </a:cxnLst>
              <a:rect l="0" t="0" r="r" b="b"/>
              <a:pathLst>
                <a:path w="3" h="3">
                  <a:moveTo>
                    <a:pt x="0" y="3"/>
                  </a:moveTo>
                  <a:cubicBezTo>
                    <a:pt x="1" y="3"/>
                    <a:pt x="2" y="3"/>
                    <a:pt x="2" y="3"/>
                  </a:cubicBezTo>
                  <a:cubicBezTo>
                    <a:pt x="3" y="0"/>
                    <a:pt x="0" y="1"/>
                    <a:pt x="0" y="3"/>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7"/>
            <p:cNvSpPr>
              <a:spLocks/>
            </p:cNvSpPr>
            <p:nvPr/>
          </p:nvSpPr>
          <p:spPr bwMode="auto">
            <a:xfrm>
              <a:off x="10612438" y="1951038"/>
              <a:ext cx="649287" cy="592138"/>
            </a:xfrm>
            <a:custGeom>
              <a:avLst/>
              <a:gdLst>
                <a:gd name="T0" fmla="*/ 68 w 68"/>
                <a:gd name="T1" fmla="*/ 7 h 62"/>
                <a:gd name="T2" fmla="*/ 64 w 68"/>
                <a:gd name="T3" fmla="*/ 6 h 62"/>
                <a:gd name="T4" fmla="*/ 59 w 68"/>
                <a:gd name="T5" fmla="*/ 6 h 62"/>
                <a:gd name="T6" fmla="*/ 60 w 68"/>
                <a:gd name="T7" fmla="*/ 3 h 62"/>
                <a:gd name="T8" fmla="*/ 59 w 68"/>
                <a:gd name="T9" fmla="*/ 1 h 62"/>
                <a:gd name="T10" fmla="*/ 52 w 68"/>
                <a:gd name="T11" fmla="*/ 0 h 62"/>
                <a:gd name="T12" fmla="*/ 49 w 68"/>
                <a:gd name="T13" fmla="*/ 0 h 62"/>
                <a:gd name="T14" fmla="*/ 42 w 68"/>
                <a:gd name="T15" fmla="*/ 1 h 62"/>
                <a:gd name="T16" fmla="*/ 33 w 68"/>
                <a:gd name="T17" fmla="*/ 1 h 62"/>
                <a:gd name="T18" fmla="*/ 31 w 68"/>
                <a:gd name="T19" fmla="*/ 5 h 62"/>
                <a:gd name="T20" fmla="*/ 24 w 68"/>
                <a:gd name="T21" fmla="*/ 5 h 62"/>
                <a:gd name="T22" fmla="*/ 11 w 68"/>
                <a:gd name="T23" fmla="*/ 9 h 62"/>
                <a:gd name="T24" fmla="*/ 8 w 68"/>
                <a:gd name="T25" fmla="*/ 13 h 62"/>
                <a:gd name="T26" fmla="*/ 5 w 68"/>
                <a:gd name="T27" fmla="*/ 16 h 62"/>
                <a:gd name="T28" fmla="*/ 0 w 68"/>
                <a:gd name="T29" fmla="*/ 17 h 62"/>
                <a:gd name="T30" fmla="*/ 1 w 68"/>
                <a:gd name="T31" fmla="*/ 19 h 62"/>
                <a:gd name="T32" fmla="*/ 3 w 68"/>
                <a:gd name="T33" fmla="*/ 19 h 62"/>
                <a:gd name="T34" fmla="*/ 7 w 68"/>
                <a:gd name="T35" fmla="*/ 20 h 62"/>
                <a:gd name="T36" fmla="*/ 4 w 68"/>
                <a:gd name="T37" fmla="*/ 21 h 62"/>
                <a:gd name="T38" fmla="*/ 4 w 68"/>
                <a:gd name="T39" fmla="*/ 24 h 62"/>
                <a:gd name="T40" fmla="*/ 8 w 68"/>
                <a:gd name="T41" fmla="*/ 24 h 62"/>
                <a:gd name="T42" fmla="*/ 13 w 68"/>
                <a:gd name="T43" fmla="*/ 25 h 62"/>
                <a:gd name="T44" fmla="*/ 16 w 68"/>
                <a:gd name="T45" fmla="*/ 29 h 62"/>
                <a:gd name="T46" fmla="*/ 16 w 68"/>
                <a:gd name="T47" fmla="*/ 33 h 62"/>
                <a:gd name="T48" fmla="*/ 19 w 68"/>
                <a:gd name="T49" fmla="*/ 35 h 62"/>
                <a:gd name="T50" fmla="*/ 19 w 68"/>
                <a:gd name="T51" fmla="*/ 36 h 62"/>
                <a:gd name="T52" fmla="*/ 19 w 68"/>
                <a:gd name="T53" fmla="*/ 39 h 62"/>
                <a:gd name="T54" fmla="*/ 19 w 68"/>
                <a:gd name="T55" fmla="*/ 42 h 62"/>
                <a:gd name="T56" fmla="*/ 18 w 68"/>
                <a:gd name="T57" fmla="*/ 45 h 62"/>
                <a:gd name="T58" fmla="*/ 21 w 68"/>
                <a:gd name="T59" fmla="*/ 55 h 62"/>
                <a:gd name="T60" fmla="*/ 23 w 68"/>
                <a:gd name="T61" fmla="*/ 60 h 62"/>
                <a:gd name="T62" fmla="*/ 27 w 68"/>
                <a:gd name="T63" fmla="*/ 62 h 62"/>
                <a:gd name="T64" fmla="*/ 29 w 68"/>
                <a:gd name="T65" fmla="*/ 61 h 62"/>
                <a:gd name="T66" fmla="*/ 31 w 68"/>
                <a:gd name="T67" fmla="*/ 57 h 62"/>
                <a:gd name="T68" fmla="*/ 34 w 68"/>
                <a:gd name="T69" fmla="*/ 49 h 62"/>
                <a:gd name="T70" fmla="*/ 38 w 68"/>
                <a:gd name="T71" fmla="*/ 49 h 62"/>
                <a:gd name="T72" fmla="*/ 41 w 68"/>
                <a:gd name="T73" fmla="*/ 46 h 62"/>
                <a:gd name="T74" fmla="*/ 46 w 68"/>
                <a:gd name="T75" fmla="*/ 43 h 62"/>
                <a:gd name="T76" fmla="*/ 50 w 68"/>
                <a:gd name="T77" fmla="*/ 38 h 62"/>
                <a:gd name="T78" fmla="*/ 49 w 68"/>
                <a:gd name="T79" fmla="*/ 37 h 62"/>
                <a:gd name="T80" fmla="*/ 48 w 68"/>
                <a:gd name="T81" fmla="*/ 35 h 62"/>
                <a:gd name="T82" fmla="*/ 53 w 68"/>
                <a:gd name="T83" fmla="*/ 36 h 62"/>
                <a:gd name="T84" fmla="*/ 56 w 68"/>
                <a:gd name="T85" fmla="*/ 35 h 62"/>
                <a:gd name="T86" fmla="*/ 56 w 68"/>
                <a:gd name="T87" fmla="*/ 34 h 62"/>
                <a:gd name="T88" fmla="*/ 56 w 68"/>
                <a:gd name="T89" fmla="*/ 32 h 62"/>
                <a:gd name="T90" fmla="*/ 59 w 68"/>
                <a:gd name="T91" fmla="*/ 26 h 62"/>
                <a:gd name="T92" fmla="*/ 61 w 68"/>
                <a:gd name="T93" fmla="*/ 21 h 62"/>
                <a:gd name="T94" fmla="*/ 60 w 68"/>
                <a:gd name="T95" fmla="*/ 18 h 62"/>
                <a:gd name="T96" fmla="*/ 61 w 68"/>
                <a:gd name="T97" fmla="*/ 17 h 62"/>
                <a:gd name="T98" fmla="*/ 61 w 68"/>
                <a:gd name="T99" fmla="*/ 13 h 62"/>
                <a:gd name="T100" fmla="*/ 64 w 68"/>
                <a:gd name="T101" fmla="*/ 11 h 62"/>
                <a:gd name="T102" fmla="*/ 67 w 68"/>
                <a:gd name="T103" fmla="*/ 10 h 62"/>
                <a:gd name="T104" fmla="*/ 68 w 68"/>
                <a:gd name="T105" fmla="*/ 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 h="62">
                  <a:moveTo>
                    <a:pt x="68" y="7"/>
                  </a:moveTo>
                  <a:cubicBezTo>
                    <a:pt x="67" y="7"/>
                    <a:pt x="64" y="7"/>
                    <a:pt x="64" y="6"/>
                  </a:cubicBezTo>
                  <a:cubicBezTo>
                    <a:pt x="63" y="6"/>
                    <a:pt x="60" y="6"/>
                    <a:pt x="59" y="6"/>
                  </a:cubicBezTo>
                  <a:cubicBezTo>
                    <a:pt x="58" y="6"/>
                    <a:pt x="58" y="3"/>
                    <a:pt x="60" y="3"/>
                  </a:cubicBezTo>
                  <a:cubicBezTo>
                    <a:pt x="61" y="3"/>
                    <a:pt x="60" y="1"/>
                    <a:pt x="59" y="1"/>
                  </a:cubicBezTo>
                  <a:cubicBezTo>
                    <a:pt x="57" y="1"/>
                    <a:pt x="53" y="0"/>
                    <a:pt x="52" y="0"/>
                  </a:cubicBezTo>
                  <a:cubicBezTo>
                    <a:pt x="51" y="1"/>
                    <a:pt x="50" y="0"/>
                    <a:pt x="49" y="0"/>
                  </a:cubicBezTo>
                  <a:cubicBezTo>
                    <a:pt x="48" y="0"/>
                    <a:pt x="44" y="1"/>
                    <a:pt x="42" y="1"/>
                  </a:cubicBezTo>
                  <a:cubicBezTo>
                    <a:pt x="39" y="1"/>
                    <a:pt x="34" y="1"/>
                    <a:pt x="33" y="1"/>
                  </a:cubicBezTo>
                  <a:cubicBezTo>
                    <a:pt x="32" y="2"/>
                    <a:pt x="31" y="4"/>
                    <a:pt x="31" y="5"/>
                  </a:cubicBezTo>
                  <a:cubicBezTo>
                    <a:pt x="31" y="5"/>
                    <a:pt x="26" y="5"/>
                    <a:pt x="24" y="5"/>
                  </a:cubicBezTo>
                  <a:cubicBezTo>
                    <a:pt x="23" y="6"/>
                    <a:pt x="14" y="7"/>
                    <a:pt x="11" y="9"/>
                  </a:cubicBezTo>
                  <a:cubicBezTo>
                    <a:pt x="9" y="10"/>
                    <a:pt x="7" y="13"/>
                    <a:pt x="8" y="13"/>
                  </a:cubicBezTo>
                  <a:cubicBezTo>
                    <a:pt x="9" y="13"/>
                    <a:pt x="7" y="15"/>
                    <a:pt x="5" y="16"/>
                  </a:cubicBezTo>
                  <a:cubicBezTo>
                    <a:pt x="4" y="16"/>
                    <a:pt x="1" y="16"/>
                    <a:pt x="0" y="17"/>
                  </a:cubicBezTo>
                  <a:cubicBezTo>
                    <a:pt x="0" y="18"/>
                    <a:pt x="1" y="18"/>
                    <a:pt x="1" y="19"/>
                  </a:cubicBezTo>
                  <a:cubicBezTo>
                    <a:pt x="2" y="19"/>
                    <a:pt x="3" y="18"/>
                    <a:pt x="3" y="19"/>
                  </a:cubicBezTo>
                  <a:cubicBezTo>
                    <a:pt x="4" y="19"/>
                    <a:pt x="7" y="19"/>
                    <a:pt x="7" y="20"/>
                  </a:cubicBezTo>
                  <a:cubicBezTo>
                    <a:pt x="8" y="20"/>
                    <a:pt x="5" y="20"/>
                    <a:pt x="4" y="21"/>
                  </a:cubicBezTo>
                  <a:cubicBezTo>
                    <a:pt x="2" y="21"/>
                    <a:pt x="3" y="23"/>
                    <a:pt x="4" y="24"/>
                  </a:cubicBezTo>
                  <a:cubicBezTo>
                    <a:pt x="5" y="24"/>
                    <a:pt x="8" y="24"/>
                    <a:pt x="8" y="24"/>
                  </a:cubicBezTo>
                  <a:cubicBezTo>
                    <a:pt x="8" y="24"/>
                    <a:pt x="12" y="25"/>
                    <a:pt x="13" y="25"/>
                  </a:cubicBezTo>
                  <a:cubicBezTo>
                    <a:pt x="14" y="25"/>
                    <a:pt x="15" y="28"/>
                    <a:pt x="16" y="29"/>
                  </a:cubicBezTo>
                  <a:cubicBezTo>
                    <a:pt x="16" y="30"/>
                    <a:pt x="16" y="33"/>
                    <a:pt x="16" y="33"/>
                  </a:cubicBezTo>
                  <a:cubicBezTo>
                    <a:pt x="16" y="34"/>
                    <a:pt x="19" y="35"/>
                    <a:pt x="19" y="35"/>
                  </a:cubicBezTo>
                  <a:cubicBezTo>
                    <a:pt x="20" y="35"/>
                    <a:pt x="20" y="36"/>
                    <a:pt x="19" y="36"/>
                  </a:cubicBezTo>
                  <a:cubicBezTo>
                    <a:pt x="17" y="36"/>
                    <a:pt x="18" y="39"/>
                    <a:pt x="19" y="39"/>
                  </a:cubicBezTo>
                  <a:cubicBezTo>
                    <a:pt x="21" y="40"/>
                    <a:pt x="20" y="42"/>
                    <a:pt x="19" y="42"/>
                  </a:cubicBezTo>
                  <a:cubicBezTo>
                    <a:pt x="18" y="43"/>
                    <a:pt x="19" y="45"/>
                    <a:pt x="18" y="45"/>
                  </a:cubicBezTo>
                  <a:cubicBezTo>
                    <a:pt x="17" y="46"/>
                    <a:pt x="21" y="52"/>
                    <a:pt x="21" y="55"/>
                  </a:cubicBezTo>
                  <a:cubicBezTo>
                    <a:pt x="21" y="58"/>
                    <a:pt x="23" y="60"/>
                    <a:pt x="23" y="60"/>
                  </a:cubicBezTo>
                  <a:cubicBezTo>
                    <a:pt x="24" y="60"/>
                    <a:pt x="26" y="61"/>
                    <a:pt x="27" y="62"/>
                  </a:cubicBezTo>
                  <a:cubicBezTo>
                    <a:pt x="27" y="62"/>
                    <a:pt x="28" y="61"/>
                    <a:pt x="29" y="61"/>
                  </a:cubicBezTo>
                  <a:cubicBezTo>
                    <a:pt x="29" y="60"/>
                    <a:pt x="30" y="59"/>
                    <a:pt x="31" y="57"/>
                  </a:cubicBezTo>
                  <a:cubicBezTo>
                    <a:pt x="32" y="56"/>
                    <a:pt x="34" y="50"/>
                    <a:pt x="34" y="49"/>
                  </a:cubicBezTo>
                  <a:cubicBezTo>
                    <a:pt x="34" y="49"/>
                    <a:pt x="37" y="49"/>
                    <a:pt x="38" y="49"/>
                  </a:cubicBezTo>
                  <a:cubicBezTo>
                    <a:pt x="38" y="48"/>
                    <a:pt x="40" y="47"/>
                    <a:pt x="41" y="46"/>
                  </a:cubicBezTo>
                  <a:cubicBezTo>
                    <a:pt x="41" y="46"/>
                    <a:pt x="45" y="44"/>
                    <a:pt x="46" y="43"/>
                  </a:cubicBezTo>
                  <a:cubicBezTo>
                    <a:pt x="47" y="43"/>
                    <a:pt x="49" y="39"/>
                    <a:pt x="50" y="38"/>
                  </a:cubicBezTo>
                  <a:cubicBezTo>
                    <a:pt x="51" y="38"/>
                    <a:pt x="50" y="38"/>
                    <a:pt x="49" y="37"/>
                  </a:cubicBezTo>
                  <a:cubicBezTo>
                    <a:pt x="48" y="37"/>
                    <a:pt x="48" y="36"/>
                    <a:pt x="48" y="35"/>
                  </a:cubicBezTo>
                  <a:cubicBezTo>
                    <a:pt x="49" y="35"/>
                    <a:pt x="52" y="36"/>
                    <a:pt x="53" y="36"/>
                  </a:cubicBezTo>
                  <a:cubicBezTo>
                    <a:pt x="54" y="37"/>
                    <a:pt x="56" y="35"/>
                    <a:pt x="56" y="35"/>
                  </a:cubicBezTo>
                  <a:cubicBezTo>
                    <a:pt x="55" y="34"/>
                    <a:pt x="55" y="34"/>
                    <a:pt x="56" y="34"/>
                  </a:cubicBezTo>
                  <a:cubicBezTo>
                    <a:pt x="56" y="35"/>
                    <a:pt x="56" y="32"/>
                    <a:pt x="56" y="32"/>
                  </a:cubicBezTo>
                  <a:cubicBezTo>
                    <a:pt x="56" y="31"/>
                    <a:pt x="59" y="29"/>
                    <a:pt x="59" y="26"/>
                  </a:cubicBezTo>
                  <a:cubicBezTo>
                    <a:pt x="58" y="23"/>
                    <a:pt x="60" y="21"/>
                    <a:pt x="61" y="21"/>
                  </a:cubicBezTo>
                  <a:cubicBezTo>
                    <a:pt x="62" y="21"/>
                    <a:pt x="61" y="18"/>
                    <a:pt x="60" y="18"/>
                  </a:cubicBezTo>
                  <a:cubicBezTo>
                    <a:pt x="59" y="17"/>
                    <a:pt x="60" y="17"/>
                    <a:pt x="61" y="17"/>
                  </a:cubicBezTo>
                  <a:cubicBezTo>
                    <a:pt x="61" y="16"/>
                    <a:pt x="62" y="14"/>
                    <a:pt x="61" y="13"/>
                  </a:cubicBezTo>
                  <a:cubicBezTo>
                    <a:pt x="61" y="13"/>
                    <a:pt x="63" y="12"/>
                    <a:pt x="64" y="11"/>
                  </a:cubicBezTo>
                  <a:cubicBezTo>
                    <a:pt x="64" y="11"/>
                    <a:pt x="66" y="10"/>
                    <a:pt x="67" y="10"/>
                  </a:cubicBezTo>
                  <a:cubicBezTo>
                    <a:pt x="68" y="9"/>
                    <a:pt x="68" y="7"/>
                    <a:pt x="68" y="7"/>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8"/>
            <p:cNvSpPr>
              <a:spLocks/>
            </p:cNvSpPr>
            <p:nvPr/>
          </p:nvSpPr>
          <p:spPr bwMode="auto">
            <a:xfrm>
              <a:off x="11377613" y="2036763"/>
              <a:ext cx="171450" cy="142875"/>
            </a:xfrm>
            <a:custGeom>
              <a:avLst/>
              <a:gdLst>
                <a:gd name="T0" fmla="*/ 9 w 18"/>
                <a:gd name="T1" fmla="*/ 0 h 15"/>
                <a:gd name="T2" fmla="*/ 5 w 18"/>
                <a:gd name="T3" fmla="*/ 2 h 15"/>
                <a:gd name="T4" fmla="*/ 2 w 18"/>
                <a:gd name="T5" fmla="*/ 2 h 15"/>
                <a:gd name="T6" fmla="*/ 1 w 18"/>
                <a:gd name="T7" fmla="*/ 6 h 15"/>
                <a:gd name="T8" fmla="*/ 2 w 18"/>
                <a:gd name="T9" fmla="*/ 9 h 15"/>
                <a:gd name="T10" fmla="*/ 6 w 18"/>
                <a:gd name="T11" fmla="*/ 8 h 15"/>
                <a:gd name="T12" fmla="*/ 6 w 18"/>
                <a:gd name="T13" fmla="*/ 11 h 15"/>
                <a:gd name="T14" fmla="*/ 7 w 18"/>
                <a:gd name="T15" fmla="*/ 13 h 15"/>
                <a:gd name="T16" fmla="*/ 10 w 18"/>
                <a:gd name="T17" fmla="*/ 15 h 15"/>
                <a:gd name="T18" fmla="*/ 12 w 18"/>
                <a:gd name="T19" fmla="*/ 11 h 15"/>
                <a:gd name="T20" fmla="*/ 17 w 18"/>
                <a:gd name="T21" fmla="*/ 11 h 15"/>
                <a:gd name="T22" fmla="*/ 17 w 18"/>
                <a:gd name="T23" fmla="*/ 6 h 15"/>
                <a:gd name="T24" fmla="*/ 13 w 18"/>
                <a:gd name="T25" fmla="*/ 5 h 15"/>
                <a:gd name="T26" fmla="*/ 11 w 18"/>
                <a:gd name="T27" fmla="*/ 4 h 15"/>
                <a:gd name="T28" fmla="*/ 9 w 18"/>
                <a:gd name="T2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5">
                  <a:moveTo>
                    <a:pt x="9" y="0"/>
                  </a:moveTo>
                  <a:cubicBezTo>
                    <a:pt x="8" y="0"/>
                    <a:pt x="5" y="1"/>
                    <a:pt x="5" y="2"/>
                  </a:cubicBezTo>
                  <a:cubicBezTo>
                    <a:pt x="6" y="3"/>
                    <a:pt x="4" y="1"/>
                    <a:pt x="2" y="2"/>
                  </a:cubicBezTo>
                  <a:cubicBezTo>
                    <a:pt x="0" y="3"/>
                    <a:pt x="0" y="5"/>
                    <a:pt x="1" y="6"/>
                  </a:cubicBezTo>
                  <a:cubicBezTo>
                    <a:pt x="1" y="6"/>
                    <a:pt x="2" y="8"/>
                    <a:pt x="2" y="9"/>
                  </a:cubicBezTo>
                  <a:cubicBezTo>
                    <a:pt x="2" y="9"/>
                    <a:pt x="5" y="9"/>
                    <a:pt x="6" y="8"/>
                  </a:cubicBezTo>
                  <a:cubicBezTo>
                    <a:pt x="7" y="7"/>
                    <a:pt x="6" y="10"/>
                    <a:pt x="6" y="11"/>
                  </a:cubicBezTo>
                  <a:cubicBezTo>
                    <a:pt x="5" y="12"/>
                    <a:pt x="6" y="13"/>
                    <a:pt x="7" y="13"/>
                  </a:cubicBezTo>
                  <a:cubicBezTo>
                    <a:pt x="8" y="13"/>
                    <a:pt x="9" y="15"/>
                    <a:pt x="10" y="15"/>
                  </a:cubicBezTo>
                  <a:cubicBezTo>
                    <a:pt x="10" y="15"/>
                    <a:pt x="12" y="12"/>
                    <a:pt x="12" y="11"/>
                  </a:cubicBezTo>
                  <a:cubicBezTo>
                    <a:pt x="13" y="10"/>
                    <a:pt x="15" y="11"/>
                    <a:pt x="17" y="11"/>
                  </a:cubicBezTo>
                  <a:cubicBezTo>
                    <a:pt x="18" y="11"/>
                    <a:pt x="18" y="7"/>
                    <a:pt x="17" y="6"/>
                  </a:cubicBezTo>
                  <a:cubicBezTo>
                    <a:pt x="16" y="5"/>
                    <a:pt x="14" y="5"/>
                    <a:pt x="13" y="5"/>
                  </a:cubicBezTo>
                  <a:cubicBezTo>
                    <a:pt x="13" y="4"/>
                    <a:pt x="12" y="4"/>
                    <a:pt x="11" y="4"/>
                  </a:cubicBezTo>
                  <a:cubicBezTo>
                    <a:pt x="10" y="4"/>
                    <a:pt x="10" y="1"/>
                    <a:pt x="9"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9"/>
            <p:cNvSpPr>
              <a:spLocks/>
            </p:cNvSpPr>
            <p:nvPr/>
          </p:nvSpPr>
          <p:spPr bwMode="auto">
            <a:xfrm>
              <a:off x="11491913" y="2017713"/>
              <a:ext cx="133350" cy="47625"/>
            </a:xfrm>
            <a:custGeom>
              <a:avLst/>
              <a:gdLst>
                <a:gd name="T0" fmla="*/ 8 w 14"/>
                <a:gd name="T1" fmla="*/ 5 h 5"/>
                <a:gd name="T2" fmla="*/ 13 w 14"/>
                <a:gd name="T3" fmla="*/ 3 h 5"/>
                <a:gd name="T4" fmla="*/ 4 w 14"/>
                <a:gd name="T5" fmla="*/ 1 h 5"/>
                <a:gd name="T6" fmla="*/ 0 w 14"/>
                <a:gd name="T7" fmla="*/ 1 h 5"/>
                <a:gd name="T8" fmla="*/ 8 w 14"/>
                <a:gd name="T9" fmla="*/ 5 h 5"/>
              </a:gdLst>
              <a:ahLst/>
              <a:cxnLst>
                <a:cxn ang="0">
                  <a:pos x="T0" y="T1"/>
                </a:cxn>
                <a:cxn ang="0">
                  <a:pos x="T2" y="T3"/>
                </a:cxn>
                <a:cxn ang="0">
                  <a:pos x="T4" y="T5"/>
                </a:cxn>
                <a:cxn ang="0">
                  <a:pos x="T6" y="T7"/>
                </a:cxn>
                <a:cxn ang="0">
                  <a:pos x="T8" y="T9"/>
                </a:cxn>
              </a:cxnLst>
              <a:rect l="0" t="0" r="r" b="b"/>
              <a:pathLst>
                <a:path w="14" h="5">
                  <a:moveTo>
                    <a:pt x="8" y="5"/>
                  </a:moveTo>
                  <a:cubicBezTo>
                    <a:pt x="10" y="5"/>
                    <a:pt x="13" y="3"/>
                    <a:pt x="13" y="3"/>
                  </a:cubicBezTo>
                  <a:cubicBezTo>
                    <a:pt x="14" y="2"/>
                    <a:pt x="7" y="1"/>
                    <a:pt x="4" y="1"/>
                  </a:cubicBezTo>
                  <a:cubicBezTo>
                    <a:pt x="2" y="0"/>
                    <a:pt x="0" y="1"/>
                    <a:pt x="0" y="1"/>
                  </a:cubicBezTo>
                  <a:cubicBezTo>
                    <a:pt x="0" y="2"/>
                    <a:pt x="6" y="4"/>
                    <a:pt x="8" y="5"/>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30"/>
            <p:cNvSpPr>
              <a:spLocks/>
            </p:cNvSpPr>
            <p:nvPr/>
          </p:nvSpPr>
          <p:spPr bwMode="auto">
            <a:xfrm>
              <a:off x="11156950" y="2630488"/>
              <a:ext cx="47625" cy="57150"/>
            </a:xfrm>
            <a:custGeom>
              <a:avLst/>
              <a:gdLst>
                <a:gd name="T0" fmla="*/ 1 w 5"/>
                <a:gd name="T1" fmla="*/ 2 h 6"/>
                <a:gd name="T2" fmla="*/ 0 w 5"/>
                <a:gd name="T3" fmla="*/ 5 h 6"/>
                <a:gd name="T4" fmla="*/ 4 w 5"/>
                <a:gd name="T5" fmla="*/ 6 h 6"/>
                <a:gd name="T6" fmla="*/ 5 w 5"/>
                <a:gd name="T7" fmla="*/ 4 h 6"/>
                <a:gd name="T8" fmla="*/ 3 w 5"/>
                <a:gd name="T9" fmla="*/ 0 h 6"/>
                <a:gd name="T10" fmla="*/ 1 w 5"/>
                <a:gd name="T11" fmla="*/ 2 h 6"/>
              </a:gdLst>
              <a:ahLst/>
              <a:cxnLst>
                <a:cxn ang="0">
                  <a:pos x="T0" y="T1"/>
                </a:cxn>
                <a:cxn ang="0">
                  <a:pos x="T2" y="T3"/>
                </a:cxn>
                <a:cxn ang="0">
                  <a:pos x="T4" y="T5"/>
                </a:cxn>
                <a:cxn ang="0">
                  <a:pos x="T6" y="T7"/>
                </a:cxn>
                <a:cxn ang="0">
                  <a:pos x="T8" y="T9"/>
                </a:cxn>
                <a:cxn ang="0">
                  <a:pos x="T10" y="T11"/>
                </a:cxn>
              </a:cxnLst>
              <a:rect l="0" t="0" r="r" b="b"/>
              <a:pathLst>
                <a:path w="5" h="6">
                  <a:moveTo>
                    <a:pt x="1" y="2"/>
                  </a:moveTo>
                  <a:cubicBezTo>
                    <a:pt x="1" y="2"/>
                    <a:pt x="0" y="4"/>
                    <a:pt x="0" y="5"/>
                  </a:cubicBezTo>
                  <a:cubicBezTo>
                    <a:pt x="1" y="6"/>
                    <a:pt x="3" y="6"/>
                    <a:pt x="4" y="6"/>
                  </a:cubicBezTo>
                  <a:cubicBezTo>
                    <a:pt x="5" y="6"/>
                    <a:pt x="5" y="5"/>
                    <a:pt x="5" y="4"/>
                  </a:cubicBezTo>
                  <a:cubicBezTo>
                    <a:pt x="5" y="4"/>
                    <a:pt x="4" y="0"/>
                    <a:pt x="3" y="0"/>
                  </a:cubicBezTo>
                  <a:cubicBezTo>
                    <a:pt x="3" y="0"/>
                    <a:pt x="2" y="3"/>
                    <a:pt x="1" y="2"/>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31"/>
            <p:cNvSpPr>
              <a:spLocks/>
            </p:cNvSpPr>
            <p:nvPr/>
          </p:nvSpPr>
          <p:spPr bwMode="auto">
            <a:xfrm>
              <a:off x="11128375" y="2371725"/>
              <a:ext cx="114300" cy="85725"/>
            </a:xfrm>
            <a:custGeom>
              <a:avLst/>
              <a:gdLst>
                <a:gd name="T0" fmla="*/ 11 w 12"/>
                <a:gd name="T1" fmla="*/ 3 h 9"/>
                <a:gd name="T2" fmla="*/ 6 w 12"/>
                <a:gd name="T3" fmla="*/ 2 h 9"/>
                <a:gd name="T4" fmla="*/ 2 w 12"/>
                <a:gd name="T5" fmla="*/ 1 h 9"/>
                <a:gd name="T6" fmla="*/ 0 w 12"/>
                <a:gd name="T7" fmla="*/ 3 h 9"/>
                <a:gd name="T8" fmla="*/ 1 w 12"/>
                <a:gd name="T9" fmla="*/ 4 h 9"/>
                <a:gd name="T10" fmla="*/ 1 w 12"/>
                <a:gd name="T11" fmla="*/ 6 h 9"/>
                <a:gd name="T12" fmla="*/ 3 w 12"/>
                <a:gd name="T13" fmla="*/ 8 h 9"/>
                <a:gd name="T14" fmla="*/ 6 w 12"/>
                <a:gd name="T15" fmla="*/ 9 h 9"/>
                <a:gd name="T16" fmla="*/ 10 w 12"/>
                <a:gd name="T17" fmla="*/ 8 h 9"/>
                <a:gd name="T18" fmla="*/ 11 w 12"/>
                <a:gd name="T19"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9">
                  <a:moveTo>
                    <a:pt x="11" y="3"/>
                  </a:moveTo>
                  <a:cubicBezTo>
                    <a:pt x="11" y="2"/>
                    <a:pt x="7" y="2"/>
                    <a:pt x="6" y="2"/>
                  </a:cubicBezTo>
                  <a:cubicBezTo>
                    <a:pt x="5" y="2"/>
                    <a:pt x="3" y="1"/>
                    <a:pt x="2" y="1"/>
                  </a:cubicBezTo>
                  <a:cubicBezTo>
                    <a:pt x="2" y="0"/>
                    <a:pt x="1" y="3"/>
                    <a:pt x="0" y="3"/>
                  </a:cubicBezTo>
                  <a:cubicBezTo>
                    <a:pt x="0" y="4"/>
                    <a:pt x="1" y="4"/>
                    <a:pt x="1" y="4"/>
                  </a:cubicBezTo>
                  <a:cubicBezTo>
                    <a:pt x="1" y="4"/>
                    <a:pt x="1" y="5"/>
                    <a:pt x="1" y="6"/>
                  </a:cubicBezTo>
                  <a:cubicBezTo>
                    <a:pt x="0" y="7"/>
                    <a:pt x="3" y="7"/>
                    <a:pt x="3" y="8"/>
                  </a:cubicBezTo>
                  <a:cubicBezTo>
                    <a:pt x="4" y="9"/>
                    <a:pt x="5" y="9"/>
                    <a:pt x="6" y="9"/>
                  </a:cubicBezTo>
                  <a:cubicBezTo>
                    <a:pt x="7" y="9"/>
                    <a:pt x="9" y="8"/>
                    <a:pt x="10" y="8"/>
                  </a:cubicBezTo>
                  <a:cubicBezTo>
                    <a:pt x="11" y="8"/>
                    <a:pt x="12" y="4"/>
                    <a:pt x="11" y="3"/>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32"/>
            <p:cNvSpPr>
              <a:spLocks/>
            </p:cNvSpPr>
            <p:nvPr/>
          </p:nvSpPr>
          <p:spPr bwMode="auto">
            <a:xfrm>
              <a:off x="11855450" y="2141538"/>
              <a:ext cx="171450" cy="173038"/>
            </a:xfrm>
            <a:custGeom>
              <a:avLst/>
              <a:gdLst>
                <a:gd name="T0" fmla="*/ 10 w 18"/>
                <a:gd name="T1" fmla="*/ 7 h 18"/>
                <a:gd name="T2" fmla="*/ 17 w 18"/>
                <a:gd name="T3" fmla="*/ 2 h 18"/>
                <a:gd name="T4" fmla="*/ 16 w 18"/>
                <a:gd name="T5" fmla="*/ 0 h 18"/>
                <a:gd name="T6" fmla="*/ 15 w 18"/>
                <a:gd name="T7" fmla="*/ 1 h 18"/>
                <a:gd name="T8" fmla="*/ 7 w 18"/>
                <a:gd name="T9" fmla="*/ 3 h 18"/>
                <a:gd name="T10" fmla="*/ 3 w 18"/>
                <a:gd name="T11" fmla="*/ 6 h 18"/>
                <a:gd name="T12" fmla="*/ 0 w 18"/>
                <a:gd name="T13" fmla="*/ 14 h 18"/>
                <a:gd name="T14" fmla="*/ 3 w 18"/>
                <a:gd name="T15" fmla="*/ 17 h 18"/>
                <a:gd name="T16" fmla="*/ 6 w 18"/>
                <a:gd name="T17" fmla="*/ 17 h 18"/>
                <a:gd name="T18" fmla="*/ 5 w 18"/>
                <a:gd name="T19" fmla="*/ 12 h 18"/>
                <a:gd name="T20" fmla="*/ 10 w 18"/>
                <a:gd name="T2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10" y="7"/>
                  </a:moveTo>
                  <a:cubicBezTo>
                    <a:pt x="12" y="5"/>
                    <a:pt x="17" y="4"/>
                    <a:pt x="17" y="2"/>
                  </a:cubicBezTo>
                  <a:cubicBezTo>
                    <a:pt x="18" y="1"/>
                    <a:pt x="17" y="0"/>
                    <a:pt x="16" y="0"/>
                  </a:cubicBezTo>
                  <a:cubicBezTo>
                    <a:pt x="16" y="0"/>
                    <a:pt x="15" y="1"/>
                    <a:pt x="15" y="1"/>
                  </a:cubicBezTo>
                  <a:cubicBezTo>
                    <a:pt x="15" y="1"/>
                    <a:pt x="9" y="3"/>
                    <a:pt x="7" y="3"/>
                  </a:cubicBezTo>
                  <a:cubicBezTo>
                    <a:pt x="6" y="4"/>
                    <a:pt x="4" y="6"/>
                    <a:pt x="3" y="6"/>
                  </a:cubicBezTo>
                  <a:cubicBezTo>
                    <a:pt x="2" y="7"/>
                    <a:pt x="1" y="13"/>
                    <a:pt x="0" y="14"/>
                  </a:cubicBezTo>
                  <a:cubicBezTo>
                    <a:pt x="0" y="14"/>
                    <a:pt x="2" y="17"/>
                    <a:pt x="3" y="17"/>
                  </a:cubicBezTo>
                  <a:cubicBezTo>
                    <a:pt x="4" y="18"/>
                    <a:pt x="6" y="17"/>
                    <a:pt x="6" y="17"/>
                  </a:cubicBezTo>
                  <a:cubicBezTo>
                    <a:pt x="7" y="17"/>
                    <a:pt x="6" y="13"/>
                    <a:pt x="5" y="12"/>
                  </a:cubicBezTo>
                  <a:cubicBezTo>
                    <a:pt x="5" y="10"/>
                    <a:pt x="9" y="8"/>
                    <a:pt x="10" y="7"/>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33"/>
            <p:cNvSpPr>
              <a:spLocks/>
            </p:cNvSpPr>
            <p:nvPr/>
          </p:nvSpPr>
          <p:spPr bwMode="auto">
            <a:xfrm>
              <a:off x="11893550" y="2017713"/>
              <a:ext cx="47625" cy="57150"/>
            </a:xfrm>
            <a:custGeom>
              <a:avLst/>
              <a:gdLst>
                <a:gd name="T0" fmla="*/ 0 w 5"/>
                <a:gd name="T1" fmla="*/ 5 h 6"/>
                <a:gd name="T2" fmla="*/ 5 w 5"/>
                <a:gd name="T3" fmla="*/ 4 h 6"/>
                <a:gd name="T4" fmla="*/ 0 w 5"/>
                <a:gd name="T5" fmla="*/ 5 h 6"/>
              </a:gdLst>
              <a:ahLst/>
              <a:cxnLst>
                <a:cxn ang="0">
                  <a:pos x="T0" y="T1"/>
                </a:cxn>
                <a:cxn ang="0">
                  <a:pos x="T2" y="T3"/>
                </a:cxn>
                <a:cxn ang="0">
                  <a:pos x="T4" y="T5"/>
                </a:cxn>
              </a:cxnLst>
              <a:rect l="0" t="0" r="r" b="b"/>
              <a:pathLst>
                <a:path w="5" h="6">
                  <a:moveTo>
                    <a:pt x="0" y="5"/>
                  </a:moveTo>
                  <a:cubicBezTo>
                    <a:pt x="2" y="6"/>
                    <a:pt x="3" y="4"/>
                    <a:pt x="5" y="4"/>
                  </a:cubicBezTo>
                  <a:cubicBezTo>
                    <a:pt x="5" y="0"/>
                    <a:pt x="0" y="1"/>
                    <a:pt x="0" y="5"/>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34"/>
            <p:cNvSpPr>
              <a:spLocks/>
            </p:cNvSpPr>
            <p:nvPr/>
          </p:nvSpPr>
          <p:spPr bwMode="auto">
            <a:xfrm>
              <a:off x="12247563" y="2055813"/>
              <a:ext cx="85725" cy="28575"/>
            </a:xfrm>
            <a:custGeom>
              <a:avLst/>
              <a:gdLst>
                <a:gd name="T0" fmla="*/ 0 w 9"/>
                <a:gd name="T1" fmla="*/ 1 h 3"/>
                <a:gd name="T2" fmla="*/ 7 w 9"/>
                <a:gd name="T3" fmla="*/ 2 h 3"/>
                <a:gd name="T4" fmla="*/ 5 w 9"/>
                <a:gd name="T5" fmla="*/ 0 h 3"/>
                <a:gd name="T6" fmla="*/ 0 w 9"/>
                <a:gd name="T7" fmla="*/ 1 h 3"/>
              </a:gdLst>
              <a:ahLst/>
              <a:cxnLst>
                <a:cxn ang="0">
                  <a:pos x="T0" y="T1"/>
                </a:cxn>
                <a:cxn ang="0">
                  <a:pos x="T2" y="T3"/>
                </a:cxn>
                <a:cxn ang="0">
                  <a:pos x="T4" y="T5"/>
                </a:cxn>
                <a:cxn ang="0">
                  <a:pos x="T6" y="T7"/>
                </a:cxn>
              </a:cxnLst>
              <a:rect l="0" t="0" r="r" b="b"/>
              <a:pathLst>
                <a:path w="9" h="3">
                  <a:moveTo>
                    <a:pt x="0" y="1"/>
                  </a:moveTo>
                  <a:cubicBezTo>
                    <a:pt x="0" y="2"/>
                    <a:pt x="6" y="3"/>
                    <a:pt x="7" y="2"/>
                  </a:cubicBezTo>
                  <a:cubicBezTo>
                    <a:pt x="9" y="2"/>
                    <a:pt x="7" y="0"/>
                    <a:pt x="5" y="0"/>
                  </a:cubicBezTo>
                  <a:cubicBezTo>
                    <a:pt x="2" y="0"/>
                    <a:pt x="0" y="1"/>
                    <a:pt x="0" y="1"/>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35"/>
            <p:cNvSpPr>
              <a:spLocks/>
            </p:cNvSpPr>
            <p:nvPr/>
          </p:nvSpPr>
          <p:spPr bwMode="auto">
            <a:xfrm>
              <a:off x="10391775" y="2428875"/>
              <a:ext cx="77787" cy="47625"/>
            </a:xfrm>
            <a:custGeom>
              <a:avLst/>
              <a:gdLst>
                <a:gd name="T0" fmla="*/ 1 w 8"/>
                <a:gd name="T1" fmla="*/ 2 h 5"/>
                <a:gd name="T2" fmla="*/ 2 w 8"/>
                <a:gd name="T3" fmla="*/ 5 h 5"/>
                <a:gd name="T4" fmla="*/ 6 w 8"/>
                <a:gd name="T5" fmla="*/ 2 h 5"/>
                <a:gd name="T6" fmla="*/ 8 w 8"/>
                <a:gd name="T7" fmla="*/ 3 h 5"/>
                <a:gd name="T8" fmla="*/ 3 w 8"/>
                <a:gd name="T9" fmla="*/ 0 h 5"/>
                <a:gd name="T10" fmla="*/ 1 w 8"/>
                <a:gd name="T11" fmla="*/ 2 h 5"/>
              </a:gdLst>
              <a:ahLst/>
              <a:cxnLst>
                <a:cxn ang="0">
                  <a:pos x="T0" y="T1"/>
                </a:cxn>
                <a:cxn ang="0">
                  <a:pos x="T2" y="T3"/>
                </a:cxn>
                <a:cxn ang="0">
                  <a:pos x="T4" y="T5"/>
                </a:cxn>
                <a:cxn ang="0">
                  <a:pos x="T6" y="T7"/>
                </a:cxn>
                <a:cxn ang="0">
                  <a:pos x="T8" y="T9"/>
                </a:cxn>
                <a:cxn ang="0">
                  <a:pos x="T10" y="T11"/>
                </a:cxn>
              </a:cxnLst>
              <a:rect l="0" t="0" r="r" b="b"/>
              <a:pathLst>
                <a:path w="8" h="5">
                  <a:moveTo>
                    <a:pt x="1" y="2"/>
                  </a:moveTo>
                  <a:cubicBezTo>
                    <a:pt x="0" y="3"/>
                    <a:pt x="0" y="5"/>
                    <a:pt x="2" y="5"/>
                  </a:cubicBezTo>
                  <a:cubicBezTo>
                    <a:pt x="3" y="5"/>
                    <a:pt x="4" y="1"/>
                    <a:pt x="6" y="2"/>
                  </a:cubicBezTo>
                  <a:cubicBezTo>
                    <a:pt x="7" y="3"/>
                    <a:pt x="8" y="3"/>
                    <a:pt x="8" y="3"/>
                  </a:cubicBezTo>
                  <a:cubicBezTo>
                    <a:pt x="7" y="2"/>
                    <a:pt x="4" y="1"/>
                    <a:pt x="3" y="0"/>
                  </a:cubicBezTo>
                  <a:cubicBezTo>
                    <a:pt x="3" y="0"/>
                    <a:pt x="1" y="2"/>
                    <a:pt x="1" y="2"/>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36"/>
            <p:cNvSpPr>
              <a:spLocks/>
            </p:cNvSpPr>
            <p:nvPr/>
          </p:nvSpPr>
          <p:spPr bwMode="auto">
            <a:xfrm>
              <a:off x="10526713" y="3279775"/>
              <a:ext cx="28575" cy="19050"/>
            </a:xfrm>
            <a:custGeom>
              <a:avLst/>
              <a:gdLst>
                <a:gd name="T0" fmla="*/ 0 w 3"/>
                <a:gd name="T1" fmla="*/ 2 h 2"/>
                <a:gd name="T2" fmla="*/ 3 w 3"/>
                <a:gd name="T3" fmla="*/ 2 h 2"/>
                <a:gd name="T4" fmla="*/ 2 w 3"/>
                <a:gd name="T5" fmla="*/ 0 h 2"/>
                <a:gd name="T6" fmla="*/ 0 w 3"/>
                <a:gd name="T7" fmla="*/ 2 h 2"/>
              </a:gdLst>
              <a:ahLst/>
              <a:cxnLst>
                <a:cxn ang="0">
                  <a:pos x="T0" y="T1"/>
                </a:cxn>
                <a:cxn ang="0">
                  <a:pos x="T2" y="T3"/>
                </a:cxn>
                <a:cxn ang="0">
                  <a:pos x="T4" y="T5"/>
                </a:cxn>
                <a:cxn ang="0">
                  <a:pos x="T6" y="T7"/>
                </a:cxn>
              </a:cxnLst>
              <a:rect l="0" t="0" r="r" b="b"/>
              <a:pathLst>
                <a:path w="3" h="2">
                  <a:moveTo>
                    <a:pt x="0" y="2"/>
                  </a:moveTo>
                  <a:cubicBezTo>
                    <a:pt x="0" y="2"/>
                    <a:pt x="3" y="2"/>
                    <a:pt x="3" y="2"/>
                  </a:cubicBezTo>
                  <a:cubicBezTo>
                    <a:pt x="3" y="1"/>
                    <a:pt x="3" y="0"/>
                    <a:pt x="2" y="0"/>
                  </a:cubicBezTo>
                  <a:cubicBezTo>
                    <a:pt x="2" y="0"/>
                    <a:pt x="0" y="1"/>
                    <a:pt x="0" y="2"/>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37"/>
            <p:cNvSpPr>
              <a:spLocks/>
            </p:cNvSpPr>
            <p:nvPr/>
          </p:nvSpPr>
          <p:spPr bwMode="auto">
            <a:xfrm>
              <a:off x="10315575" y="3213100"/>
              <a:ext cx="192087" cy="85725"/>
            </a:xfrm>
            <a:custGeom>
              <a:avLst/>
              <a:gdLst>
                <a:gd name="T0" fmla="*/ 12 w 20"/>
                <a:gd name="T1" fmla="*/ 5 h 9"/>
                <a:gd name="T2" fmla="*/ 13 w 20"/>
                <a:gd name="T3" fmla="*/ 7 h 9"/>
                <a:gd name="T4" fmla="*/ 16 w 20"/>
                <a:gd name="T5" fmla="*/ 9 h 9"/>
                <a:gd name="T6" fmla="*/ 19 w 20"/>
                <a:gd name="T7" fmla="*/ 8 h 9"/>
                <a:gd name="T8" fmla="*/ 17 w 20"/>
                <a:gd name="T9" fmla="*/ 5 h 9"/>
                <a:gd name="T10" fmla="*/ 13 w 20"/>
                <a:gd name="T11" fmla="*/ 3 h 9"/>
                <a:gd name="T12" fmla="*/ 10 w 20"/>
                <a:gd name="T13" fmla="*/ 1 h 9"/>
                <a:gd name="T14" fmla="*/ 4 w 20"/>
                <a:gd name="T15" fmla="*/ 0 h 9"/>
                <a:gd name="T16" fmla="*/ 0 w 20"/>
                <a:gd name="T17" fmla="*/ 2 h 9"/>
                <a:gd name="T18" fmla="*/ 3 w 20"/>
                <a:gd name="T19" fmla="*/ 3 h 9"/>
                <a:gd name="T20" fmla="*/ 8 w 20"/>
                <a:gd name="T21" fmla="*/ 4 h 9"/>
                <a:gd name="T22" fmla="*/ 12 w 20"/>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9">
                  <a:moveTo>
                    <a:pt x="12" y="5"/>
                  </a:moveTo>
                  <a:cubicBezTo>
                    <a:pt x="13" y="5"/>
                    <a:pt x="12" y="7"/>
                    <a:pt x="13" y="7"/>
                  </a:cubicBezTo>
                  <a:cubicBezTo>
                    <a:pt x="13" y="8"/>
                    <a:pt x="16" y="8"/>
                    <a:pt x="16" y="9"/>
                  </a:cubicBezTo>
                  <a:cubicBezTo>
                    <a:pt x="17" y="9"/>
                    <a:pt x="18" y="8"/>
                    <a:pt x="19" y="8"/>
                  </a:cubicBezTo>
                  <a:cubicBezTo>
                    <a:pt x="20" y="8"/>
                    <a:pt x="19" y="5"/>
                    <a:pt x="17" y="5"/>
                  </a:cubicBezTo>
                  <a:cubicBezTo>
                    <a:pt x="15" y="5"/>
                    <a:pt x="14" y="3"/>
                    <a:pt x="13" y="3"/>
                  </a:cubicBezTo>
                  <a:cubicBezTo>
                    <a:pt x="13" y="3"/>
                    <a:pt x="11" y="1"/>
                    <a:pt x="10" y="1"/>
                  </a:cubicBezTo>
                  <a:cubicBezTo>
                    <a:pt x="10" y="0"/>
                    <a:pt x="5" y="0"/>
                    <a:pt x="4" y="0"/>
                  </a:cubicBezTo>
                  <a:cubicBezTo>
                    <a:pt x="2" y="0"/>
                    <a:pt x="0" y="2"/>
                    <a:pt x="0" y="2"/>
                  </a:cubicBezTo>
                  <a:cubicBezTo>
                    <a:pt x="0" y="3"/>
                    <a:pt x="2" y="3"/>
                    <a:pt x="3" y="3"/>
                  </a:cubicBezTo>
                  <a:cubicBezTo>
                    <a:pt x="4" y="2"/>
                    <a:pt x="8" y="3"/>
                    <a:pt x="8" y="4"/>
                  </a:cubicBezTo>
                  <a:cubicBezTo>
                    <a:pt x="9" y="5"/>
                    <a:pt x="11" y="5"/>
                    <a:pt x="12" y="5"/>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38"/>
            <p:cNvSpPr>
              <a:spLocks/>
            </p:cNvSpPr>
            <p:nvPr/>
          </p:nvSpPr>
          <p:spPr bwMode="auto">
            <a:xfrm>
              <a:off x="10382250" y="3289300"/>
              <a:ext cx="28575" cy="9525"/>
            </a:xfrm>
            <a:custGeom>
              <a:avLst/>
              <a:gdLst>
                <a:gd name="T0" fmla="*/ 0 w 3"/>
                <a:gd name="T1" fmla="*/ 1 h 1"/>
                <a:gd name="T2" fmla="*/ 3 w 3"/>
                <a:gd name="T3" fmla="*/ 1 h 1"/>
                <a:gd name="T4" fmla="*/ 3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0" y="1"/>
                    <a:pt x="2" y="1"/>
                    <a:pt x="3" y="1"/>
                  </a:cubicBezTo>
                  <a:cubicBezTo>
                    <a:pt x="3" y="1"/>
                    <a:pt x="3" y="1"/>
                    <a:pt x="3" y="0"/>
                  </a:cubicBezTo>
                  <a:cubicBezTo>
                    <a:pt x="2" y="0"/>
                    <a:pt x="0" y="0"/>
                    <a:pt x="0" y="1"/>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39"/>
            <p:cNvSpPr>
              <a:spLocks/>
            </p:cNvSpPr>
            <p:nvPr/>
          </p:nvSpPr>
          <p:spPr bwMode="auto">
            <a:xfrm>
              <a:off x="10382250" y="3184525"/>
              <a:ext cx="19050" cy="19050"/>
            </a:xfrm>
            <a:custGeom>
              <a:avLst/>
              <a:gdLst>
                <a:gd name="T0" fmla="*/ 2 w 2"/>
                <a:gd name="T1" fmla="*/ 0 h 2"/>
                <a:gd name="T2" fmla="*/ 0 w 2"/>
                <a:gd name="T3" fmla="*/ 1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1" y="0"/>
                    <a:pt x="0" y="0"/>
                    <a:pt x="0" y="1"/>
                  </a:cubicBezTo>
                  <a:cubicBezTo>
                    <a:pt x="0" y="1"/>
                    <a:pt x="1" y="2"/>
                    <a:pt x="1" y="2"/>
                  </a:cubicBezTo>
                  <a:cubicBezTo>
                    <a:pt x="2" y="2"/>
                    <a:pt x="2" y="0"/>
                    <a:pt x="2"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40"/>
            <p:cNvSpPr>
              <a:spLocks/>
            </p:cNvSpPr>
            <p:nvPr/>
          </p:nvSpPr>
          <p:spPr bwMode="auto">
            <a:xfrm>
              <a:off x="10420350" y="3175000"/>
              <a:ext cx="28575" cy="28575"/>
            </a:xfrm>
            <a:custGeom>
              <a:avLst/>
              <a:gdLst>
                <a:gd name="T0" fmla="*/ 3 w 3"/>
                <a:gd name="T1" fmla="*/ 1 h 3"/>
                <a:gd name="T2" fmla="*/ 1 w 3"/>
                <a:gd name="T3" fmla="*/ 0 h 3"/>
                <a:gd name="T4" fmla="*/ 1 w 3"/>
                <a:gd name="T5" fmla="*/ 2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1" y="0"/>
                    <a:pt x="1" y="0"/>
                  </a:cubicBezTo>
                  <a:cubicBezTo>
                    <a:pt x="1" y="0"/>
                    <a:pt x="0" y="1"/>
                    <a:pt x="1" y="2"/>
                  </a:cubicBezTo>
                  <a:cubicBezTo>
                    <a:pt x="1" y="3"/>
                    <a:pt x="3" y="2"/>
                    <a:pt x="3" y="1"/>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41"/>
            <p:cNvSpPr>
              <a:spLocks/>
            </p:cNvSpPr>
            <p:nvPr/>
          </p:nvSpPr>
          <p:spPr bwMode="auto">
            <a:xfrm>
              <a:off x="10448925" y="3203575"/>
              <a:ext cx="39687" cy="38100"/>
            </a:xfrm>
            <a:custGeom>
              <a:avLst/>
              <a:gdLst>
                <a:gd name="T0" fmla="*/ 3 w 4"/>
                <a:gd name="T1" fmla="*/ 4 h 4"/>
                <a:gd name="T2" fmla="*/ 4 w 4"/>
                <a:gd name="T3" fmla="*/ 2 h 4"/>
                <a:gd name="T4" fmla="*/ 1 w 4"/>
                <a:gd name="T5" fmla="*/ 0 h 4"/>
                <a:gd name="T6" fmla="*/ 0 w 4"/>
                <a:gd name="T7" fmla="*/ 2 h 4"/>
                <a:gd name="T8" fmla="*/ 1 w 4"/>
                <a:gd name="T9" fmla="*/ 3 h 4"/>
                <a:gd name="T10" fmla="*/ 3 w 4"/>
                <a:gd name="T11" fmla="*/ 4 h 4"/>
              </a:gdLst>
              <a:ahLst/>
              <a:cxnLst>
                <a:cxn ang="0">
                  <a:pos x="T0" y="T1"/>
                </a:cxn>
                <a:cxn ang="0">
                  <a:pos x="T2" y="T3"/>
                </a:cxn>
                <a:cxn ang="0">
                  <a:pos x="T4" y="T5"/>
                </a:cxn>
                <a:cxn ang="0">
                  <a:pos x="T6" y="T7"/>
                </a:cxn>
                <a:cxn ang="0">
                  <a:pos x="T8" y="T9"/>
                </a:cxn>
                <a:cxn ang="0">
                  <a:pos x="T10" y="T11"/>
                </a:cxn>
              </a:cxnLst>
              <a:rect l="0" t="0" r="r" b="b"/>
              <a:pathLst>
                <a:path w="4" h="4">
                  <a:moveTo>
                    <a:pt x="3" y="4"/>
                  </a:moveTo>
                  <a:cubicBezTo>
                    <a:pt x="4" y="3"/>
                    <a:pt x="4" y="2"/>
                    <a:pt x="4" y="2"/>
                  </a:cubicBezTo>
                  <a:cubicBezTo>
                    <a:pt x="3" y="2"/>
                    <a:pt x="2" y="0"/>
                    <a:pt x="1" y="0"/>
                  </a:cubicBezTo>
                  <a:cubicBezTo>
                    <a:pt x="1" y="0"/>
                    <a:pt x="0" y="1"/>
                    <a:pt x="0" y="2"/>
                  </a:cubicBezTo>
                  <a:cubicBezTo>
                    <a:pt x="0" y="2"/>
                    <a:pt x="1" y="3"/>
                    <a:pt x="1" y="3"/>
                  </a:cubicBezTo>
                  <a:cubicBezTo>
                    <a:pt x="1" y="2"/>
                    <a:pt x="2" y="4"/>
                    <a:pt x="3" y="4"/>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42"/>
            <p:cNvSpPr>
              <a:spLocks/>
            </p:cNvSpPr>
            <p:nvPr/>
          </p:nvSpPr>
          <p:spPr bwMode="auto">
            <a:xfrm>
              <a:off x="12944475" y="3586163"/>
              <a:ext cx="68262" cy="47625"/>
            </a:xfrm>
            <a:custGeom>
              <a:avLst/>
              <a:gdLst>
                <a:gd name="T0" fmla="*/ 5 w 7"/>
                <a:gd name="T1" fmla="*/ 1 h 5"/>
                <a:gd name="T2" fmla="*/ 2 w 7"/>
                <a:gd name="T3" fmla="*/ 1 h 5"/>
                <a:gd name="T4" fmla="*/ 1 w 7"/>
                <a:gd name="T5" fmla="*/ 2 h 5"/>
                <a:gd name="T6" fmla="*/ 1 w 7"/>
                <a:gd name="T7" fmla="*/ 3 h 5"/>
                <a:gd name="T8" fmla="*/ 6 w 7"/>
                <a:gd name="T9" fmla="*/ 5 h 5"/>
                <a:gd name="T10" fmla="*/ 7 w 7"/>
                <a:gd name="T11" fmla="*/ 0 h 5"/>
                <a:gd name="T12" fmla="*/ 5 w 7"/>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5" y="1"/>
                  </a:moveTo>
                  <a:cubicBezTo>
                    <a:pt x="5" y="1"/>
                    <a:pt x="2" y="1"/>
                    <a:pt x="2" y="1"/>
                  </a:cubicBezTo>
                  <a:cubicBezTo>
                    <a:pt x="2" y="0"/>
                    <a:pt x="1" y="2"/>
                    <a:pt x="1" y="2"/>
                  </a:cubicBezTo>
                  <a:cubicBezTo>
                    <a:pt x="0" y="2"/>
                    <a:pt x="1" y="3"/>
                    <a:pt x="1" y="3"/>
                  </a:cubicBezTo>
                  <a:cubicBezTo>
                    <a:pt x="2" y="3"/>
                    <a:pt x="4" y="4"/>
                    <a:pt x="6" y="5"/>
                  </a:cubicBezTo>
                  <a:cubicBezTo>
                    <a:pt x="6" y="3"/>
                    <a:pt x="7" y="1"/>
                    <a:pt x="7" y="0"/>
                  </a:cubicBezTo>
                  <a:cubicBezTo>
                    <a:pt x="6" y="0"/>
                    <a:pt x="6" y="0"/>
                    <a:pt x="5" y="1"/>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43"/>
            <p:cNvSpPr>
              <a:spLocks/>
            </p:cNvSpPr>
            <p:nvPr/>
          </p:nvSpPr>
          <p:spPr bwMode="auto">
            <a:xfrm>
              <a:off x="9942513" y="2219325"/>
              <a:ext cx="995362" cy="2284413"/>
            </a:xfrm>
            <a:custGeom>
              <a:avLst/>
              <a:gdLst>
                <a:gd name="T0" fmla="*/ 56 w 104"/>
                <a:gd name="T1" fmla="*/ 176 h 239"/>
                <a:gd name="T2" fmla="*/ 56 w 104"/>
                <a:gd name="T3" fmla="*/ 191 h 239"/>
                <a:gd name="T4" fmla="*/ 56 w 104"/>
                <a:gd name="T5" fmla="*/ 212 h 239"/>
                <a:gd name="T6" fmla="*/ 56 w 104"/>
                <a:gd name="T7" fmla="*/ 226 h 239"/>
                <a:gd name="T8" fmla="*/ 60 w 104"/>
                <a:gd name="T9" fmla="*/ 238 h 239"/>
                <a:gd name="T10" fmla="*/ 67 w 104"/>
                <a:gd name="T11" fmla="*/ 237 h 239"/>
                <a:gd name="T12" fmla="*/ 68 w 104"/>
                <a:gd name="T13" fmla="*/ 226 h 239"/>
                <a:gd name="T14" fmla="*/ 71 w 104"/>
                <a:gd name="T15" fmla="*/ 211 h 239"/>
                <a:gd name="T16" fmla="*/ 79 w 104"/>
                <a:gd name="T17" fmla="*/ 200 h 239"/>
                <a:gd name="T18" fmla="*/ 86 w 104"/>
                <a:gd name="T19" fmla="*/ 192 h 239"/>
                <a:gd name="T20" fmla="*/ 95 w 104"/>
                <a:gd name="T21" fmla="*/ 181 h 239"/>
                <a:gd name="T22" fmla="*/ 99 w 104"/>
                <a:gd name="T23" fmla="*/ 166 h 239"/>
                <a:gd name="T24" fmla="*/ 104 w 104"/>
                <a:gd name="T25" fmla="*/ 155 h 239"/>
                <a:gd name="T26" fmla="*/ 101 w 104"/>
                <a:gd name="T27" fmla="*/ 148 h 239"/>
                <a:gd name="T28" fmla="*/ 88 w 104"/>
                <a:gd name="T29" fmla="*/ 143 h 239"/>
                <a:gd name="T30" fmla="*/ 73 w 104"/>
                <a:gd name="T31" fmla="*/ 130 h 239"/>
                <a:gd name="T32" fmla="*/ 61 w 104"/>
                <a:gd name="T33" fmla="*/ 122 h 239"/>
                <a:gd name="T34" fmla="*/ 52 w 104"/>
                <a:gd name="T35" fmla="*/ 121 h 239"/>
                <a:gd name="T36" fmla="*/ 42 w 104"/>
                <a:gd name="T37" fmla="*/ 126 h 239"/>
                <a:gd name="T38" fmla="*/ 35 w 104"/>
                <a:gd name="T39" fmla="*/ 109 h 239"/>
                <a:gd name="T40" fmla="*/ 21 w 104"/>
                <a:gd name="T41" fmla="*/ 104 h 239"/>
                <a:gd name="T42" fmla="*/ 35 w 104"/>
                <a:gd name="T43" fmla="*/ 94 h 239"/>
                <a:gd name="T44" fmla="*/ 46 w 104"/>
                <a:gd name="T45" fmla="*/ 96 h 239"/>
                <a:gd name="T46" fmla="*/ 52 w 104"/>
                <a:gd name="T47" fmla="*/ 82 h 239"/>
                <a:gd name="T48" fmla="*/ 59 w 104"/>
                <a:gd name="T49" fmla="*/ 72 h 239"/>
                <a:gd name="T50" fmla="*/ 68 w 104"/>
                <a:gd name="T51" fmla="*/ 66 h 239"/>
                <a:gd name="T52" fmla="*/ 71 w 104"/>
                <a:gd name="T53" fmla="*/ 58 h 239"/>
                <a:gd name="T54" fmla="*/ 77 w 104"/>
                <a:gd name="T55" fmla="*/ 58 h 239"/>
                <a:gd name="T56" fmla="*/ 82 w 104"/>
                <a:gd name="T57" fmla="*/ 62 h 239"/>
                <a:gd name="T58" fmla="*/ 81 w 104"/>
                <a:gd name="T59" fmla="*/ 49 h 239"/>
                <a:gd name="T60" fmla="*/ 75 w 104"/>
                <a:gd name="T61" fmla="*/ 40 h 239"/>
                <a:gd name="T62" fmla="*/ 68 w 104"/>
                <a:gd name="T63" fmla="*/ 35 h 239"/>
                <a:gd name="T64" fmla="*/ 59 w 104"/>
                <a:gd name="T65" fmla="*/ 28 h 239"/>
                <a:gd name="T66" fmla="*/ 53 w 104"/>
                <a:gd name="T67" fmla="*/ 41 h 239"/>
                <a:gd name="T68" fmla="*/ 49 w 104"/>
                <a:gd name="T69" fmla="*/ 45 h 239"/>
                <a:gd name="T70" fmla="*/ 40 w 104"/>
                <a:gd name="T71" fmla="*/ 40 h 239"/>
                <a:gd name="T72" fmla="*/ 41 w 104"/>
                <a:gd name="T73" fmla="*/ 30 h 239"/>
                <a:gd name="T74" fmla="*/ 53 w 104"/>
                <a:gd name="T75" fmla="*/ 19 h 239"/>
                <a:gd name="T76" fmla="*/ 56 w 104"/>
                <a:gd name="T77" fmla="*/ 11 h 239"/>
                <a:gd name="T78" fmla="*/ 65 w 104"/>
                <a:gd name="T79" fmla="*/ 16 h 239"/>
                <a:gd name="T80" fmla="*/ 69 w 104"/>
                <a:gd name="T81" fmla="*/ 28 h 239"/>
                <a:gd name="T82" fmla="*/ 75 w 104"/>
                <a:gd name="T83" fmla="*/ 21 h 239"/>
                <a:gd name="T84" fmla="*/ 77 w 104"/>
                <a:gd name="T85" fmla="*/ 16 h 239"/>
                <a:gd name="T86" fmla="*/ 72 w 104"/>
                <a:gd name="T87" fmla="*/ 8 h 239"/>
                <a:gd name="T88" fmla="*/ 60 w 104"/>
                <a:gd name="T89" fmla="*/ 3 h 239"/>
                <a:gd name="T90" fmla="*/ 48 w 104"/>
                <a:gd name="T91" fmla="*/ 6 h 239"/>
                <a:gd name="T92" fmla="*/ 48 w 104"/>
                <a:gd name="T93" fmla="*/ 13 h 239"/>
                <a:gd name="T94" fmla="*/ 40 w 104"/>
                <a:gd name="T95" fmla="*/ 9 h 239"/>
                <a:gd name="T96" fmla="*/ 37 w 104"/>
                <a:gd name="T97" fmla="*/ 13 h 239"/>
                <a:gd name="T98" fmla="*/ 30 w 104"/>
                <a:gd name="T99" fmla="*/ 21 h 239"/>
                <a:gd name="T100" fmla="*/ 23 w 104"/>
                <a:gd name="T101" fmla="*/ 32 h 239"/>
                <a:gd name="T102" fmla="*/ 18 w 104"/>
                <a:gd name="T103" fmla="*/ 41 h 239"/>
                <a:gd name="T104" fmla="*/ 12 w 104"/>
                <a:gd name="T105" fmla="*/ 52 h 239"/>
                <a:gd name="T106" fmla="*/ 8 w 104"/>
                <a:gd name="T107" fmla="*/ 63 h 239"/>
                <a:gd name="T108" fmla="*/ 3 w 104"/>
                <a:gd name="T109" fmla="*/ 80 h 239"/>
                <a:gd name="T110" fmla="*/ 2 w 104"/>
                <a:gd name="T111" fmla="*/ 100 h 239"/>
                <a:gd name="T112" fmla="*/ 6 w 104"/>
                <a:gd name="T113" fmla="*/ 99 h 239"/>
                <a:gd name="T114" fmla="*/ 22 w 104"/>
                <a:gd name="T115" fmla="*/ 116 h 239"/>
                <a:gd name="T116" fmla="*/ 35 w 104"/>
                <a:gd name="T117" fmla="*/ 124 h 239"/>
                <a:gd name="T118" fmla="*/ 44 w 104"/>
                <a:gd name="T119" fmla="*/ 129 h 239"/>
                <a:gd name="T120" fmla="*/ 44 w 104"/>
                <a:gd name="T121" fmla="*/ 141 h 239"/>
                <a:gd name="T122" fmla="*/ 45 w 104"/>
                <a:gd name="T123" fmla="*/ 154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 h="239">
                  <a:moveTo>
                    <a:pt x="49" y="165"/>
                  </a:moveTo>
                  <a:cubicBezTo>
                    <a:pt x="48" y="165"/>
                    <a:pt x="51" y="168"/>
                    <a:pt x="52" y="169"/>
                  </a:cubicBezTo>
                  <a:cubicBezTo>
                    <a:pt x="53" y="170"/>
                    <a:pt x="56" y="175"/>
                    <a:pt x="56" y="176"/>
                  </a:cubicBezTo>
                  <a:cubicBezTo>
                    <a:pt x="57" y="178"/>
                    <a:pt x="57" y="181"/>
                    <a:pt x="56" y="181"/>
                  </a:cubicBezTo>
                  <a:cubicBezTo>
                    <a:pt x="56" y="182"/>
                    <a:pt x="57" y="183"/>
                    <a:pt x="57" y="184"/>
                  </a:cubicBezTo>
                  <a:cubicBezTo>
                    <a:pt x="57" y="184"/>
                    <a:pt x="56" y="189"/>
                    <a:pt x="56" y="191"/>
                  </a:cubicBezTo>
                  <a:cubicBezTo>
                    <a:pt x="57" y="193"/>
                    <a:pt x="54" y="199"/>
                    <a:pt x="54" y="202"/>
                  </a:cubicBezTo>
                  <a:cubicBezTo>
                    <a:pt x="54" y="205"/>
                    <a:pt x="56" y="209"/>
                    <a:pt x="56" y="208"/>
                  </a:cubicBezTo>
                  <a:cubicBezTo>
                    <a:pt x="57" y="208"/>
                    <a:pt x="57" y="211"/>
                    <a:pt x="56" y="212"/>
                  </a:cubicBezTo>
                  <a:cubicBezTo>
                    <a:pt x="55" y="212"/>
                    <a:pt x="54" y="214"/>
                    <a:pt x="55" y="214"/>
                  </a:cubicBezTo>
                  <a:cubicBezTo>
                    <a:pt x="55" y="215"/>
                    <a:pt x="55" y="217"/>
                    <a:pt x="55" y="218"/>
                  </a:cubicBezTo>
                  <a:cubicBezTo>
                    <a:pt x="55" y="219"/>
                    <a:pt x="56" y="225"/>
                    <a:pt x="56" y="226"/>
                  </a:cubicBezTo>
                  <a:cubicBezTo>
                    <a:pt x="56" y="228"/>
                    <a:pt x="58" y="232"/>
                    <a:pt x="59" y="233"/>
                  </a:cubicBezTo>
                  <a:cubicBezTo>
                    <a:pt x="59" y="234"/>
                    <a:pt x="60" y="237"/>
                    <a:pt x="60" y="237"/>
                  </a:cubicBezTo>
                  <a:cubicBezTo>
                    <a:pt x="60" y="237"/>
                    <a:pt x="60" y="238"/>
                    <a:pt x="60" y="238"/>
                  </a:cubicBezTo>
                  <a:cubicBezTo>
                    <a:pt x="60" y="238"/>
                    <a:pt x="62" y="238"/>
                    <a:pt x="63" y="239"/>
                  </a:cubicBezTo>
                  <a:cubicBezTo>
                    <a:pt x="63" y="239"/>
                    <a:pt x="66" y="239"/>
                    <a:pt x="68" y="239"/>
                  </a:cubicBezTo>
                  <a:cubicBezTo>
                    <a:pt x="69" y="239"/>
                    <a:pt x="68" y="237"/>
                    <a:pt x="67" y="237"/>
                  </a:cubicBezTo>
                  <a:cubicBezTo>
                    <a:pt x="67" y="236"/>
                    <a:pt x="66" y="234"/>
                    <a:pt x="66" y="233"/>
                  </a:cubicBezTo>
                  <a:cubicBezTo>
                    <a:pt x="65" y="233"/>
                    <a:pt x="65" y="230"/>
                    <a:pt x="65" y="229"/>
                  </a:cubicBezTo>
                  <a:cubicBezTo>
                    <a:pt x="66" y="228"/>
                    <a:pt x="68" y="227"/>
                    <a:pt x="68" y="226"/>
                  </a:cubicBezTo>
                  <a:cubicBezTo>
                    <a:pt x="68" y="225"/>
                    <a:pt x="68" y="222"/>
                    <a:pt x="68" y="222"/>
                  </a:cubicBezTo>
                  <a:cubicBezTo>
                    <a:pt x="67" y="222"/>
                    <a:pt x="68" y="218"/>
                    <a:pt x="68" y="216"/>
                  </a:cubicBezTo>
                  <a:cubicBezTo>
                    <a:pt x="67" y="214"/>
                    <a:pt x="71" y="213"/>
                    <a:pt x="71" y="211"/>
                  </a:cubicBezTo>
                  <a:cubicBezTo>
                    <a:pt x="71" y="210"/>
                    <a:pt x="75" y="208"/>
                    <a:pt x="76" y="207"/>
                  </a:cubicBezTo>
                  <a:cubicBezTo>
                    <a:pt x="77" y="207"/>
                    <a:pt x="78" y="203"/>
                    <a:pt x="77" y="202"/>
                  </a:cubicBezTo>
                  <a:cubicBezTo>
                    <a:pt x="77" y="201"/>
                    <a:pt x="79" y="200"/>
                    <a:pt x="79" y="200"/>
                  </a:cubicBezTo>
                  <a:cubicBezTo>
                    <a:pt x="80" y="200"/>
                    <a:pt x="81" y="199"/>
                    <a:pt x="82" y="199"/>
                  </a:cubicBezTo>
                  <a:cubicBezTo>
                    <a:pt x="82" y="199"/>
                    <a:pt x="83" y="198"/>
                    <a:pt x="83" y="197"/>
                  </a:cubicBezTo>
                  <a:cubicBezTo>
                    <a:pt x="84" y="197"/>
                    <a:pt x="85" y="192"/>
                    <a:pt x="86" y="192"/>
                  </a:cubicBezTo>
                  <a:cubicBezTo>
                    <a:pt x="87" y="191"/>
                    <a:pt x="88" y="188"/>
                    <a:pt x="88" y="187"/>
                  </a:cubicBezTo>
                  <a:cubicBezTo>
                    <a:pt x="88" y="187"/>
                    <a:pt x="89" y="184"/>
                    <a:pt x="90" y="184"/>
                  </a:cubicBezTo>
                  <a:cubicBezTo>
                    <a:pt x="90" y="183"/>
                    <a:pt x="94" y="181"/>
                    <a:pt x="95" y="181"/>
                  </a:cubicBezTo>
                  <a:cubicBezTo>
                    <a:pt x="95" y="181"/>
                    <a:pt x="96" y="175"/>
                    <a:pt x="96" y="173"/>
                  </a:cubicBezTo>
                  <a:cubicBezTo>
                    <a:pt x="97" y="171"/>
                    <a:pt x="98" y="168"/>
                    <a:pt x="98" y="167"/>
                  </a:cubicBezTo>
                  <a:cubicBezTo>
                    <a:pt x="98" y="167"/>
                    <a:pt x="99" y="166"/>
                    <a:pt x="99" y="166"/>
                  </a:cubicBezTo>
                  <a:cubicBezTo>
                    <a:pt x="100" y="166"/>
                    <a:pt x="100" y="163"/>
                    <a:pt x="101" y="162"/>
                  </a:cubicBezTo>
                  <a:cubicBezTo>
                    <a:pt x="101" y="162"/>
                    <a:pt x="103" y="159"/>
                    <a:pt x="104" y="159"/>
                  </a:cubicBezTo>
                  <a:cubicBezTo>
                    <a:pt x="104" y="158"/>
                    <a:pt x="104" y="156"/>
                    <a:pt x="104" y="155"/>
                  </a:cubicBezTo>
                  <a:cubicBezTo>
                    <a:pt x="104" y="155"/>
                    <a:pt x="104" y="155"/>
                    <a:pt x="104" y="154"/>
                  </a:cubicBezTo>
                  <a:cubicBezTo>
                    <a:pt x="104" y="152"/>
                    <a:pt x="104" y="152"/>
                    <a:pt x="104" y="152"/>
                  </a:cubicBezTo>
                  <a:cubicBezTo>
                    <a:pt x="104" y="150"/>
                    <a:pt x="102" y="148"/>
                    <a:pt x="101" y="148"/>
                  </a:cubicBezTo>
                  <a:cubicBezTo>
                    <a:pt x="101" y="149"/>
                    <a:pt x="98" y="147"/>
                    <a:pt x="97" y="146"/>
                  </a:cubicBezTo>
                  <a:cubicBezTo>
                    <a:pt x="96" y="146"/>
                    <a:pt x="93" y="145"/>
                    <a:pt x="93" y="145"/>
                  </a:cubicBezTo>
                  <a:cubicBezTo>
                    <a:pt x="92" y="145"/>
                    <a:pt x="89" y="143"/>
                    <a:pt x="88" y="143"/>
                  </a:cubicBezTo>
                  <a:cubicBezTo>
                    <a:pt x="87" y="143"/>
                    <a:pt x="84" y="142"/>
                    <a:pt x="84" y="142"/>
                  </a:cubicBezTo>
                  <a:cubicBezTo>
                    <a:pt x="83" y="141"/>
                    <a:pt x="82" y="137"/>
                    <a:pt x="80" y="136"/>
                  </a:cubicBezTo>
                  <a:cubicBezTo>
                    <a:pt x="78" y="134"/>
                    <a:pt x="74" y="131"/>
                    <a:pt x="73" y="130"/>
                  </a:cubicBezTo>
                  <a:cubicBezTo>
                    <a:pt x="73" y="129"/>
                    <a:pt x="68" y="126"/>
                    <a:pt x="67" y="125"/>
                  </a:cubicBezTo>
                  <a:cubicBezTo>
                    <a:pt x="66" y="125"/>
                    <a:pt x="64" y="124"/>
                    <a:pt x="63" y="125"/>
                  </a:cubicBezTo>
                  <a:cubicBezTo>
                    <a:pt x="63" y="125"/>
                    <a:pt x="61" y="122"/>
                    <a:pt x="61" y="122"/>
                  </a:cubicBezTo>
                  <a:cubicBezTo>
                    <a:pt x="60" y="121"/>
                    <a:pt x="57" y="120"/>
                    <a:pt x="57" y="121"/>
                  </a:cubicBezTo>
                  <a:cubicBezTo>
                    <a:pt x="57" y="122"/>
                    <a:pt x="55" y="121"/>
                    <a:pt x="55" y="121"/>
                  </a:cubicBezTo>
                  <a:cubicBezTo>
                    <a:pt x="54" y="120"/>
                    <a:pt x="53" y="121"/>
                    <a:pt x="52" y="121"/>
                  </a:cubicBezTo>
                  <a:cubicBezTo>
                    <a:pt x="52" y="121"/>
                    <a:pt x="49" y="125"/>
                    <a:pt x="48" y="126"/>
                  </a:cubicBezTo>
                  <a:cubicBezTo>
                    <a:pt x="47" y="126"/>
                    <a:pt x="46" y="125"/>
                    <a:pt x="45" y="125"/>
                  </a:cubicBezTo>
                  <a:cubicBezTo>
                    <a:pt x="45" y="124"/>
                    <a:pt x="42" y="125"/>
                    <a:pt x="42" y="126"/>
                  </a:cubicBezTo>
                  <a:cubicBezTo>
                    <a:pt x="41" y="126"/>
                    <a:pt x="39" y="122"/>
                    <a:pt x="40" y="120"/>
                  </a:cubicBezTo>
                  <a:cubicBezTo>
                    <a:pt x="40" y="118"/>
                    <a:pt x="38" y="115"/>
                    <a:pt x="36" y="114"/>
                  </a:cubicBezTo>
                  <a:cubicBezTo>
                    <a:pt x="35" y="114"/>
                    <a:pt x="34" y="110"/>
                    <a:pt x="35" y="109"/>
                  </a:cubicBezTo>
                  <a:cubicBezTo>
                    <a:pt x="35" y="108"/>
                    <a:pt x="32" y="107"/>
                    <a:pt x="31" y="107"/>
                  </a:cubicBezTo>
                  <a:cubicBezTo>
                    <a:pt x="30" y="106"/>
                    <a:pt x="28" y="109"/>
                    <a:pt x="28" y="109"/>
                  </a:cubicBezTo>
                  <a:cubicBezTo>
                    <a:pt x="28" y="110"/>
                    <a:pt x="20" y="108"/>
                    <a:pt x="21" y="104"/>
                  </a:cubicBezTo>
                  <a:cubicBezTo>
                    <a:pt x="22" y="100"/>
                    <a:pt x="25" y="95"/>
                    <a:pt x="26" y="95"/>
                  </a:cubicBezTo>
                  <a:cubicBezTo>
                    <a:pt x="27" y="94"/>
                    <a:pt x="32" y="94"/>
                    <a:pt x="33" y="94"/>
                  </a:cubicBezTo>
                  <a:cubicBezTo>
                    <a:pt x="34" y="95"/>
                    <a:pt x="35" y="94"/>
                    <a:pt x="35" y="94"/>
                  </a:cubicBezTo>
                  <a:cubicBezTo>
                    <a:pt x="35" y="94"/>
                    <a:pt x="39" y="94"/>
                    <a:pt x="40" y="95"/>
                  </a:cubicBezTo>
                  <a:cubicBezTo>
                    <a:pt x="41" y="95"/>
                    <a:pt x="43" y="99"/>
                    <a:pt x="44" y="100"/>
                  </a:cubicBezTo>
                  <a:cubicBezTo>
                    <a:pt x="45" y="101"/>
                    <a:pt x="45" y="97"/>
                    <a:pt x="46" y="96"/>
                  </a:cubicBezTo>
                  <a:cubicBezTo>
                    <a:pt x="46" y="96"/>
                    <a:pt x="45" y="93"/>
                    <a:pt x="45" y="93"/>
                  </a:cubicBezTo>
                  <a:cubicBezTo>
                    <a:pt x="44" y="92"/>
                    <a:pt x="47" y="87"/>
                    <a:pt x="48" y="86"/>
                  </a:cubicBezTo>
                  <a:cubicBezTo>
                    <a:pt x="50" y="85"/>
                    <a:pt x="52" y="82"/>
                    <a:pt x="52" y="82"/>
                  </a:cubicBezTo>
                  <a:cubicBezTo>
                    <a:pt x="52" y="81"/>
                    <a:pt x="53" y="81"/>
                    <a:pt x="54" y="81"/>
                  </a:cubicBezTo>
                  <a:cubicBezTo>
                    <a:pt x="54" y="80"/>
                    <a:pt x="54" y="76"/>
                    <a:pt x="54" y="75"/>
                  </a:cubicBezTo>
                  <a:cubicBezTo>
                    <a:pt x="55" y="74"/>
                    <a:pt x="58" y="72"/>
                    <a:pt x="59" y="72"/>
                  </a:cubicBezTo>
                  <a:cubicBezTo>
                    <a:pt x="60" y="72"/>
                    <a:pt x="61" y="69"/>
                    <a:pt x="61" y="68"/>
                  </a:cubicBezTo>
                  <a:cubicBezTo>
                    <a:pt x="60" y="68"/>
                    <a:pt x="63" y="65"/>
                    <a:pt x="65" y="65"/>
                  </a:cubicBezTo>
                  <a:cubicBezTo>
                    <a:pt x="67" y="64"/>
                    <a:pt x="68" y="66"/>
                    <a:pt x="68" y="66"/>
                  </a:cubicBezTo>
                  <a:cubicBezTo>
                    <a:pt x="68" y="66"/>
                    <a:pt x="70" y="65"/>
                    <a:pt x="71" y="64"/>
                  </a:cubicBezTo>
                  <a:cubicBezTo>
                    <a:pt x="72" y="63"/>
                    <a:pt x="71" y="61"/>
                    <a:pt x="70" y="61"/>
                  </a:cubicBezTo>
                  <a:cubicBezTo>
                    <a:pt x="70" y="60"/>
                    <a:pt x="70" y="58"/>
                    <a:pt x="71" y="58"/>
                  </a:cubicBezTo>
                  <a:cubicBezTo>
                    <a:pt x="72" y="57"/>
                    <a:pt x="73" y="55"/>
                    <a:pt x="72" y="55"/>
                  </a:cubicBezTo>
                  <a:cubicBezTo>
                    <a:pt x="72" y="54"/>
                    <a:pt x="76" y="55"/>
                    <a:pt x="77" y="54"/>
                  </a:cubicBezTo>
                  <a:cubicBezTo>
                    <a:pt x="79" y="53"/>
                    <a:pt x="78" y="57"/>
                    <a:pt x="77" y="58"/>
                  </a:cubicBezTo>
                  <a:cubicBezTo>
                    <a:pt x="76" y="60"/>
                    <a:pt x="77" y="61"/>
                    <a:pt x="78" y="61"/>
                  </a:cubicBezTo>
                  <a:cubicBezTo>
                    <a:pt x="79" y="60"/>
                    <a:pt x="79" y="61"/>
                    <a:pt x="80" y="62"/>
                  </a:cubicBezTo>
                  <a:cubicBezTo>
                    <a:pt x="80" y="62"/>
                    <a:pt x="81" y="61"/>
                    <a:pt x="82" y="62"/>
                  </a:cubicBezTo>
                  <a:cubicBezTo>
                    <a:pt x="83" y="62"/>
                    <a:pt x="84" y="61"/>
                    <a:pt x="84" y="60"/>
                  </a:cubicBezTo>
                  <a:cubicBezTo>
                    <a:pt x="84" y="59"/>
                    <a:pt x="81" y="57"/>
                    <a:pt x="81" y="56"/>
                  </a:cubicBezTo>
                  <a:cubicBezTo>
                    <a:pt x="81" y="56"/>
                    <a:pt x="81" y="50"/>
                    <a:pt x="81" y="49"/>
                  </a:cubicBezTo>
                  <a:cubicBezTo>
                    <a:pt x="80" y="48"/>
                    <a:pt x="79" y="46"/>
                    <a:pt x="78" y="46"/>
                  </a:cubicBezTo>
                  <a:cubicBezTo>
                    <a:pt x="78" y="47"/>
                    <a:pt x="77" y="43"/>
                    <a:pt x="76" y="43"/>
                  </a:cubicBezTo>
                  <a:cubicBezTo>
                    <a:pt x="75" y="42"/>
                    <a:pt x="75" y="40"/>
                    <a:pt x="75" y="40"/>
                  </a:cubicBezTo>
                  <a:cubicBezTo>
                    <a:pt x="75" y="39"/>
                    <a:pt x="73" y="37"/>
                    <a:pt x="72" y="35"/>
                  </a:cubicBezTo>
                  <a:cubicBezTo>
                    <a:pt x="71" y="34"/>
                    <a:pt x="70" y="34"/>
                    <a:pt x="70" y="35"/>
                  </a:cubicBezTo>
                  <a:cubicBezTo>
                    <a:pt x="70" y="35"/>
                    <a:pt x="68" y="35"/>
                    <a:pt x="68" y="35"/>
                  </a:cubicBezTo>
                  <a:cubicBezTo>
                    <a:pt x="67" y="35"/>
                    <a:pt x="66" y="32"/>
                    <a:pt x="66" y="31"/>
                  </a:cubicBezTo>
                  <a:cubicBezTo>
                    <a:pt x="66" y="30"/>
                    <a:pt x="63" y="30"/>
                    <a:pt x="62" y="29"/>
                  </a:cubicBezTo>
                  <a:cubicBezTo>
                    <a:pt x="62" y="28"/>
                    <a:pt x="59" y="29"/>
                    <a:pt x="59" y="28"/>
                  </a:cubicBezTo>
                  <a:cubicBezTo>
                    <a:pt x="59" y="27"/>
                    <a:pt x="57" y="27"/>
                    <a:pt x="56" y="27"/>
                  </a:cubicBezTo>
                  <a:cubicBezTo>
                    <a:pt x="56" y="27"/>
                    <a:pt x="56" y="35"/>
                    <a:pt x="56" y="37"/>
                  </a:cubicBezTo>
                  <a:cubicBezTo>
                    <a:pt x="55" y="40"/>
                    <a:pt x="53" y="41"/>
                    <a:pt x="53" y="41"/>
                  </a:cubicBezTo>
                  <a:cubicBezTo>
                    <a:pt x="52" y="41"/>
                    <a:pt x="53" y="43"/>
                    <a:pt x="53" y="43"/>
                  </a:cubicBezTo>
                  <a:cubicBezTo>
                    <a:pt x="53" y="43"/>
                    <a:pt x="52" y="45"/>
                    <a:pt x="51" y="47"/>
                  </a:cubicBezTo>
                  <a:cubicBezTo>
                    <a:pt x="51" y="49"/>
                    <a:pt x="50" y="47"/>
                    <a:pt x="49" y="45"/>
                  </a:cubicBezTo>
                  <a:cubicBezTo>
                    <a:pt x="49" y="44"/>
                    <a:pt x="47" y="42"/>
                    <a:pt x="47" y="42"/>
                  </a:cubicBezTo>
                  <a:cubicBezTo>
                    <a:pt x="47" y="43"/>
                    <a:pt x="46" y="42"/>
                    <a:pt x="45" y="42"/>
                  </a:cubicBezTo>
                  <a:cubicBezTo>
                    <a:pt x="45" y="42"/>
                    <a:pt x="42" y="40"/>
                    <a:pt x="40" y="40"/>
                  </a:cubicBezTo>
                  <a:cubicBezTo>
                    <a:pt x="39" y="39"/>
                    <a:pt x="38" y="35"/>
                    <a:pt x="38" y="35"/>
                  </a:cubicBezTo>
                  <a:cubicBezTo>
                    <a:pt x="37" y="34"/>
                    <a:pt x="38" y="34"/>
                    <a:pt x="37" y="33"/>
                  </a:cubicBezTo>
                  <a:cubicBezTo>
                    <a:pt x="37" y="33"/>
                    <a:pt x="40" y="30"/>
                    <a:pt x="41" y="30"/>
                  </a:cubicBezTo>
                  <a:cubicBezTo>
                    <a:pt x="41" y="29"/>
                    <a:pt x="44" y="25"/>
                    <a:pt x="45" y="24"/>
                  </a:cubicBezTo>
                  <a:cubicBezTo>
                    <a:pt x="46" y="24"/>
                    <a:pt x="47" y="22"/>
                    <a:pt x="47" y="21"/>
                  </a:cubicBezTo>
                  <a:cubicBezTo>
                    <a:pt x="47" y="21"/>
                    <a:pt x="51" y="20"/>
                    <a:pt x="53" y="19"/>
                  </a:cubicBezTo>
                  <a:cubicBezTo>
                    <a:pt x="54" y="19"/>
                    <a:pt x="55" y="15"/>
                    <a:pt x="55" y="14"/>
                  </a:cubicBezTo>
                  <a:cubicBezTo>
                    <a:pt x="55" y="13"/>
                    <a:pt x="54" y="11"/>
                    <a:pt x="54" y="11"/>
                  </a:cubicBezTo>
                  <a:cubicBezTo>
                    <a:pt x="53" y="11"/>
                    <a:pt x="56" y="10"/>
                    <a:pt x="56" y="11"/>
                  </a:cubicBezTo>
                  <a:cubicBezTo>
                    <a:pt x="57" y="11"/>
                    <a:pt x="60" y="10"/>
                    <a:pt x="61" y="11"/>
                  </a:cubicBezTo>
                  <a:cubicBezTo>
                    <a:pt x="62" y="11"/>
                    <a:pt x="63" y="12"/>
                    <a:pt x="65" y="13"/>
                  </a:cubicBezTo>
                  <a:cubicBezTo>
                    <a:pt x="65" y="13"/>
                    <a:pt x="65" y="13"/>
                    <a:pt x="65" y="16"/>
                  </a:cubicBezTo>
                  <a:cubicBezTo>
                    <a:pt x="64" y="20"/>
                    <a:pt x="64" y="20"/>
                    <a:pt x="64" y="20"/>
                  </a:cubicBezTo>
                  <a:cubicBezTo>
                    <a:pt x="60" y="22"/>
                    <a:pt x="59" y="24"/>
                    <a:pt x="61" y="24"/>
                  </a:cubicBezTo>
                  <a:cubicBezTo>
                    <a:pt x="62" y="24"/>
                    <a:pt x="68" y="27"/>
                    <a:pt x="69" y="28"/>
                  </a:cubicBezTo>
                  <a:cubicBezTo>
                    <a:pt x="71" y="29"/>
                    <a:pt x="72" y="26"/>
                    <a:pt x="72" y="25"/>
                  </a:cubicBezTo>
                  <a:cubicBezTo>
                    <a:pt x="73" y="25"/>
                    <a:pt x="73" y="22"/>
                    <a:pt x="72" y="21"/>
                  </a:cubicBezTo>
                  <a:cubicBezTo>
                    <a:pt x="72" y="21"/>
                    <a:pt x="74" y="21"/>
                    <a:pt x="75" y="21"/>
                  </a:cubicBezTo>
                  <a:cubicBezTo>
                    <a:pt x="75" y="22"/>
                    <a:pt x="76" y="21"/>
                    <a:pt x="77" y="20"/>
                  </a:cubicBezTo>
                  <a:cubicBezTo>
                    <a:pt x="77" y="20"/>
                    <a:pt x="77" y="18"/>
                    <a:pt x="78" y="17"/>
                  </a:cubicBezTo>
                  <a:cubicBezTo>
                    <a:pt x="78" y="17"/>
                    <a:pt x="77" y="16"/>
                    <a:pt x="77" y="16"/>
                  </a:cubicBezTo>
                  <a:cubicBezTo>
                    <a:pt x="76" y="15"/>
                    <a:pt x="74" y="14"/>
                    <a:pt x="73" y="14"/>
                  </a:cubicBezTo>
                  <a:cubicBezTo>
                    <a:pt x="72" y="13"/>
                    <a:pt x="72" y="11"/>
                    <a:pt x="72" y="11"/>
                  </a:cubicBezTo>
                  <a:cubicBezTo>
                    <a:pt x="73" y="11"/>
                    <a:pt x="72" y="8"/>
                    <a:pt x="72" y="8"/>
                  </a:cubicBezTo>
                  <a:cubicBezTo>
                    <a:pt x="71" y="7"/>
                    <a:pt x="68" y="6"/>
                    <a:pt x="67" y="6"/>
                  </a:cubicBezTo>
                  <a:cubicBezTo>
                    <a:pt x="67" y="6"/>
                    <a:pt x="66" y="4"/>
                    <a:pt x="65" y="4"/>
                  </a:cubicBezTo>
                  <a:cubicBezTo>
                    <a:pt x="64" y="3"/>
                    <a:pt x="61" y="3"/>
                    <a:pt x="60" y="3"/>
                  </a:cubicBezTo>
                  <a:cubicBezTo>
                    <a:pt x="59" y="3"/>
                    <a:pt x="57" y="1"/>
                    <a:pt x="56" y="1"/>
                  </a:cubicBezTo>
                  <a:cubicBezTo>
                    <a:pt x="54" y="2"/>
                    <a:pt x="53" y="0"/>
                    <a:pt x="52" y="0"/>
                  </a:cubicBezTo>
                  <a:cubicBezTo>
                    <a:pt x="52" y="0"/>
                    <a:pt x="48" y="4"/>
                    <a:pt x="48" y="6"/>
                  </a:cubicBezTo>
                  <a:cubicBezTo>
                    <a:pt x="48" y="9"/>
                    <a:pt x="49" y="11"/>
                    <a:pt x="50" y="11"/>
                  </a:cubicBezTo>
                  <a:cubicBezTo>
                    <a:pt x="51" y="12"/>
                    <a:pt x="50" y="14"/>
                    <a:pt x="49" y="15"/>
                  </a:cubicBezTo>
                  <a:cubicBezTo>
                    <a:pt x="49" y="15"/>
                    <a:pt x="47" y="14"/>
                    <a:pt x="48" y="13"/>
                  </a:cubicBezTo>
                  <a:cubicBezTo>
                    <a:pt x="48" y="13"/>
                    <a:pt x="46" y="10"/>
                    <a:pt x="46" y="9"/>
                  </a:cubicBezTo>
                  <a:cubicBezTo>
                    <a:pt x="45" y="8"/>
                    <a:pt x="43" y="7"/>
                    <a:pt x="42" y="7"/>
                  </a:cubicBezTo>
                  <a:cubicBezTo>
                    <a:pt x="41" y="8"/>
                    <a:pt x="41" y="8"/>
                    <a:pt x="40" y="9"/>
                  </a:cubicBezTo>
                  <a:cubicBezTo>
                    <a:pt x="40" y="10"/>
                    <a:pt x="40" y="11"/>
                    <a:pt x="40" y="12"/>
                  </a:cubicBezTo>
                  <a:cubicBezTo>
                    <a:pt x="40" y="14"/>
                    <a:pt x="38" y="14"/>
                    <a:pt x="38" y="13"/>
                  </a:cubicBezTo>
                  <a:cubicBezTo>
                    <a:pt x="38" y="13"/>
                    <a:pt x="37" y="13"/>
                    <a:pt x="37" y="13"/>
                  </a:cubicBezTo>
                  <a:cubicBezTo>
                    <a:pt x="36" y="14"/>
                    <a:pt x="35" y="15"/>
                    <a:pt x="34" y="15"/>
                  </a:cubicBezTo>
                  <a:cubicBezTo>
                    <a:pt x="34" y="16"/>
                    <a:pt x="33" y="17"/>
                    <a:pt x="32" y="18"/>
                  </a:cubicBezTo>
                  <a:cubicBezTo>
                    <a:pt x="32" y="19"/>
                    <a:pt x="31" y="20"/>
                    <a:pt x="30" y="21"/>
                  </a:cubicBezTo>
                  <a:cubicBezTo>
                    <a:pt x="30" y="22"/>
                    <a:pt x="29" y="23"/>
                    <a:pt x="28" y="24"/>
                  </a:cubicBezTo>
                  <a:cubicBezTo>
                    <a:pt x="27" y="25"/>
                    <a:pt x="27" y="26"/>
                    <a:pt x="26" y="28"/>
                  </a:cubicBezTo>
                  <a:cubicBezTo>
                    <a:pt x="25" y="29"/>
                    <a:pt x="24" y="30"/>
                    <a:pt x="23" y="32"/>
                  </a:cubicBezTo>
                  <a:cubicBezTo>
                    <a:pt x="22" y="33"/>
                    <a:pt x="22" y="34"/>
                    <a:pt x="21" y="35"/>
                  </a:cubicBezTo>
                  <a:cubicBezTo>
                    <a:pt x="21" y="36"/>
                    <a:pt x="20" y="37"/>
                    <a:pt x="20" y="37"/>
                  </a:cubicBezTo>
                  <a:cubicBezTo>
                    <a:pt x="19" y="39"/>
                    <a:pt x="18" y="40"/>
                    <a:pt x="18" y="41"/>
                  </a:cubicBezTo>
                  <a:cubicBezTo>
                    <a:pt x="17" y="42"/>
                    <a:pt x="17" y="42"/>
                    <a:pt x="17" y="43"/>
                  </a:cubicBezTo>
                  <a:cubicBezTo>
                    <a:pt x="15" y="46"/>
                    <a:pt x="14" y="49"/>
                    <a:pt x="13" y="52"/>
                  </a:cubicBezTo>
                  <a:cubicBezTo>
                    <a:pt x="13" y="52"/>
                    <a:pt x="12" y="52"/>
                    <a:pt x="12" y="52"/>
                  </a:cubicBezTo>
                  <a:cubicBezTo>
                    <a:pt x="12" y="53"/>
                    <a:pt x="11" y="55"/>
                    <a:pt x="11" y="56"/>
                  </a:cubicBezTo>
                  <a:cubicBezTo>
                    <a:pt x="10" y="57"/>
                    <a:pt x="10" y="58"/>
                    <a:pt x="10" y="58"/>
                  </a:cubicBezTo>
                  <a:cubicBezTo>
                    <a:pt x="9" y="60"/>
                    <a:pt x="9" y="61"/>
                    <a:pt x="8" y="63"/>
                  </a:cubicBezTo>
                  <a:cubicBezTo>
                    <a:pt x="8" y="63"/>
                    <a:pt x="8" y="63"/>
                    <a:pt x="8" y="63"/>
                  </a:cubicBezTo>
                  <a:cubicBezTo>
                    <a:pt x="6" y="69"/>
                    <a:pt x="5" y="74"/>
                    <a:pt x="3" y="79"/>
                  </a:cubicBezTo>
                  <a:cubicBezTo>
                    <a:pt x="3" y="80"/>
                    <a:pt x="3" y="80"/>
                    <a:pt x="3" y="80"/>
                  </a:cubicBezTo>
                  <a:cubicBezTo>
                    <a:pt x="2" y="86"/>
                    <a:pt x="1" y="92"/>
                    <a:pt x="0" y="97"/>
                  </a:cubicBezTo>
                  <a:cubicBezTo>
                    <a:pt x="0" y="97"/>
                    <a:pt x="0" y="97"/>
                    <a:pt x="0" y="97"/>
                  </a:cubicBezTo>
                  <a:cubicBezTo>
                    <a:pt x="1" y="98"/>
                    <a:pt x="2" y="99"/>
                    <a:pt x="2" y="100"/>
                  </a:cubicBezTo>
                  <a:cubicBezTo>
                    <a:pt x="3" y="102"/>
                    <a:pt x="5" y="103"/>
                    <a:pt x="5" y="103"/>
                  </a:cubicBezTo>
                  <a:cubicBezTo>
                    <a:pt x="6" y="103"/>
                    <a:pt x="6" y="100"/>
                    <a:pt x="6" y="99"/>
                  </a:cubicBezTo>
                  <a:cubicBezTo>
                    <a:pt x="5" y="99"/>
                    <a:pt x="6" y="98"/>
                    <a:pt x="6" y="99"/>
                  </a:cubicBezTo>
                  <a:cubicBezTo>
                    <a:pt x="6" y="99"/>
                    <a:pt x="9" y="102"/>
                    <a:pt x="9" y="103"/>
                  </a:cubicBezTo>
                  <a:cubicBezTo>
                    <a:pt x="10" y="104"/>
                    <a:pt x="11" y="110"/>
                    <a:pt x="12" y="111"/>
                  </a:cubicBezTo>
                  <a:cubicBezTo>
                    <a:pt x="13" y="113"/>
                    <a:pt x="20" y="115"/>
                    <a:pt x="22" y="116"/>
                  </a:cubicBezTo>
                  <a:cubicBezTo>
                    <a:pt x="24" y="116"/>
                    <a:pt x="27" y="119"/>
                    <a:pt x="28" y="120"/>
                  </a:cubicBezTo>
                  <a:cubicBezTo>
                    <a:pt x="28" y="120"/>
                    <a:pt x="31" y="121"/>
                    <a:pt x="32" y="121"/>
                  </a:cubicBezTo>
                  <a:cubicBezTo>
                    <a:pt x="32" y="121"/>
                    <a:pt x="34" y="123"/>
                    <a:pt x="35" y="124"/>
                  </a:cubicBezTo>
                  <a:cubicBezTo>
                    <a:pt x="35" y="124"/>
                    <a:pt x="36" y="126"/>
                    <a:pt x="36" y="126"/>
                  </a:cubicBezTo>
                  <a:cubicBezTo>
                    <a:pt x="36" y="126"/>
                    <a:pt x="40" y="128"/>
                    <a:pt x="41" y="129"/>
                  </a:cubicBezTo>
                  <a:cubicBezTo>
                    <a:pt x="42" y="130"/>
                    <a:pt x="43" y="130"/>
                    <a:pt x="44" y="129"/>
                  </a:cubicBezTo>
                  <a:cubicBezTo>
                    <a:pt x="44" y="129"/>
                    <a:pt x="45" y="131"/>
                    <a:pt x="45" y="132"/>
                  </a:cubicBezTo>
                  <a:cubicBezTo>
                    <a:pt x="46" y="133"/>
                    <a:pt x="46" y="135"/>
                    <a:pt x="45" y="136"/>
                  </a:cubicBezTo>
                  <a:cubicBezTo>
                    <a:pt x="45" y="136"/>
                    <a:pt x="44" y="140"/>
                    <a:pt x="44" y="141"/>
                  </a:cubicBezTo>
                  <a:cubicBezTo>
                    <a:pt x="43" y="142"/>
                    <a:pt x="42" y="147"/>
                    <a:pt x="42" y="149"/>
                  </a:cubicBezTo>
                  <a:cubicBezTo>
                    <a:pt x="42" y="150"/>
                    <a:pt x="44" y="152"/>
                    <a:pt x="45" y="153"/>
                  </a:cubicBezTo>
                  <a:cubicBezTo>
                    <a:pt x="46" y="153"/>
                    <a:pt x="45" y="154"/>
                    <a:pt x="45" y="154"/>
                  </a:cubicBezTo>
                  <a:cubicBezTo>
                    <a:pt x="44" y="154"/>
                    <a:pt x="44" y="160"/>
                    <a:pt x="46" y="161"/>
                  </a:cubicBezTo>
                  <a:cubicBezTo>
                    <a:pt x="48" y="162"/>
                    <a:pt x="49" y="164"/>
                    <a:pt x="49" y="165"/>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Line 44"/>
            <p:cNvSpPr>
              <a:spLocks noChangeShapeType="1"/>
            </p:cNvSpPr>
            <p:nvPr/>
          </p:nvSpPr>
          <p:spPr bwMode="auto">
            <a:xfrm>
              <a:off x="10593388" y="284956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Line 45"/>
            <p:cNvSpPr>
              <a:spLocks noChangeShapeType="1"/>
            </p:cNvSpPr>
            <p:nvPr/>
          </p:nvSpPr>
          <p:spPr bwMode="auto">
            <a:xfrm>
              <a:off x="10593388" y="284956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46"/>
            <p:cNvSpPr>
              <a:spLocks/>
            </p:cNvSpPr>
            <p:nvPr/>
          </p:nvSpPr>
          <p:spPr bwMode="auto">
            <a:xfrm>
              <a:off x="10420350" y="1979613"/>
              <a:ext cx="325437" cy="220663"/>
            </a:xfrm>
            <a:custGeom>
              <a:avLst/>
              <a:gdLst>
                <a:gd name="T0" fmla="*/ 7 w 34"/>
                <a:gd name="T1" fmla="*/ 23 h 23"/>
                <a:gd name="T2" fmla="*/ 12 w 34"/>
                <a:gd name="T3" fmla="*/ 21 h 23"/>
                <a:gd name="T4" fmla="*/ 12 w 34"/>
                <a:gd name="T5" fmla="*/ 19 h 23"/>
                <a:gd name="T6" fmla="*/ 13 w 34"/>
                <a:gd name="T7" fmla="*/ 19 h 23"/>
                <a:gd name="T8" fmla="*/ 15 w 34"/>
                <a:gd name="T9" fmla="*/ 14 h 23"/>
                <a:gd name="T10" fmla="*/ 22 w 34"/>
                <a:gd name="T11" fmla="*/ 11 h 23"/>
                <a:gd name="T12" fmla="*/ 26 w 34"/>
                <a:gd name="T13" fmla="*/ 8 h 23"/>
                <a:gd name="T14" fmla="*/ 28 w 34"/>
                <a:gd name="T15" fmla="*/ 5 h 23"/>
                <a:gd name="T16" fmla="*/ 32 w 34"/>
                <a:gd name="T17" fmla="*/ 2 h 23"/>
                <a:gd name="T18" fmla="*/ 34 w 34"/>
                <a:gd name="T19" fmla="*/ 0 h 23"/>
                <a:gd name="T20" fmla="*/ 20 w 34"/>
                <a:gd name="T21" fmla="*/ 7 h 23"/>
                <a:gd name="T22" fmla="*/ 20 w 34"/>
                <a:gd name="T23" fmla="*/ 7 h 23"/>
                <a:gd name="T24" fmla="*/ 15 w 34"/>
                <a:gd name="T25" fmla="*/ 11 h 23"/>
                <a:gd name="T26" fmla="*/ 11 w 34"/>
                <a:gd name="T27" fmla="*/ 14 h 23"/>
                <a:gd name="T28" fmla="*/ 10 w 34"/>
                <a:gd name="T29" fmla="*/ 15 h 23"/>
                <a:gd name="T30" fmla="*/ 6 w 34"/>
                <a:gd name="T31" fmla="*/ 19 h 23"/>
                <a:gd name="T32" fmla="*/ 5 w 34"/>
                <a:gd name="T33" fmla="*/ 19 h 23"/>
                <a:gd name="T34" fmla="*/ 0 w 34"/>
                <a:gd name="T35" fmla="*/ 23 h 23"/>
                <a:gd name="T36" fmla="*/ 7 w 34"/>
                <a:gd name="T3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23">
                  <a:moveTo>
                    <a:pt x="7" y="23"/>
                  </a:moveTo>
                  <a:cubicBezTo>
                    <a:pt x="9" y="22"/>
                    <a:pt x="12" y="22"/>
                    <a:pt x="12" y="21"/>
                  </a:cubicBezTo>
                  <a:cubicBezTo>
                    <a:pt x="12" y="21"/>
                    <a:pt x="12" y="19"/>
                    <a:pt x="12" y="19"/>
                  </a:cubicBezTo>
                  <a:cubicBezTo>
                    <a:pt x="12" y="19"/>
                    <a:pt x="12" y="19"/>
                    <a:pt x="13" y="19"/>
                  </a:cubicBezTo>
                  <a:cubicBezTo>
                    <a:pt x="13" y="19"/>
                    <a:pt x="15" y="15"/>
                    <a:pt x="15" y="14"/>
                  </a:cubicBezTo>
                  <a:cubicBezTo>
                    <a:pt x="16" y="13"/>
                    <a:pt x="21" y="12"/>
                    <a:pt x="22" y="11"/>
                  </a:cubicBezTo>
                  <a:cubicBezTo>
                    <a:pt x="23" y="10"/>
                    <a:pt x="25" y="8"/>
                    <a:pt x="26" y="8"/>
                  </a:cubicBezTo>
                  <a:cubicBezTo>
                    <a:pt x="27" y="8"/>
                    <a:pt x="28" y="6"/>
                    <a:pt x="28" y="5"/>
                  </a:cubicBezTo>
                  <a:cubicBezTo>
                    <a:pt x="28" y="5"/>
                    <a:pt x="31" y="3"/>
                    <a:pt x="32" y="2"/>
                  </a:cubicBezTo>
                  <a:cubicBezTo>
                    <a:pt x="33" y="2"/>
                    <a:pt x="34" y="0"/>
                    <a:pt x="34" y="0"/>
                  </a:cubicBezTo>
                  <a:cubicBezTo>
                    <a:pt x="33" y="0"/>
                    <a:pt x="26" y="4"/>
                    <a:pt x="20" y="7"/>
                  </a:cubicBezTo>
                  <a:cubicBezTo>
                    <a:pt x="20" y="7"/>
                    <a:pt x="20" y="7"/>
                    <a:pt x="20" y="7"/>
                  </a:cubicBezTo>
                  <a:cubicBezTo>
                    <a:pt x="18" y="9"/>
                    <a:pt x="17" y="10"/>
                    <a:pt x="15" y="11"/>
                  </a:cubicBezTo>
                  <a:cubicBezTo>
                    <a:pt x="14" y="12"/>
                    <a:pt x="13" y="13"/>
                    <a:pt x="11" y="14"/>
                  </a:cubicBezTo>
                  <a:cubicBezTo>
                    <a:pt x="11" y="14"/>
                    <a:pt x="10" y="15"/>
                    <a:pt x="10" y="15"/>
                  </a:cubicBezTo>
                  <a:cubicBezTo>
                    <a:pt x="8" y="16"/>
                    <a:pt x="7" y="17"/>
                    <a:pt x="6" y="19"/>
                  </a:cubicBezTo>
                  <a:cubicBezTo>
                    <a:pt x="5" y="19"/>
                    <a:pt x="5" y="19"/>
                    <a:pt x="5" y="19"/>
                  </a:cubicBezTo>
                  <a:cubicBezTo>
                    <a:pt x="3" y="21"/>
                    <a:pt x="2" y="22"/>
                    <a:pt x="0" y="23"/>
                  </a:cubicBezTo>
                  <a:cubicBezTo>
                    <a:pt x="2" y="23"/>
                    <a:pt x="5" y="23"/>
                    <a:pt x="7" y="23"/>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47"/>
            <p:cNvSpPr>
              <a:spLocks/>
            </p:cNvSpPr>
            <p:nvPr/>
          </p:nvSpPr>
          <p:spPr bwMode="auto">
            <a:xfrm>
              <a:off x="11166475" y="2333625"/>
              <a:ext cx="315912" cy="658813"/>
            </a:xfrm>
            <a:custGeom>
              <a:avLst/>
              <a:gdLst>
                <a:gd name="T0" fmla="*/ 31 w 33"/>
                <a:gd name="T1" fmla="*/ 65 h 69"/>
                <a:gd name="T2" fmla="*/ 31 w 33"/>
                <a:gd name="T3" fmla="*/ 67 h 69"/>
                <a:gd name="T4" fmla="*/ 33 w 33"/>
                <a:gd name="T5" fmla="*/ 65 h 69"/>
                <a:gd name="T6" fmla="*/ 33 w 33"/>
                <a:gd name="T7" fmla="*/ 56 h 69"/>
                <a:gd name="T8" fmla="*/ 33 w 33"/>
                <a:gd name="T9" fmla="*/ 56 h 69"/>
                <a:gd name="T10" fmla="*/ 33 w 33"/>
                <a:gd name="T11" fmla="*/ 55 h 69"/>
                <a:gd name="T12" fmla="*/ 33 w 33"/>
                <a:gd name="T13" fmla="*/ 0 h 69"/>
                <a:gd name="T14" fmla="*/ 31 w 33"/>
                <a:gd name="T15" fmla="*/ 2 h 69"/>
                <a:gd name="T16" fmla="*/ 27 w 33"/>
                <a:gd name="T17" fmla="*/ 9 h 69"/>
                <a:gd name="T18" fmla="*/ 24 w 33"/>
                <a:gd name="T19" fmla="*/ 10 h 69"/>
                <a:gd name="T20" fmla="*/ 23 w 33"/>
                <a:gd name="T21" fmla="*/ 12 h 69"/>
                <a:gd name="T22" fmla="*/ 19 w 33"/>
                <a:gd name="T23" fmla="*/ 16 h 69"/>
                <a:gd name="T24" fmla="*/ 20 w 33"/>
                <a:gd name="T25" fmla="*/ 23 h 69"/>
                <a:gd name="T26" fmla="*/ 22 w 33"/>
                <a:gd name="T27" fmla="*/ 27 h 69"/>
                <a:gd name="T28" fmla="*/ 22 w 33"/>
                <a:gd name="T29" fmla="*/ 31 h 69"/>
                <a:gd name="T30" fmla="*/ 23 w 33"/>
                <a:gd name="T31" fmla="*/ 33 h 69"/>
                <a:gd name="T32" fmla="*/ 19 w 33"/>
                <a:gd name="T33" fmla="*/ 34 h 69"/>
                <a:gd name="T34" fmla="*/ 17 w 33"/>
                <a:gd name="T35" fmla="*/ 37 h 69"/>
                <a:gd name="T36" fmla="*/ 13 w 33"/>
                <a:gd name="T37" fmla="*/ 39 h 69"/>
                <a:gd name="T38" fmla="*/ 14 w 33"/>
                <a:gd name="T39" fmla="*/ 37 h 69"/>
                <a:gd name="T40" fmla="*/ 14 w 33"/>
                <a:gd name="T41" fmla="*/ 34 h 69"/>
                <a:gd name="T42" fmla="*/ 12 w 33"/>
                <a:gd name="T43" fmla="*/ 28 h 69"/>
                <a:gd name="T44" fmla="*/ 10 w 33"/>
                <a:gd name="T45" fmla="*/ 25 h 69"/>
                <a:gd name="T46" fmla="*/ 10 w 33"/>
                <a:gd name="T47" fmla="*/ 23 h 69"/>
                <a:gd name="T48" fmla="*/ 7 w 33"/>
                <a:gd name="T49" fmla="*/ 23 h 69"/>
                <a:gd name="T50" fmla="*/ 6 w 33"/>
                <a:gd name="T51" fmla="*/ 29 h 69"/>
                <a:gd name="T52" fmla="*/ 7 w 33"/>
                <a:gd name="T53" fmla="*/ 32 h 69"/>
                <a:gd name="T54" fmla="*/ 7 w 33"/>
                <a:gd name="T55" fmla="*/ 35 h 69"/>
                <a:gd name="T56" fmla="*/ 6 w 33"/>
                <a:gd name="T57" fmla="*/ 39 h 69"/>
                <a:gd name="T58" fmla="*/ 5 w 33"/>
                <a:gd name="T59" fmla="*/ 42 h 69"/>
                <a:gd name="T60" fmla="*/ 10 w 33"/>
                <a:gd name="T61" fmla="*/ 42 h 69"/>
                <a:gd name="T62" fmla="*/ 12 w 33"/>
                <a:gd name="T63" fmla="*/ 42 h 69"/>
                <a:gd name="T64" fmla="*/ 9 w 33"/>
                <a:gd name="T65" fmla="*/ 44 h 69"/>
                <a:gd name="T66" fmla="*/ 6 w 33"/>
                <a:gd name="T67" fmla="*/ 47 h 69"/>
                <a:gd name="T68" fmla="*/ 7 w 33"/>
                <a:gd name="T69" fmla="*/ 48 h 69"/>
                <a:gd name="T70" fmla="*/ 10 w 33"/>
                <a:gd name="T71" fmla="*/ 52 h 69"/>
                <a:gd name="T72" fmla="*/ 10 w 33"/>
                <a:gd name="T73" fmla="*/ 55 h 69"/>
                <a:gd name="T74" fmla="*/ 4 w 33"/>
                <a:gd name="T75" fmla="*/ 55 h 69"/>
                <a:gd name="T76" fmla="*/ 0 w 33"/>
                <a:gd name="T77" fmla="*/ 60 h 69"/>
                <a:gd name="T78" fmla="*/ 0 w 33"/>
                <a:gd name="T79" fmla="*/ 66 h 69"/>
                <a:gd name="T80" fmla="*/ 5 w 33"/>
                <a:gd name="T81" fmla="*/ 68 h 69"/>
                <a:gd name="T82" fmla="*/ 9 w 33"/>
                <a:gd name="T83" fmla="*/ 68 h 69"/>
                <a:gd name="T84" fmla="*/ 13 w 33"/>
                <a:gd name="T85" fmla="*/ 63 h 69"/>
                <a:gd name="T86" fmla="*/ 17 w 33"/>
                <a:gd name="T87" fmla="*/ 58 h 69"/>
                <a:gd name="T88" fmla="*/ 22 w 33"/>
                <a:gd name="T89" fmla="*/ 56 h 69"/>
                <a:gd name="T90" fmla="*/ 23 w 33"/>
                <a:gd name="T91" fmla="*/ 61 h 69"/>
                <a:gd name="T92" fmla="*/ 27 w 33"/>
                <a:gd name="T93" fmla="*/ 61 h 69"/>
                <a:gd name="T94" fmla="*/ 27 w 33"/>
                <a:gd name="T95" fmla="*/ 59 h 69"/>
                <a:gd name="T96" fmla="*/ 31 w 33"/>
                <a:gd name="T97" fmla="*/ 62 h 69"/>
                <a:gd name="T98" fmla="*/ 31 w 33"/>
                <a:gd name="T99" fmla="*/ 6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 h="69">
                  <a:moveTo>
                    <a:pt x="31" y="65"/>
                  </a:moveTo>
                  <a:cubicBezTo>
                    <a:pt x="30" y="65"/>
                    <a:pt x="30" y="67"/>
                    <a:pt x="31" y="67"/>
                  </a:cubicBezTo>
                  <a:cubicBezTo>
                    <a:pt x="32" y="67"/>
                    <a:pt x="32" y="66"/>
                    <a:pt x="33" y="65"/>
                  </a:cubicBezTo>
                  <a:cubicBezTo>
                    <a:pt x="33" y="56"/>
                    <a:pt x="33" y="56"/>
                    <a:pt x="33" y="56"/>
                  </a:cubicBezTo>
                  <a:cubicBezTo>
                    <a:pt x="33" y="56"/>
                    <a:pt x="33" y="56"/>
                    <a:pt x="33" y="56"/>
                  </a:cubicBezTo>
                  <a:cubicBezTo>
                    <a:pt x="32" y="55"/>
                    <a:pt x="32" y="55"/>
                    <a:pt x="33" y="55"/>
                  </a:cubicBezTo>
                  <a:cubicBezTo>
                    <a:pt x="33" y="0"/>
                    <a:pt x="33" y="0"/>
                    <a:pt x="33" y="0"/>
                  </a:cubicBezTo>
                  <a:cubicBezTo>
                    <a:pt x="32" y="1"/>
                    <a:pt x="31" y="2"/>
                    <a:pt x="31" y="2"/>
                  </a:cubicBezTo>
                  <a:cubicBezTo>
                    <a:pt x="30" y="3"/>
                    <a:pt x="27" y="7"/>
                    <a:pt x="27" y="9"/>
                  </a:cubicBezTo>
                  <a:cubicBezTo>
                    <a:pt x="26" y="10"/>
                    <a:pt x="25" y="10"/>
                    <a:pt x="24" y="10"/>
                  </a:cubicBezTo>
                  <a:cubicBezTo>
                    <a:pt x="24" y="10"/>
                    <a:pt x="23" y="11"/>
                    <a:pt x="23" y="12"/>
                  </a:cubicBezTo>
                  <a:cubicBezTo>
                    <a:pt x="23" y="12"/>
                    <a:pt x="20" y="14"/>
                    <a:pt x="19" y="16"/>
                  </a:cubicBezTo>
                  <a:cubicBezTo>
                    <a:pt x="19" y="18"/>
                    <a:pt x="20" y="22"/>
                    <a:pt x="20" y="23"/>
                  </a:cubicBezTo>
                  <a:cubicBezTo>
                    <a:pt x="20" y="25"/>
                    <a:pt x="21" y="27"/>
                    <a:pt x="22" y="27"/>
                  </a:cubicBezTo>
                  <a:cubicBezTo>
                    <a:pt x="23" y="27"/>
                    <a:pt x="23" y="30"/>
                    <a:pt x="22" y="31"/>
                  </a:cubicBezTo>
                  <a:cubicBezTo>
                    <a:pt x="22" y="31"/>
                    <a:pt x="23" y="32"/>
                    <a:pt x="23" y="33"/>
                  </a:cubicBezTo>
                  <a:cubicBezTo>
                    <a:pt x="23" y="33"/>
                    <a:pt x="20" y="34"/>
                    <a:pt x="19" y="34"/>
                  </a:cubicBezTo>
                  <a:cubicBezTo>
                    <a:pt x="19" y="35"/>
                    <a:pt x="17" y="36"/>
                    <a:pt x="17" y="37"/>
                  </a:cubicBezTo>
                  <a:cubicBezTo>
                    <a:pt x="17" y="38"/>
                    <a:pt x="14" y="38"/>
                    <a:pt x="13" y="39"/>
                  </a:cubicBezTo>
                  <a:cubicBezTo>
                    <a:pt x="14" y="38"/>
                    <a:pt x="14" y="38"/>
                    <a:pt x="14" y="37"/>
                  </a:cubicBezTo>
                  <a:cubicBezTo>
                    <a:pt x="15" y="36"/>
                    <a:pt x="14" y="35"/>
                    <a:pt x="14" y="34"/>
                  </a:cubicBezTo>
                  <a:cubicBezTo>
                    <a:pt x="13" y="34"/>
                    <a:pt x="13" y="29"/>
                    <a:pt x="12" y="28"/>
                  </a:cubicBezTo>
                  <a:cubicBezTo>
                    <a:pt x="12" y="27"/>
                    <a:pt x="10" y="25"/>
                    <a:pt x="10" y="25"/>
                  </a:cubicBezTo>
                  <a:cubicBezTo>
                    <a:pt x="9" y="25"/>
                    <a:pt x="10" y="24"/>
                    <a:pt x="10" y="23"/>
                  </a:cubicBezTo>
                  <a:cubicBezTo>
                    <a:pt x="10" y="22"/>
                    <a:pt x="8" y="22"/>
                    <a:pt x="7" y="23"/>
                  </a:cubicBezTo>
                  <a:cubicBezTo>
                    <a:pt x="7" y="23"/>
                    <a:pt x="6" y="28"/>
                    <a:pt x="6" y="29"/>
                  </a:cubicBezTo>
                  <a:cubicBezTo>
                    <a:pt x="6" y="30"/>
                    <a:pt x="7" y="32"/>
                    <a:pt x="7" y="32"/>
                  </a:cubicBezTo>
                  <a:cubicBezTo>
                    <a:pt x="8" y="32"/>
                    <a:pt x="8" y="35"/>
                    <a:pt x="7" y="35"/>
                  </a:cubicBezTo>
                  <a:cubicBezTo>
                    <a:pt x="6" y="35"/>
                    <a:pt x="5" y="38"/>
                    <a:pt x="6" y="39"/>
                  </a:cubicBezTo>
                  <a:cubicBezTo>
                    <a:pt x="6" y="40"/>
                    <a:pt x="5" y="41"/>
                    <a:pt x="5" y="42"/>
                  </a:cubicBezTo>
                  <a:cubicBezTo>
                    <a:pt x="4" y="42"/>
                    <a:pt x="8" y="42"/>
                    <a:pt x="10" y="42"/>
                  </a:cubicBezTo>
                  <a:cubicBezTo>
                    <a:pt x="11" y="42"/>
                    <a:pt x="13" y="42"/>
                    <a:pt x="12" y="42"/>
                  </a:cubicBezTo>
                  <a:cubicBezTo>
                    <a:pt x="12" y="43"/>
                    <a:pt x="9" y="43"/>
                    <a:pt x="9" y="44"/>
                  </a:cubicBezTo>
                  <a:cubicBezTo>
                    <a:pt x="8" y="45"/>
                    <a:pt x="6" y="46"/>
                    <a:pt x="6" y="47"/>
                  </a:cubicBezTo>
                  <a:cubicBezTo>
                    <a:pt x="5" y="47"/>
                    <a:pt x="6" y="48"/>
                    <a:pt x="7" y="48"/>
                  </a:cubicBezTo>
                  <a:cubicBezTo>
                    <a:pt x="8" y="48"/>
                    <a:pt x="9" y="51"/>
                    <a:pt x="10" y="52"/>
                  </a:cubicBezTo>
                  <a:cubicBezTo>
                    <a:pt x="10" y="53"/>
                    <a:pt x="10" y="54"/>
                    <a:pt x="10" y="55"/>
                  </a:cubicBezTo>
                  <a:cubicBezTo>
                    <a:pt x="10" y="55"/>
                    <a:pt x="5" y="54"/>
                    <a:pt x="4" y="55"/>
                  </a:cubicBezTo>
                  <a:cubicBezTo>
                    <a:pt x="2" y="55"/>
                    <a:pt x="0" y="59"/>
                    <a:pt x="0" y="60"/>
                  </a:cubicBezTo>
                  <a:cubicBezTo>
                    <a:pt x="0" y="61"/>
                    <a:pt x="0" y="65"/>
                    <a:pt x="0" y="66"/>
                  </a:cubicBezTo>
                  <a:cubicBezTo>
                    <a:pt x="1" y="67"/>
                    <a:pt x="4" y="67"/>
                    <a:pt x="5" y="68"/>
                  </a:cubicBezTo>
                  <a:cubicBezTo>
                    <a:pt x="5" y="68"/>
                    <a:pt x="9" y="68"/>
                    <a:pt x="9" y="68"/>
                  </a:cubicBezTo>
                  <a:cubicBezTo>
                    <a:pt x="10" y="69"/>
                    <a:pt x="12" y="65"/>
                    <a:pt x="13" y="63"/>
                  </a:cubicBezTo>
                  <a:cubicBezTo>
                    <a:pt x="13" y="62"/>
                    <a:pt x="16" y="59"/>
                    <a:pt x="17" y="58"/>
                  </a:cubicBezTo>
                  <a:cubicBezTo>
                    <a:pt x="18" y="56"/>
                    <a:pt x="21" y="57"/>
                    <a:pt x="22" y="56"/>
                  </a:cubicBezTo>
                  <a:cubicBezTo>
                    <a:pt x="23" y="55"/>
                    <a:pt x="23" y="59"/>
                    <a:pt x="23" y="61"/>
                  </a:cubicBezTo>
                  <a:cubicBezTo>
                    <a:pt x="24" y="62"/>
                    <a:pt x="27" y="62"/>
                    <a:pt x="27" y="61"/>
                  </a:cubicBezTo>
                  <a:cubicBezTo>
                    <a:pt x="26" y="59"/>
                    <a:pt x="27" y="58"/>
                    <a:pt x="27" y="59"/>
                  </a:cubicBezTo>
                  <a:cubicBezTo>
                    <a:pt x="27" y="59"/>
                    <a:pt x="31" y="61"/>
                    <a:pt x="31" y="62"/>
                  </a:cubicBezTo>
                  <a:cubicBezTo>
                    <a:pt x="32" y="63"/>
                    <a:pt x="32" y="65"/>
                    <a:pt x="31" y="65"/>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48"/>
            <p:cNvSpPr>
              <a:spLocks/>
            </p:cNvSpPr>
            <p:nvPr/>
          </p:nvSpPr>
          <p:spPr bwMode="auto">
            <a:xfrm>
              <a:off x="11071225" y="2973388"/>
              <a:ext cx="411162" cy="1081088"/>
            </a:xfrm>
            <a:custGeom>
              <a:avLst/>
              <a:gdLst>
                <a:gd name="T0" fmla="*/ 43 w 43"/>
                <a:gd name="T1" fmla="*/ 9 h 113"/>
                <a:gd name="T2" fmla="*/ 41 w 43"/>
                <a:gd name="T3" fmla="*/ 8 h 113"/>
                <a:gd name="T4" fmla="*/ 37 w 43"/>
                <a:gd name="T5" fmla="*/ 3 h 113"/>
                <a:gd name="T6" fmla="*/ 37 w 43"/>
                <a:gd name="T7" fmla="*/ 1 h 113"/>
                <a:gd name="T8" fmla="*/ 31 w 43"/>
                <a:gd name="T9" fmla="*/ 1 h 113"/>
                <a:gd name="T10" fmla="*/ 21 w 43"/>
                <a:gd name="T11" fmla="*/ 3 h 113"/>
                <a:gd name="T12" fmla="*/ 16 w 43"/>
                <a:gd name="T13" fmla="*/ 3 h 113"/>
                <a:gd name="T14" fmla="*/ 12 w 43"/>
                <a:gd name="T15" fmla="*/ 5 h 113"/>
                <a:gd name="T16" fmla="*/ 9 w 43"/>
                <a:gd name="T17" fmla="*/ 13 h 113"/>
                <a:gd name="T18" fmla="*/ 8 w 43"/>
                <a:gd name="T19" fmla="*/ 15 h 113"/>
                <a:gd name="T20" fmla="*/ 7 w 43"/>
                <a:gd name="T21" fmla="*/ 17 h 113"/>
                <a:gd name="T22" fmla="*/ 1 w 43"/>
                <a:gd name="T23" fmla="*/ 26 h 113"/>
                <a:gd name="T24" fmla="*/ 0 w 43"/>
                <a:gd name="T25" fmla="*/ 39 h 113"/>
                <a:gd name="T26" fmla="*/ 3 w 43"/>
                <a:gd name="T27" fmla="*/ 49 h 113"/>
                <a:gd name="T28" fmla="*/ 10 w 43"/>
                <a:gd name="T29" fmla="*/ 56 h 113"/>
                <a:gd name="T30" fmla="*/ 18 w 43"/>
                <a:gd name="T31" fmla="*/ 57 h 113"/>
                <a:gd name="T32" fmla="*/ 22 w 43"/>
                <a:gd name="T33" fmla="*/ 53 h 113"/>
                <a:gd name="T34" fmla="*/ 24 w 43"/>
                <a:gd name="T35" fmla="*/ 54 h 113"/>
                <a:gd name="T36" fmla="*/ 25 w 43"/>
                <a:gd name="T37" fmla="*/ 54 h 113"/>
                <a:gd name="T38" fmla="*/ 29 w 43"/>
                <a:gd name="T39" fmla="*/ 56 h 113"/>
                <a:gd name="T40" fmla="*/ 33 w 43"/>
                <a:gd name="T41" fmla="*/ 56 h 113"/>
                <a:gd name="T42" fmla="*/ 34 w 43"/>
                <a:gd name="T43" fmla="*/ 64 h 113"/>
                <a:gd name="T44" fmla="*/ 35 w 43"/>
                <a:gd name="T45" fmla="*/ 73 h 113"/>
                <a:gd name="T46" fmla="*/ 38 w 43"/>
                <a:gd name="T47" fmla="*/ 82 h 113"/>
                <a:gd name="T48" fmla="*/ 37 w 43"/>
                <a:gd name="T49" fmla="*/ 92 h 113"/>
                <a:gd name="T50" fmla="*/ 40 w 43"/>
                <a:gd name="T51" fmla="*/ 102 h 113"/>
                <a:gd name="T52" fmla="*/ 41 w 43"/>
                <a:gd name="T53" fmla="*/ 109 h 113"/>
                <a:gd name="T54" fmla="*/ 43 w 43"/>
                <a:gd name="T55" fmla="*/ 113 h 113"/>
                <a:gd name="T56" fmla="*/ 43 w 43"/>
                <a:gd name="T57" fmla="*/ 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113">
                  <a:moveTo>
                    <a:pt x="43" y="9"/>
                  </a:moveTo>
                  <a:cubicBezTo>
                    <a:pt x="42" y="8"/>
                    <a:pt x="42" y="8"/>
                    <a:pt x="41" y="8"/>
                  </a:cubicBezTo>
                  <a:cubicBezTo>
                    <a:pt x="39" y="7"/>
                    <a:pt x="38" y="4"/>
                    <a:pt x="37" y="3"/>
                  </a:cubicBezTo>
                  <a:cubicBezTo>
                    <a:pt x="37" y="3"/>
                    <a:pt x="37" y="2"/>
                    <a:pt x="37" y="1"/>
                  </a:cubicBezTo>
                  <a:cubicBezTo>
                    <a:pt x="37" y="1"/>
                    <a:pt x="32" y="0"/>
                    <a:pt x="31" y="1"/>
                  </a:cubicBezTo>
                  <a:cubicBezTo>
                    <a:pt x="30" y="1"/>
                    <a:pt x="22" y="2"/>
                    <a:pt x="21" y="3"/>
                  </a:cubicBezTo>
                  <a:cubicBezTo>
                    <a:pt x="19" y="4"/>
                    <a:pt x="16" y="3"/>
                    <a:pt x="16" y="3"/>
                  </a:cubicBezTo>
                  <a:cubicBezTo>
                    <a:pt x="15" y="3"/>
                    <a:pt x="13" y="5"/>
                    <a:pt x="12" y="5"/>
                  </a:cubicBezTo>
                  <a:cubicBezTo>
                    <a:pt x="11" y="6"/>
                    <a:pt x="10" y="9"/>
                    <a:pt x="9" y="13"/>
                  </a:cubicBezTo>
                  <a:cubicBezTo>
                    <a:pt x="9" y="13"/>
                    <a:pt x="9" y="13"/>
                    <a:pt x="8" y="15"/>
                  </a:cubicBezTo>
                  <a:cubicBezTo>
                    <a:pt x="7" y="17"/>
                    <a:pt x="7" y="17"/>
                    <a:pt x="7" y="17"/>
                  </a:cubicBezTo>
                  <a:cubicBezTo>
                    <a:pt x="5" y="19"/>
                    <a:pt x="2" y="25"/>
                    <a:pt x="1" y="26"/>
                  </a:cubicBezTo>
                  <a:cubicBezTo>
                    <a:pt x="1" y="27"/>
                    <a:pt x="0" y="36"/>
                    <a:pt x="0" y="39"/>
                  </a:cubicBezTo>
                  <a:cubicBezTo>
                    <a:pt x="0" y="41"/>
                    <a:pt x="3" y="48"/>
                    <a:pt x="3" y="49"/>
                  </a:cubicBezTo>
                  <a:cubicBezTo>
                    <a:pt x="4" y="51"/>
                    <a:pt x="8" y="55"/>
                    <a:pt x="10" y="56"/>
                  </a:cubicBezTo>
                  <a:cubicBezTo>
                    <a:pt x="11" y="56"/>
                    <a:pt x="16" y="57"/>
                    <a:pt x="18" y="57"/>
                  </a:cubicBezTo>
                  <a:cubicBezTo>
                    <a:pt x="19" y="57"/>
                    <a:pt x="21" y="55"/>
                    <a:pt x="22" y="53"/>
                  </a:cubicBezTo>
                  <a:cubicBezTo>
                    <a:pt x="22" y="53"/>
                    <a:pt x="22" y="53"/>
                    <a:pt x="24" y="54"/>
                  </a:cubicBezTo>
                  <a:cubicBezTo>
                    <a:pt x="25" y="54"/>
                    <a:pt x="25" y="54"/>
                    <a:pt x="25" y="54"/>
                  </a:cubicBezTo>
                  <a:cubicBezTo>
                    <a:pt x="25" y="55"/>
                    <a:pt x="28" y="56"/>
                    <a:pt x="29" y="56"/>
                  </a:cubicBezTo>
                  <a:cubicBezTo>
                    <a:pt x="30" y="57"/>
                    <a:pt x="32" y="56"/>
                    <a:pt x="33" y="56"/>
                  </a:cubicBezTo>
                  <a:cubicBezTo>
                    <a:pt x="34" y="56"/>
                    <a:pt x="34" y="62"/>
                    <a:pt x="34" y="64"/>
                  </a:cubicBezTo>
                  <a:cubicBezTo>
                    <a:pt x="33" y="66"/>
                    <a:pt x="35" y="72"/>
                    <a:pt x="35" y="73"/>
                  </a:cubicBezTo>
                  <a:cubicBezTo>
                    <a:pt x="36" y="75"/>
                    <a:pt x="38" y="80"/>
                    <a:pt x="38" y="82"/>
                  </a:cubicBezTo>
                  <a:cubicBezTo>
                    <a:pt x="38" y="84"/>
                    <a:pt x="37" y="90"/>
                    <a:pt x="37" y="92"/>
                  </a:cubicBezTo>
                  <a:cubicBezTo>
                    <a:pt x="37" y="94"/>
                    <a:pt x="39" y="100"/>
                    <a:pt x="40" y="102"/>
                  </a:cubicBezTo>
                  <a:cubicBezTo>
                    <a:pt x="41" y="104"/>
                    <a:pt x="41" y="108"/>
                    <a:pt x="41" y="109"/>
                  </a:cubicBezTo>
                  <a:cubicBezTo>
                    <a:pt x="41" y="109"/>
                    <a:pt x="42" y="111"/>
                    <a:pt x="43" y="113"/>
                  </a:cubicBezTo>
                  <a:lnTo>
                    <a:pt x="43" y="9"/>
                  </a:ln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49"/>
            <p:cNvSpPr>
              <a:spLocks/>
            </p:cNvSpPr>
            <p:nvPr/>
          </p:nvSpPr>
          <p:spPr bwMode="auto">
            <a:xfrm>
              <a:off x="10688638" y="4389438"/>
              <a:ext cx="28575" cy="28575"/>
            </a:xfrm>
            <a:custGeom>
              <a:avLst/>
              <a:gdLst>
                <a:gd name="T0" fmla="*/ 0 w 3"/>
                <a:gd name="T1" fmla="*/ 3 h 3"/>
                <a:gd name="T2" fmla="*/ 2 w 3"/>
                <a:gd name="T3" fmla="*/ 3 h 3"/>
                <a:gd name="T4" fmla="*/ 0 w 3"/>
                <a:gd name="T5" fmla="*/ 3 h 3"/>
              </a:gdLst>
              <a:ahLst/>
              <a:cxnLst>
                <a:cxn ang="0">
                  <a:pos x="T0" y="T1"/>
                </a:cxn>
                <a:cxn ang="0">
                  <a:pos x="T2" y="T3"/>
                </a:cxn>
                <a:cxn ang="0">
                  <a:pos x="T4" y="T5"/>
                </a:cxn>
              </a:cxnLst>
              <a:rect l="0" t="0" r="r" b="b"/>
              <a:pathLst>
                <a:path w="3" h="3">
                  <a:moveTo>
                    <a:pt x="0" y="3"/>
                  </a:moveTo>
                  <a:cubicBezTo>
                    <a:pt x="1" y="3"/>
                    <a:pt x="2" y="3"/>
                    <a:pt x="2" y="3"/>
                  </a:cubicBezTo>
                  <a:cubicBezTo>
                    <a:pt x="3" y="0"/>
                    <a:pt x="0" y="1"/>
                    <a:pt x="0" y="3"/>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50"/>
            <p:cNvSpPr>
              <a:spLocks/>
            </p:cNvSpPr>
            <p:nvPr/>
          </p:nvSpPr>
          <p:spPr bwMode="auto">
            <a:xfrm>
              <a:off x="10612438" y="1951038"/>
              <a:ext cx="649287" cy="592138"/>
            </a:xfrm>
            <a:custGeom>
              <a:avLst/>
              <a:gdLst>
                <a:gd name="T0" fmla="*/ 53 w 68"/>
                <a:gd name="T1" fmla="*/ 36 h 62"/>
                <a:gd name="T2" fmla="*/ 56 w 68"/>
                <a:gd name="T3" fmla="*/ 35 h 62"/>
                <a:gd name="T4" fmla="*/ 56 w 68"/>
                <a:gd name="T5" fmla="*/ 34 h 62"/>
                <a:gd name="T6" fmla="*/ 56 w 68"/>
                <a:gd name="T7" fmla="*/ 32 h 62"/>
                <a:gd name="T8" fmla="*/ 59 w 68"/>
                <a:gd name="T9" fmla="*/ 26 h 62"/>
                <a:gd name="T10" fmla="*/ 61 w 68"/>
                <a:gd name="T11" fmla="*/ 21 h 62"/>
                <a:gd name="T12" fmla="*/ 60 w 68"/>
                <a:gd name="T13" fmla="*/ 18 h 62"/>
                <a:gd name="T14" fmla="*/ 61 w 68"/>
                <a:gd name="T15" fmla="*/ 17 h 62"/>
                <a:gd name="T16" fmla="*/ 61 w 68"/>
                <a:gd name="T17" fmla="*/ 13 h 62"/>
                <a:gd name="T18" fmla="*/ 64 w 68"/>
                <a:gd name="T19" fmla="*/ 11 h 62"/>
                <a:gd name="T20" fmla="*/ 67 w 68"/>
                <a:gd name="T21" fmla="*/ 10 h 62"/>
                <a:gd name="T22" fmla="*/ 68 w 68"/>
                <a:gd name="T23" fmla="*/ 7 h 62"/>
                <a:gd name="T24" fmla="*/ 64 w 68"/>
                <a:gd name="T25" fmla="*/ 6 h 62"/>
                <a:gd name="T26" fmla="*/ 59 w 68"/>
                <a:gd name="T27" fmla="*/ 6 h 62"/>
                <a:gd name="T28" fmla="*/ 60 w 68"/>
                <a:gd name="T29" fmla="*/ 3 h 62"/>
                <a:gd name="T30" fmla="*/ 59 w 68"/>
                <a:gd name="T31" fmla="*/ 1 h 62"/>
                <a:gd name="T32" fmla="*/ 52 w 68"/>
                <a:gd name="T33" fmla="*/ 0 h 62"/>
                <a:gd name="T34" fmla="*/ 49 w 68"/>
                <a:gd name="T35" fmla="*/ 0 h 62"/>
                <a:gd name="T36" fmla="*/ 42 w 68"/>
                <a:gd name="T37" fmla="*/ 1 h 62"/>
                <a:gd name="T38" fmla="*/ 33 w 68"/>
                <a:gd name="T39" fmla="*/ 1 h 62"/>
                <a:gd name="T40" fmla="*/ 31 w 68"/>
                <a:gd name="T41" fmla="*/ 5 h 62"/>
                <a:gd name="T42" fmla="*/ 24 w 68"/>
                <a:gd name="T43" fmla="*/ 5 h 62"/>
                <a:gd name="T44" fmla="*/ 11 w 68"/>
                <a:gd name="T45" fmla="*/ 9 h 62"/>
                <a:gd name="T46" fmla="*/ 8 w 68"/>
                <a:gd name="T47" fmla="*/ 13 h 62"/>
                <a:gd name="T48" fmla="*/ 5 w 68"/>
                <a:gd name="T49" fmla="*/ 16 h 62"/>
                <a:gd name="T50" fmla="*/ 0 w 68"/>
                <a:gd name="T51" fmla="*/ 17 h 62"/>
                <a:gd name="T52" fmla="*/ 1 w 68"/>
                <a:gd name="T53" fmla="*/ 19 h 62"/>
                <a:gd name="T54" fmla="*/ 3 w 68"/>
                <a:gd name="T55" fmla="*/ 19 h 62"/>
                <a:gd name="T56" fmla="*/ 7 w 68"/>
                <a:gd name="T57" fmla="*/ 20 h 62"/>
                <a:gd name="T58" fmla="*/ 4 w 68"/>
                <a:gd name="T59" fmla="*/ 21 h 62"/>
                <a:gd name="T60" fmla="*/ 4 w 68"/>
                <a:gd name="T61" fmla="*/ 24 h 62"/>
                <a:gd name="T62" fmla="*/ 8 w 68"/>
                <a:gd name="T63" fmla="*/ 24 h 62"/>
                <a:gd name="T64" fmla="*/ 13 w 68"/>
                <a:gd name="T65" fmla="*/ 25 h 62"/>
                <a:gd name="T66" fmla="*/ 16 w 68"/>
                <a:gd name="T67" fmla="*/ 29 h 62"/>
                <a:gd name="T68" fmla="*/ 16 w 68"/>
                <a:gd name="T69" fmla="*/ 33 h 62"/>
                <a:gd name="T70" fmla="*/ 19 w 68"/>
                <a:gd name="T71" fmla="*/ 35 h 62"/>
                <a:gd name="T72" fmla="*/ 19 w 68"/>
                <a:gd name="T73" fmla="*/ 36 h 62"/>
                <a:gd name="T74" fmla="*/ 19 w 68"/>
                <a:gd name="T75" fmla="*/ 39 h 62"/>
                <a:gd name="T76" fmla="*/ 19 w 68"/>
                <a:gd name="T77" fmla="*/ 42 h 62"/>
                <a:gd name="T78" fmla="*/ 18 w 68"/>
                <a:gd name="T79" fmla="*/ 45 h 62"/>
                <a:gd name="T80" fmla="*/ 21 w 68"/>
                <a:gd name="T81" fmla="*/ 55 h 62"/>
                <a:gd name="T82" fmla="*/ 23 w 68"/>
                <a:gd name="T83" fmla="*/ 60 h 62"/>
                <a:gd name="T84" fmla="*/ 27 w 68"/>
                <a:gd name="T85" fmla="*/ 62 h 62"/>
                <a:gd name="T86" fmla="*/ 29 w 68"/>
                <a:gd name="T87" fmla="*/ 61 h 62"/>
                <a:gd name="T88" fmla="*/ 31 w 68"/>
                <a:gd name="T89" fmla="*/ 57 h 62"/>
                <a:gd name="T90" fmla="*/ 34 w 68"/>
                <a:gd name="T91" fmla="*/ 49 h 62"/>
                <a:gd name="T92" fmla="*/ 38 w 68"/>
                <a:gd name="T93" fmla="*/ 49 h 62"/>
                <a:gd name="T94" fmla="*/ 41 w 68"/>
                <a:gd name="T95" fmla="*/ 46 h 62"/>
                <a:gd name="T96" fmla="*/ 46 w 68"/>
                <a:gd name="T97" fmla="*/ 43 h 62"/>
                <a:gd name="T98" fmla="*/ 50 w 68"/>
                <a:gd name="T99" fmla="*/ 38 h 62"/>
                <a:gd name="T100" fmla="*/ 49 w 68"/>
                <a:gd name="T101" fmla="*/ 37 h 62"/>
                <a:gd name="T102" fmla="*/ 48 w 68"/>
                <a:gd name="T103" fmla="*/ 35 h 62"/>
                <a:gd name="T104" fmla="*/ 53 w 68"/>
                <a:gd name="T105" fmla="*/ 3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 h="62">
                  <a:moveTo>
                    <a:pt x="53" y="36"/>
                  </a:moveTo>
                  <a:cubicBezTo>
                    <a:pt x="54" y="37"/>
                    <a:pt x="56" y="35"/>
                    <a:pt x="56" y="35"/>
                  </a:cubicBezTo>
                  <a:cubicBezTo>
                    <a:pt x="55" y="34"/>
                    <a:pt x="55" y="34"/>
                    <a:pt x="56" y="34"/>
                  </a:cubicBezTo>
                  <a:cubicBezTo>
                    <a:pt x="56" y="35"/>
                    <a:pt x="56" y="32"/>
                    <a:pt x="56" y="32"/>
                  </a:cubicBezTo>
                  <a:cubicBezTo>
                    <a:pt x="56" y="31"/>
                    <a:pt x="59" y="29"/>
                    <a:pt x="59" y="26"/>
                  </a:cubicBezTo>
                  <a:cubicBezTo>
                    <a:pt x="58" y="23"/>
                    <a:pt x="60" y="21"/>
                    <a:pt x="61" y="21"/>
                  </a:cubicBezTo>
                  <a:cubicBezTo>
                    <a:pt x="62" y="21"/>
                    <a:pt x="61" y="18"/>
                    <a:pt x="60" y="18"/>
                  </a:cubicBezTo>
                  <a:cubicBezTo>
                    <a:pt x="59" y="17"/>
                    <a:pt x="60" y="17"/>
                    <a:pt x="61" y="17"/>
                  </a:cubicBezTo>
                  <a:cubicBezTo>
                    <a:pt x="61" y="16"/>
                    <a:pt x="62" y="14"/>
                    <a:pt x="61" y="13"/>
                  </a:cubicBezTo>
                  <a:cubicBezTo>
                    <a:pt x="61" y="13"/>
                    <a:pt x="63" y="12"/>
                    <a:pt x="64" y="11"/>
                  </a:cubicBezTo>
                  <a:cubicBezTo>
                    <a:pt x="64" y="11"/>
                    <a:pt x="66" y="10"/>
                    <a:pt x="67" y="10"/>
                  </a:cubicBezTo>
                  <a:cubicBezTo>
                    <a:pt x="68" y="9"/>
                    <a:pt x="68" y="7"/>
                    <a:pt x="68" y="7"/>
                  </a:cubicBezTo>
                  <a:cubicBezTo>
                    <a:pt x="67" y="7"/>
                    <a:pt x="64" y="7"/>
                    <a:pt x="64" y="6"/>
                  </a:cubicBezTo>
                  <a:cubicBezTo>
                    <a:pt x="63" y="6"/>
                    <a:pt x="60" y="6"/>
                    <a:pt x="59" y="6"/>
                  </a:cubicBezTo>
                  <a:cubicBezTo>
                    <a:pt x="58" y="6"/>
                    <a:pt x="58" y="3"/>
                    <a:pt x="60" y="3"/>
                  </a:cubicBezTo>
                  <a:cubicBezTo>
                    <a:pt x="61" y="3"/>
                    <a:pt x="60" y="1"/>
                    <a:pt x="59" y="1"/>
                  </a:cubicBezTo>
                  <a:cubicBezTo>
                    <a:pt x="57" y="1"/>
                    <a:pt x="53" y="0"/>
                    <a:pt x="52" y="0"/>
                  </a:cubicBezTo>
                  <a:cubicBezTo>
                    <a:pt x="51" y="1"/>
                    <a:pt x="50" y="0"/>
                    <a:pt x="49" y="0"/>
                  </a:cubicBezTo>
                  <a:cubicBezTo>
                    <a:pt x="48" y="0"/>
                    <a:pt x="44" y="1"/>
                    <a:pt x="42" y="1"/>
                  </a:cubicBezTo>
                  <a:cubicBezTo>
                    <a:pt x="39" y="1"/>
                    <a:pt x="34" y="1"/>
                    <a:pt x="33" y="1"/>
                  </a:cubicBezTo>
                  <a:cubicBezTo>
                    <a:pt x="32" y="2"/>
                    <a:pt x="31" y="4"/>
                    <a:pt x="31" y="5"/>
                  </a:cubicBezTo>
                  <a:cubicBezTo>
                    <a:pt x="31" y="5"/>
                    <a:pt x="26" y="5"/>
                    <a:pt x="24" y="5"/>
                  </a:cubicBezTo>
                  <a:cubicBezTo>
                    <a:pt x="23" y="6"/>
                    <a:pt x="14" y="7"/>
                    <a:pt x="11" y="9"/>
                  </a:cubicBezTo>
                  <a:cubicBezTo>
                    <a:pt x="9" y="10"/>
                    <a:pt x="7" y="13"/>
                    <a:pt x="8" y="13"/>
                  </a:cubicBezTo>
                  <a:cubicBezTo>
                    <a:pt x="9" y="13"/>
                    <a:pt x="7" y="15"/>
                    <a:pt x="5" y="16"/>
                  </a:cubicBezTo>
                  <a:cubicBezTo>
                    <a:pt x="4" y="16"/>
                    <a:pt x="1" y="16"/>
                    <a:pt x="0" y="17"/>
                  </a:cubicBezTo>
                  <a:cubicBezTo>
                    <a:pt x="0" y="18"/>
                    <a:pt x="1" y="18"/>
                    <a:pt x="1" y="19"/>
                  </a:cubicBezTo>
                  <a:cubicBezTo>
                    <a:pt x="2" y="19"/>
                    <a:pt x="3" y="18"/>
                    <a:pt x="3" y="19"/>
                  </a:cubicBezTo>
                  <a:cubicBezTo>
                    <a:pt x="4" y="19"/>
                    <a:pt x="7" y="19"/>
                    <a:pt x="7" y="20"/>
                  </a:cubicBezTo>
                  <a:cubicBezTo>
                    <a:pt x="8" y="20"/>
                    <a:pt x="5" y="20"/>
                    <a:pt x="4" y="21"/>
                  </a:cubicBezTo>
                  <a:cubicBezTo>
                    <a:pt x="2" y="21"/>
                    <a:pt x="3" y="23"/>
                    <a:pt x="4" y="24"/>
                  </a:cubicBezTo>
                  <a:cubicBezTo>
                    <a:pt x="5" y="24"/>
                    <a:pt x="8" y="24"/>
                    <a:pt x="8" y="24"/>
                  </a:cubicBezTo>
                  <a:cubicBezTo>
                    <a:pt x="8" y="24"/>
                    <a:pt x="12" y="25"/>
                    <a:pt x="13" y="25"/>
                  </a:cubicBezTo>
                  <a:cubicBezTo>
                    <a:pt x="14" y="25"/>
                    <a:pt x="15" y="28"/>
                    <a:pt x="16" y="29"/>
                  </a:cubicBezTo>
                  <a:cubicBezTo>
                    <a:pt x="16" y="30"/>
                    <a:pt x="16" y="33"/>
                    <a:pt x="16" y="33"/>
                  </a:cubicBezTo>
                  <a:cubicBezTo>
                    <a:pt x="16" y="34"/>
                    <a:pt x="19" y="35"/>
                    <a:pt x="19" y="35"/>
                  </a:cubicBezTo>
                  <a:cubicBezTo>
                    <a:pt x="20" y="35"/>
                    <a:pt x="20" y="36"/>
                    <a:pt x="19" y="36"/>
                  </a:cubicBezTo>
                  <a:cubicBezTo>
                    <a:pt x="17" y="36"/>
                    <a:pt x="18" y="39"/>
                    <a:pt x="19" y="39"/>
                  </a:cubicBezTo>
                  <a:cubicBezTo>
                    <a:pt x="21" y="40"/>
                    <a:pt x="20" y="42"/>
                    <a:pt x="19" y="42"/>
                  </a:cubicBezTo>
                  <a:cubicBezTo>
                    <a:pt x="18" y="43"/>
                    <a:pt x="19" y="45"/>
                    <a:pt x="18" y="45"/>
                  </a:cubicBezTo>
                  <a:cubicBezTo>
                    <a:pt x="17" y="46"/>
                    <a:pt x="21" y="52"/>
                    <a:pt x="21" y="55"/>
                  </a:cubicBezTo>
                  <a:cubicBezTo>
                    <a:pt x="21" y="58"/>
                    <a:pt x="23" y="60"/>
                    <a:pt x="23" y="60"/>
                  </a:cubicBezTo>
                  <a:cubicBezTo>
                    <a:pt x="24" y="60"/>
                    <a:pt x="26" y="61"/>
                    <a:pt x="27" y="62"/>
                  </a:cubicBezTo>
                  <a:cubicBezTo>
                    <a:pt x="27" y="62"/>
                    <a:pt x="28" y="61"/>
                    <a:pt x="29" y="61"/>
                  </a:cubicBezTo>
                  <a:cubicBezTo>
                    <a:pt x="29" y="60"/>
                    <a:pt x="30" y="59"/>
                    <a:pt x="31" y="57"/>
                  </a:cubicBezTo>
                  <a:cubicBezTo>
                    <a:pt x="32" y="56"/>
                    <a:pt x="34" y="50"/>
                    <a:pt x="34" y="49"/>
                  </a:cubicBezTo>
                  <a:cubicBezTo>
                    <a:pt x="34" y="49"/>
                    <a:pt x="37" y="49"/>
                    <a:pt x="38" y="49"/>
                  </a:cubicBezTo>
                  <a:cubicBezTo>
                    <a:pt x="38" y="48"/>
                    <a:pt x="40" y="47"/>
                    <a:pt x="41" y="46"/>
                  </a:cubicBezTo>
                  <a:cubicBezTo>
                    <a:pt x="41" y="46"/>
                    <a:pt x="45" y="44"/>
                    <a:pt x="46" y="43"/>
                  </a:cubicBezTo>
                  <a:cubicBezTo>
                    <a:pt x="47" y="43"/>
                    <a:pt x="49" y="39"/>
                    <a:pt x="50" y="38"/>
                  </a:cubicBezTo>
                  <a:cubicBezTo>
                    <a:pt x="51" y="38"/>
                    <a:pt x="50" y="38"/>
                    <a:pt x="49" y="37"/>
                  </a:cubicBezTo>
                  <a:cubicBezTo>
                    <a:pt x="48" y="37"/>
                    <a:pt x="48" y="36"/>
                    <a:pt x="48" y="35"/>
                  </a:cubicBezTo>
                  <a:cubicBezTo>
                    <a:pt x="49" y="35"/>
                    <a:pt x="52" y="36"/>
                    <a:pt x="53" y="36"/>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51"/>
            <p:cNvSpPr>
              <a:spLocks/>
            </p:cNvSpPr>
            <p:nvPr/>
          </p:nvSpPr>
          <p:spPr bwMode="auto">
            <a:xfrm>
              <a:off x="11377613" y="2036763"/>
              <a:ext cx="104775" cy="142875"/>
            </a:xfrm>
            <a:custGeom>
              <a:avLst/>
              <a:gdLst>
                <a:gd name="T0" fmla="*/ 9 w 11"/>
                <a:gd name="T1" fmla="*/ 0 h 15"/>
                <a:gd name="T2" fmla="*/ 5 w 11"/>
                <a:gd name="T3" fmla="*/ 2 h 15"/>
                <a:gd name="T4" fmla="*/ 2 w 11"/>
                <a:gd name="T5" fmla="*/ 2 h 15"/>
                <a:gd name="T6" fmla="*/ 1 w 11"/>
                <a:gd name="T7" fmla="*/ 6 h 15"/>
                <a:gd name="T8" fmla="*/ 2 w 11"/>
                <a:gd name="T9" fmla="*/ 9 h 15"/>
                <a:gd name="T10" fmla="*/ 6 w 11"/>
                <a:gd name="T11" fmla="*/ 8 h 15"/>
                <a:gd name="T12" fmla="*/ 6 w 11"/>
                <a:gd name="T13" fmla="*/ 11 h 15"/>
                <a:gd name="T14" fmla="*/ 7 w 11"/>
                <a:gd name="T15" fmla="*/ 13 h 15"/>
                <a:gd name="T16" fmla="*/ 10 w 11"/>
                <a:gd name="T17" fmla="*/ 15 h 15"/>
                <a:gd name="T18" fmla="*/ 11 w 11"/>
                <a:gd name="T19" fmla="*/ 14 h 15"/>
                <a:gd name="T20" fmla="*/ 11 w 11"/>
                <a:gd name="T21" fmla="*/ 4 h 15"/>
                <a:gd name="T22" fmla="*/ 11 w 11"/>
                <a:gd name="T23" fmla="*/ 4 h 15"/>
                <a:gd name="T24" fmla="*/ 9 w 11"/>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5">
                  <a:moveTo>
                    <a:pt x="9" y="0"/>
                  </a:moveTo>
                  <a:cubicBezTo>
                    <a:pt x="8" y="0"/>
                    <a:pt x="5" y="1"/>
                    <a:pt x="5" y="2"/>
                  </a:cubicBezTo>
                  <a:cubicBezTo>
                    <a:pt x="6" y="3"/>
                    <a:pt x="4" y="1"/>
                    <a:pt x="2" y="2"/>
                  </a:cubicBezTo>
                  <a:cubicBezTo>
                    <a:pt x="0" y="3"/>
                    <a:pt x="0" y="5"/>
                    <a:pt x="1" y="6"/>
                  </a:cubicBezTo>
                  <a:cubicBezTo>
                    <a:pt x="1" y="6"/>
                    <a:pt x="2" y="8"/>
                    <a:pt x="2" y="9"/>
                  </a:cubicBezTo>
                  <a:cubicBezTo>
                    <a:pt x="2" y="9"/>
                    <a:pt x="5" y="9"/>
                    <a:pt x="6" y="8"/>
                  </a:cubicBezTo>
                  <a:cubicBezTo>
                    <a:pt x="7" y="7"/>
                    <a:pt x="6" y="10"/>
                    <a:pt x="6" y="11"/>
                  </a:cubicBezTo>
                  <a:cubicBezTo>
                    <a:pt x="5" y="12"/>
                    <a:pt x="6" y="13"/>
                    <a:pt x="7" y="13"/>
                  </a:cubicBezTo>
                  <a:cubicBezTo>
                    <a:pt x="8" y="13"/>
                    <a:pt x="9" y="15"/>
                    <a:pt x="10" y="15"/>
                  </a:cubicBezTo>
                  <a:cubicBezTo>
                    <a:pt x="10" y="15"/>
                    <a:pt x="11" y="15"/>
                    <a:pt x="11" y="14"/>
                  </a:cubicBezTo>
                  <a:cubicBezTo>
                    <a:pt x="11" y="4"/>
                    <a:pt x="11" y="4"/>
                    <a:pt x="11" y="4"/>
                  </a:cubicBezTo>
                  <a:cubicBezTo>
                    <a:pt x="11" y="4"/>
                    <a:pt x="11" y="4"/>
                    <a:pt x="11" y="4"/>
                  </a:cubicBezTo>
                  <a:cubicBezTo>
                    <a:pt x="10" y="4"/>
                    <a:pt x="10" y="1"/>
                    <a:pt x="9" y="0"/>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52"/>
            <p:cNvSpPr>
              <a:spLocks/>
            </p:cNvSpPr>
            <p:nvPr/>
          </p:nvSpPr>
          <p:spPr bwMode="auto">
            <a:xfrm>
              <a:off x="11156950" y="2630488"/>
              <a:ext cx="47625" cy="57150"/>
            </a:xfrm>
            <a:custGeom>
              <a:avLst/>
              <a:gdLst>
                <a:gd name="T0" fmla="*/ 4 w 5"/>
                <a:gd name="T1" fmla="*/ 6 h 6"/>
                <a:gd name="T2" fmla="*/ 5 w 5"/>
                <a:gd name="T3" fmla="*/ 4 h 6"/>
                <a:gd name="T4" fmla="*/ 3 w 5"/>
                <a:gd name="T5" fmla="*/ 0 h 6"/>
                <a:gd name="T6" fmla="*/ 1 w 5"/>
                <a:gd name="T7" fmla="*/ 2 h 6"/>
                <a:gd name="T8" fmla="*/ 0 w 5"/>
                <a:gd name="T9" fmla="*/ 5 h 6"/>
                <a:gd name="T10" fmla="*/ 4 w 5"/>
                <a:gd name="T11" fmla="*/ 6 h 6"/>
              </a:gdLst>
              <a:ahLst/>
              <a:cxnLst>
                <a:cxn ang="0">
                  <a:pos x="T0" y="T1"/>
                </a:cxn>
                <a:cxn ang="0">
                  <a:pos x="T2" y="T3"/>
                </a:cxn>
                <a:cxn ang="0">
                  <a:pos x="T4" y="T5"/>
                </a:cxn>
                <a:cxn ang="0">
                  <a:pos x="T6" y="T7"/>
                </a:cxn>
                <a:cxn ang="0">
                  <a:pos x="T8" y="T9"/>
                </a:cxn>
                <a:cxn ang="0">
                  <a:pos x="T10" y="T11"/>
                </a:cxn>
              </a:cxnLst>
              <a:rect l="0" t="0" r="r" b="b"/>
              <a:pathLst>
                <a:path w="5" h="6">
                  <a:moveTo>
                    <a:pt x="4" y="6"/>
                  </a:moveTo>
                  <a:cubicBezTo>
                    <a:pt x="5" y="6"/>
                    <a:pt x="5" y="5"/>
                    <a:pt x="5" y="4"/>
                  </a:cubicBezTo>
                  <a:cubicBezTo>
                    <a:pt x="5" y="4"/>
                    <a:pt x="4" y="0"/>
                    <a:pt x="3" y="0"/>
                  </a:cubicBezTo>
                  <a:cubicBezTo>
                    <a:pt x="3" y="0"/>
                    <a:pt x="2" y="3"/>
                    <a:pt x="1" y="2"/>
                  </a:cubicBezTo>
                  <a:cubicBezTo>
                    <a:pt x="1" y="2"/>
                    <a:pt x="0" y="4"/>
                    <a:pt x="0" y="5"/>
                  </a:cubicBezTo>
                  <a:cubicBezTo>
                    <a:pt x="1" y="6"/>
                    <a:pt x="3" y="6"/>
                    <a:pt x="4" y="6"/>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53"/>
            <p:cNvSpPr>
              <a:spLocks/>
            </p:cNvSpPr>
            <p:nvPr/>
          </p:nvSpPr>
          <p:spPr bwMode="auto">
            <a:xfrm>
              <a:off x="11128375" y="2371725"/>
              <a:ext cx="114300" cy="85725"/>
            </a:xfrm>
            <a:custGeom>
              <a:avLst/>
              <a:gdLst>
                <a:gd name="T0" fmla="*/ 3 w 12"/>
                <a:gd name="T1" fmla="*/ 8 h 9"/>
                <a:gd name="T2" fmla="*/ 6 w 12"/>
                <a:gd name="T3" fmla="*/ 9 h 9"/>
                <a:gd name="T4" fmla="*/ 10 w 12"/>
                <a:gd name="T5" fmla="*/ 8 h 9"/>
                <a:gd name="T6" fmla="*/ 11 w 12"/>
                <a:gd name="T7" fmla="*/ 3 h 9"/>
                <a:gd name="T8" fmla="*/ 6 w 12"/>
                <a:gd name="T9" fmla="*/ 2 h 9"/>
                <a:gd name="T10" fmla="*/ 2 w 12"/>
                <a:gd name="T11" fmla="*/ 1 h 9"/>
                <a:gd name="T12" fmla="*/ 0 w 12"/>
                <a:gd name="T13" fmla="*/ 3 h 9"/>
                <a:gd name="T14" fmla="*/ 1 w 12"/>
                <a:gd name="T15" fmla="*/ 4 h 9"/>
                <a:gd name="T16" fmla="*/ 1 w 12"/>
                <a:gd name="T17" fmla="*/ 6 h 9"/>
                <a:gd name="T18" fmla="*/ 3 w 12"/>
                <a:gd name="T19"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9">
                  <a:moveTo>
                    <a:pt x="3" y="8"/>
                  </a:moveTo>
                  <a:cubicBezTo>
                    <a:pt x="4" y="9"/>
                    <a:pt x="5" y="9"/>
                    <a:pt x="6" y="9"/>
                  </a:cubicBezTo>
                  <a:cubicBezTo>
                    <a:pt x="7" y="9"/>
                    <a:pt x="9" y="8"/>
                    <a:pt x="10" y="8"/>
                  </a:cubicBezTo>
                  <a:cubicBezTo>
                    <a:pt x="11" y="8"/>
                    <a:pt x="12" y="4"/>
                    <a:pt x="11" y="3"/>
                  </a:cubicBezTo>
                  <a:cubicBezTo>
                    <a:pt x="11" y="2"/>
                    <a:pt x="7" y="2"/>
                    <a:pt x="6" y="2"/>
                  </a:cubicBezTo>
                  <a:cubicBezTo>
                    <a:pt x="5" y="2"/>
                    <a:pt x="3" y="1"/>
                    <a:pt x="2" y="1"/>
                  </a:cubicBezTo>
                  <a:cubicBezTo>
                    <a:pt x="2" y="0"/>
                    <a:pt x="1" y="3"/>
                    <a:pt x="0" y="3"/>
                  </a:cubicBezTo>
                  <a:cubicBezTo>
                    <a:pt x="0" y="4"/>
                    <a:pt x="1" y="4"/>
                    <a:pt x="1" y="4"/>
                  </a:cubicBezTo>
                  <a:cubicBezTo>
                    <a:pt x="1" y="4"/>
                    <a:pt x="1" y="5"/>
                    <a:pt x="1" y="6"/>
                  </a:cubicBezTo>
                  <a:cubicBezTo>
                    <a:pt x="0" y="7"/>
                    <a:pt x="3" y="7"/>
                    <a:pt x="3" y="8"/>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54"/>
            <p:cNvSpPr>
              <a:spLocks/>
            </p:cNvSpPr>
            <p:nvPr/>
          </p:nvSpPr>
          <p:spPr bwMode="auto">
            <a:xfrm>
              <a:off x="10391775" y="2428875"/>
              <a:ext cx="77787" cy="47625"/>
            </a:xfrm>
            <a:custGeom>
              <a:avLst/>
              <a:gdLst>
                <a:gd name="T0" fmla="*/ 1 w 8"/>
                <a:gd name="T1" fmla="*/ 2 h 5"/>
                <a:gd name="T2" fmla="*/ 2 w 8"/>
                <a:gd name="T3" fmla="*/ 5 h 5"/>
                <a:gd name="T4" fmla="*/ 6 w 8"/>
                <a:gd name="T5" fmla="*/ 2 h 5"/>
                <a:gd name="T6" fmla="*/ 8 w 8"/>
                <a:gd name="T7" fmla="*/ 3 h 5"/>
                <a:gd name="T8" fmla="*/ 3 w 8"/>
                <a:gd name="T9" fmla="*/ 0 h 5"/>
                <a:gd name="T10" fmla="*/ 1 w 8"/>
                <a:gd name="T11" fmla="*/ 2 h 5"/>
              </a:gdLst>
              <a:ahLst/>
              <a:cxnLst>
                <a:cxn ang="0">
                  <a:pos x="T0" y="T1"/>
                </a:cxn>
                <a:cxn ang="0">
                  <a:pos x="T2" y="T3"/>
                </a:cxn>
                <a:cxn ang="0">
                  <a:pos x="T4" y="T5"/>
                </a:cxn>
                <a:cxn ang="0">
                  <a:pos x="T6" y="T7"/>
                </a:cxn>
                <a:cxn ang="0">
                  <a:pos x="T8" y="T9"/>
                </a:cxn>
                <a:cxn ang="0">
                  <a:pos x="T10" y="T11"/>
                </a:cxn>
              </a:cxnLst>
              <a:rect l="0" t="0" r="r" b="b"/>
              <a:pathLst>
                <a:path w="8" h="5">
                  <a:moveTo>
                    <a:pt x="1" y="2"/>
                  </a:moveTo>
                  <a:cubicBezTo>
                    <a:pt x="0" y="3"/>
                    <a:pt x="0" y="5"/>
                    <a:pt x="2" y="5"/>
                  </a:cubicBezTo>
                  <a:cubicBezTo>
                    <a:pt x="3" y="5"/>
                    <a:pt x="4" y="1"/>
                    <a:pt x="6" y="2"/>
                  </a:cubicBezTo>
                  <a:cubicBezTo>
                    <a:pt x="7" y="3"/>
                    <a:pt x="8" y="3"/>
                    <a:pt x="8" y="3"/>
                  </a:cubicBezTo>
                  <a:cubicBezTo>
                    <a:pt x="7" y="2"/>
                    <a:pt x="4" y="1"/>
                    <a:pt x="3" y="0"/>
                  </a:cubicBezTo>
                  <a:cubicBezTo>
                    <a:pt x="3" y="0"/>
                    <a:pt x="1" y="2"/>
                    <a:pt x="1" y="2"/>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55"/>
            <p:cNvSpPr>
              <a:spLocks/>
            </p:cNvSpPr>
            <p:nvPr/>
          </p:nvSpPr>
          <p:spPr bwMode="auto">
            <a:xfrm>
              <a:off x="10526713" y="3279775"/>
              <a:ext cx="28575" cy="19050"/>
            </a:xfrm>
            <a:custGeom>
              <a:avLst/>
              <a:gdLst>
                <a:gd name="T0" fmla="*/ 0 w 3"/>
                <a:gd name="T1" fmla="*/ 2 h 2"/>
                <a:gd name="T2" fmla="*/ 3 w 3"/>
                <a:gd name="T3" fmla="*/ 2 h 2"/>
                <a:gd name="T4" fmla="*/ 2 w 3"/>
                <a:gd name="T5" fmla="*/ 0 h 2"/>
                <a:gd name="T6" fmla="*/ 0 w 3"/>
                <a:gd name="T7" fmla="*/ 2 h 2"/>
              </a:gdLst>
              <a:ahLst/>
              <a:cxnLst>
                <a:cxn ang="0">
                  <a:pos x="T0" y="T1"/>
                </a:cxn>
                <a:cxn ang="0">
                  <a:pos x="T2" y="T3"/>
                </a:cxn>
                <a:cxn ang="0">
                  <a:pos x="T4" y="T5"/>
                </a:cxn>
                <a:cxn ang="0">
                  <a:pos x="T6" y="T7"/>
                </a:cxn>
              </a:cxnLst>
              <a:rect l="0" t="0" r="r" b="b"/>
              <a:pathLst>
                <a:path w="3" h="2">
                  <a:moveTo>
                    <a:pt x="0" y="2"/>
                  </a:moveTo>
                  <a:cubicBezTo>
                    <a:pt x="0" y="2"/>
                    <a:pt x="3" y="2"/>
                    <a:pt x="3" y="2"/>
                  </a:cubicBezTo>
                  <a:cubicBezTo>
                    <a:pt x="3" y="1"/>
                    <a:pt x="3" y="0"/>
                    <a:pt x="2" y="0"/>
                  </a:cubicBezTo>
                  <a:cubicBezTo>
                    <a:pt x="2" y="0"/>
                    <a:pt x="0" y="1"/>
                    <a:pt x="0" y="2"/>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56"/>
            <p:cNvSpPr>
              <a:spLocks/>
            </p:cNvSpPr>
            <p:nvPr/>
          </p:nvSpPr>
          <p:spPr bwMode="auto">
            <a:xfrm>
              <a:off x="10315575" y="3213100"/>
              <a:ext cx="192087" cy="85725"/>
            </a:xfrm>
            <a:custGeom>
              <a:avLst/>
              <a:gdLst>
                <a:gd name="T0" fmla="*/ 12 w 20"/>
                <a:gd name="T1" fmla="*/ 5 h 9"/>
                <a:gd name="T2" fmla="*/ 13 w 20"/>
                <a:gd name="T3" fmla="*/ 7 h 9"/>
                <a:gd name="T4" fmla="*/ 16 w 20"/>
                <a:gd name="T5" fmla="*/ 9 h 9"/>
                <a:gd name="T6" fmla="*/ 19 w 20"/>
                <a:gd name="T7" fmla="*/ 8 h 9"/>
                <a:gd name="T8" fmla="*/ 17 w 20"/>
                <a:gd name="T9" fmla="*/ 5 h 9"/>
                <a:gd name="T10" fmla="*/ 13 w 20"/>
                <a:gd name="T11" fmla="*/ 3 h 9"/>
                <a:gd name="T12" fmla="*/ 10 w 20"/>
                <a:gd name="T13" fmla="*/ 1 h 9"/>
                <a:gd name="T14" fmla="*/ 4 w 20"/>
                <a:gd name="T15" fmla="*/ 0 h 9"/>
                <a:gd name="T16" fmla="*/ 0 w 20"/>
                <a:gd name="T17" fmla="*/ 2 h 9"/>
                <a:gd name="T18" fmla="*/ 3 w 20"/>
                <a:gd name="T19" fmla="*/ 3 h 9"/>
                <a:gd name="T20" fmla="*/ 8 w 20"/>
                <a:gd name="T21" fmla="*/ 4 h 9"/>
                <a:gd name="T22" fmla="*/ 12 w 20"/>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9">
                  <a:moveTo>
                    <a:pt x="12" y="5"/>
                  </a:moveTo>
                  <a:cubicBezTo>
                    <a:pt x="13" y="5"/>
                    <a:pt x="12" y="7"/>
                    <a:pt x="13" y="7"/>
                  </a:cubicBezTo>
                  <a:cubicBezTo>
                    <a:pt x="13" y="8"/>
                    <a:pt x="16" y="8"/>
                    <a:pt x="16" y="9"/>
                  </a:cubicBezTo>
                  <a:cubicBezTo>
                    <a:pt x="17" y="9"/>
                    <a:pt x="18" y="8"/>
                    <a:pt x="19" y="8"/>
                  </a:cubicBezTo>
                  <a:cubicBezTo>
                    <a:pt x="20" y="8"/>
                    <a:pt x="19" y="5"/>
                    <a:pt x="17" y="5"/>
                  </a:cubicBezTo>
                  <a:cubicBezTo>
                    <a:pt x="15" y="5"/>
                    <a:pt x="14" y="3"/>
                    <a:pt x="13" y="3"/>
                  </a:cubicBezTo>
                  <a:cubicBezTo>
                    <a:pt x="13" y="3"/>
                    <a:pt x="11" y="1"/>
                    <a:pt x="10" y="1"/>
                  </a:cubicBezTo>
                  <a:cubicBezTo>
                    <a:pt x="10" y="0"/>
                    <a:pt x="5" y="0"/>
                    <a:pt x="4" y="0"/>
                  </a:cubicBezTo>
                  <a:cubicBezTo>
                    <a:pt x="2" y="0"/>
                    <a:pt x="0" y="2"/>
                    <a:pt x="0" y="2"/>
                  </a:cubicBezTo>
                  <a:cubicBezTo>
                    <a:pt x="0" y="3"/>
                    <a:pt x="2" y="3"/>
                    <a:pt x="3" y="3"/>
                  </a:cubicBezTo>
                  <a:cubicBezTo>
                    <a:pt x="4" y="2"/>
                    <a:pt x="8" y="3"/>
                    <a:pt x="8" y="4"/>
                  </a:cubicBezTo>
                  <a:cubicBezTo>
                    <a:pt x="9" y="5"/>
                    <a:pt x="11" y="5"/>
                    <a:pt x="12" y="5"/>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57"/>
            <p:cNvSpPr>
              <a:spLocks/>
            </p:cNvSpPr>
            <p:nvPr/>
          </p:nvSpPr>
          <p:spPr bwMode="auto">
            <a:xfrm>
              <a:off x="10382250" y="3289300"/>
              <a:ext cx="28575" cy="9525"/>
            </a:xfrm>
            <a:custGeom>
              <a:avLst/>
              <a:gdLst>
                <a:gd name="T0" fmla="*/ 0 w 3"/>
                <a:gd name="T1" fmla="*/ 1 h 1"/>
                <a:gd name="T2" fmla="*/ 3 w 3"/>
                <a:gd name="T3" fmla="*/ 1 h 1"/>
                <a:gd name="T4" fmla="*/ 3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0" y="1"/>
                    <a:pt x="2" y="1"/>
                    <a:pt x="3" y="1"/>
                  </a:cubicBezTo>
                  <a:cubicBezTo>
                    <a:pt x="3" y="1"/>
                    <a:pt x="3" y="1"/>
                    <a:pt x="3" y="0"/>
                  </a:cubicBezTo>
                  <a:cubicBezTo>
                    <a:pt x="2" y="0"/>
                    <a:pt x="0" y="0"/>
                    <a:pt x="0" y="1"/>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58"/>
            <p:cNvSpPr>
              <a:spLocks/>
            </p:cNvSpPr>
            <p:nvPr/>
          </p:nvSpPr>
          <p:spPr bwMode="auto">
            <a:xfrm>
              <a:off x="10382250" y="3184525"/>
              <a:ext cx="19050" cy="19050"/>
            </a:xfrm>
            <a:custGeom>
              <a:avLst/>
              <a:gdLst>
                <a:gd name="T0" fmla="*/ 2 w 2"/>
                <a:gd name="T1" fmla="*/ 0 h 2"/>
                <a:gd name="T2" fmla="*/ 0 w 2"/>
                <a:gd name="T3" fmla="*/ 1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1" y="0"/>
                    <a:pt x="0" y="0"/>
                    <a:pt x="0" y="1"/>
                  </a:cubicBezTo>
                  <a:cubicBezTo>
                    <a:pt x="0" y="1"/>
                    <a:pt x="1" y="2"/>
                    <a:pt x="1" y="2"/>
                  </a:cubicBezTo>
                  <a:cubicBezTo>
                    <a:pt x="2" y="2"/>
                    <a:pt x="2" y="0"/>
                    <a:pt x="2" y="0"/>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59"/>
            <p:cNvSpPr>
              <a:spLocks/>
            </p:cNvSpPr>
            <p:nvPr/>
          </p:nvSpPr>
          <p:spPr bwMode="auto">
            <a:xfrm>
              <a:off x="10420350" y="3175000"/>
              <a:ext cx="28575" cy="28575"/>
            </a:xfrm>
            <a:custGeom>
              <a:avLst/>
              <a:gdLst>
                <a:gd name="T0" fmla="*/ 3 w 3"/>
                <a:gd name="T1" fmla="*/ 1 h 3"/>
                <a:gd name="T2" fmla="*/ 1 w 3"/>
                <a:gd name="T3" fmla="*/ 0 h 3"/>
                <a:gd name="T4" fmla="*/ 1 w 3"/>
                <a:gd name="T5" fmla="*/ 2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1" y="0"/>
                    <a:pt x="1" y="0"/>
                  </a:cubicBezTo>
                  <a:cubicBezTo>
                    <a:pt x="1" y="0"/>
                    <a:pt x="0" y="1"/>
                    <a:pt x="1" y="2"/>
                  </a:cubicBezTo>
                  <a:cubicBezTo>
                    <a:pt x="1" y="3"/>
                    <a:pt x="3" y="2"/>
                    <a:pt x="3" y="1"/>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60"/>
            <p:cNvSpPr>
              <a:spLocks/>
            </p:cNvSpPr>
            <p:nvPr/>
          </p:nvSpPr>
          <p:spPr bwMode="auto">
            <a:xfrm>
              <a:off x="10448925" y="3203575"/>
              <a:ext cx="39687" cy="38100"/>
            </a:xfrm>
            <a:custGeom>
              <a:avLst/>
              <a:gdLst>
                <a:gd name="T0" fmla="*/ 3 w 4"/>
                <a:gd name="T1" fmla="*/ 4 h 4"/>
                <a:gd name="T2" fmla="*/ 4 w 4"/>
                <a:gd name="T3" fmla="*/ 2 h 4"/>
                <a:gd name="T4" fmla="*/ 1 w 4"/>
                <a:gd name="T5" fmla="*/ 0 h 4"/>
                <a:gd name="T6" fmla="*/ 0 w 4"/>
                <a:gd name="T7" fmla="*/ 2 h 4"/>
                <a:gd name="T8" fmla="*/ 1 w 4"/>
                <a:gd name="T9" fmla="*/ 3 h 4"/>
                <a:gd name="T10" fmla="*/ 3 w 4"/>
                <a:gd name="T11" fmla="*/ 4 h 4"/>
              </a:gdLst>
              <a:ahLst/>
              <a:cxnLst>
                <a:cxn ang="0">
                  <a:pos x="T0" y="T1"/>
                </a:cxn>
                <a:cxn ang="0">
                  <a:pos x="T2" y="T3"/>
                </a:cxn>
                <a:cxn ang="0">
                  <a:pos x="T4" y="T5"/>
                </a:cxn>
                <a:cxn ang="0">
                  <a:pos x="T6" y="T7"/>
                </a:cxn>
                <a:cxn ang="0">
                  <a:pos x="T8" y="T9"/>
                </a:cxn>
                <a:cxn ang="0">
                  <a:pos x="T10" y="T11"/>
                </a:cxn>
              </a:cxnLst>
              <a:rect l="0" t="0" r="r" b="b"/>
              <a:pathLst>
                <a:path w="4" h="4">
                  <a:moveTo>
                    <a:pt x="3" y="4"/>
                  </a:moveTo>
                  <a:cubicBezTo>
                    <a:pt x="4" y="3"/>
                    <a:pt x="4" y="2"/>
                    <a:pt x="4" y="2"/>
                  </a:cubicBezTo>
                  <a:cubicBezTo>
                    <a:pt x="3" y="2"/>
                    <a:pt x="2" y="0"/>
                    <a:pt x="1" y="0"/>
                  </a:cubicBezTo>
                  <a:cubicBezTo>
                    <a:pt x="1" y="0"/>
                    <a:pt x="0" y="1"/>
                    <a:pt x="0" y="2"/>
                  </a:cubicBezTo>
                  <a:cubicBezTo>
                    <a:pt x="0" y="2"/>
                    <a:pt x="1" y="3"/>
                    <a:pt x="1" y="3"/>
                  </a:cubicBezTo>
                  <a:cubicBezTo>
                    <a:pt x="1" y="2"/>
                    <a:pt x="2" y="4"/>
                    <a:pt x="3" y="4"/>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61"/>
            <p:cNvSpPr>
              <a:spLocks/>
            </p:cNvSpPr>
            <p:nvPr/>
          </p:nvSpPr>
          <p:spPr bwMode="auto">
            <a:xfrm>
              <a:off x="10526713" y="2160588"/>
              <a:ext cx="9525" cy="952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0" y="1"/>
                  </a:cubicBezTo>
                  <a:cubicBezTo>
                    <a:pt x="1" y="1"/>
                    <a:pt x="1" y="1"/>
                    <a:pt x="1" y="0"/>
                  </a:cubicBezTo>
                  <a:close/>
                </a:path>
              </a:pathLst>
            </a:custGeom>
            <a:solidFill>
              <a:srgbClr val="ADE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62"/>
            <p:cNvSpPr>
              <a:spLocks/>
            </p:cNvSpPr>
            <p:nvPr/>
          </p:nvSpPr>
          <p:spPr bwMode="auto">
            <a:xfrm>
              <a:off x="10698163" y="2678113"/>
              <a:ext cx="9525" cy="952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0" y="0"/>
                    <a:pt x="0" y="0"/>
                  </a:cubicBezTo>
                  <a:cubicBezTo>
                    <a:pt x="1" y="1"/>
                    <a:pt x="1" y="0"/>
                    <a:pt x="1" y="0"/>
                  </a:cubicBezTo>
                  <a:close/>
                </a:path>
              </a:pathLst>
            </a:custGeom>
            <a:solidFill>
              <a:srgbClr val="ADE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63"/>
            <p:cNvSpPr>
              <a:spLocks/>
            </p:cNvSpPr>
            <p:nvPr/>
          </p:nvSpPr>
          <p:spPr bwMode="auto">
            <a:xfrm>
              <a:off x="9436100" y="2151063"/>
              <a:ext cx="4016375" cy="2773363"/>
            </a:xfrm>
            <a:custGeom>
              <a:avLst/>
              <a:gdLst>
                <a:gd name="T0" fmla="*/ 62 w 420"/>
                <a:gd name="T1" fmla="*/ 270 h 290"/>
                <a:gd name="T2" fmla="*/ 19 w 420"/>
                <a:gd name="T3" fmla="*/ 253 h 290"/>
                <a:gd name="T4" fmla="*/ 50 w 420"/>
                <a:gd name="T5" fmla="*/ 131 h 290"/>
                <a:gd name="T6" fmla="*/ 52 w 420"/>
                <a:gd name="T7" fmla="*/ 131 h 290"/>
                <a:gd name="T8" fmla="*/ 53 w 420"/>
                <a:gd name="T9" fmla="*/ 133 h 290"/>
                <a:gd name="T10" fmla="*/ 21 w 420"/>
                <a:gd name="T11" fmla="*/ 252 h 290"/>
                <a:gd name="T12" fmla="*/ 259 w 420"/>
                <a:gd name="T13" fmla="*/ 174 h 290"/>
                <a:gd name="T14" fmla="*/ 416 w 420"/>
                <a:gd name="T15" fmla="*/ 1 h 290"/>
                <a:gd name="T16" fmla="*/ 419 w 420"/>
                <a:gd name="T17" fmla="*/ 0 h 290"/>
                <a:gd name="T18" fmla="*/ 419 w 420"/>
                <a:gd name="T19" fmla="*/ 3 h 290"/>
                <a:gd name="T20" fmla="*/ 261 w 420"/>
                <a:gd name="T21" fmla="*/ 177 h 290"/>
                <a:gd name="T22" fmla="*/ 62 w 420"/>
                <a:gd name="T23" fmla="*/ 27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0" h="290">
                  <a:moveTo>
                    <a:pt x="62" y="270"/>
                  </a:moveTo>
                  <a:cubicBezTo>
                    <a:pt x="43" y="270"/>
                    <a:pt x="28" y="265"/>
                    <a:pt x="19" y="253"/>
                  </a:cubicBezTo>
                  <a:cubicBezTo>
                    <a:pt x="0" y="230"/>
                    <a:pt x="12" y="184"/>
                    <a:pt x="50" y="131"/>
                  </a:cubicBezTo>
                  <a:cubicBezTo>
                    <a:pt x="51" y="131"/>
                    <a:pt x="52" y="131"/>
                    <a:pt x="52" y="131"/>
                  </a:cubicBezTo>
                  <a:cubicBezTo>
                    <a:pt x="53" y="132"/>
                    <a:pt x="53" y="133"/>
                    <a:pt x="53" y="133"/>
                  </a:cubicBezTo>
                  <a:cubicBezTo>
                    <a:pt x="15" y="185"/>
                    <a:pt x="3" y="229"/>
                    <a:pt x="21" y="252"/>
                  </a:cubicBezTo>
                  <a:cubicBezTo>
                    <a:pt x="52" y="290"/>
                    <a:pt x="159" y="255"/>
                    <a:pt x="259" y="174"/>
                  </a:cubicBezTo>
                  <a:cubicBezTo>
                    <a:pt x="338" y="110"/>
                    <a:pt x="388" y="45"/>
                    <a:pt x="416" y="1"/>
                  </a:cubicBezTo>
                  <a:cubicBezTo>
                    <a:pt x="417" y="0"/>
                    <a:pt x="418" y="0"/>
                    <a:pt x="419" y="0"/>
                  </a:cubicBezTo>
                  <a:cubicBezTo>
                    <a:pt x="419" y="1"/>
                    <a:pt x="420" y="2"/>
                    <a:pt x="419" y="3"/>
                  </a:cubicBezTo>
                  <a:cubicBezTo>
                    <a:pt x="391" y="47"/>
                    <a:pt x="341" y="113"/>
                    <a:pt x="261" y="177"/>
                  </a:cubicBezTo>
                  <a:cubicBezTo>
                    <a:pt x="188" y="235"/>
                    <a:pt x="111" y="270"/>
                    <a:pt x="62" y="270"/>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64"/>
            <p:cNvSpPr>
              <a:spLocks/>
            </p:cNvSpPr>
            <p:nvPr/>
          </p:nvSpPr>
          <p:spPr bwMode="auto">
            <a:xfrm>
              <a:off x="9578975" y="2055813"/>
              <a:ext cx="3614737" cy="2668588"/>
            </a:xfrm>
            <a:custGeom>
              <a:avLst/>
              <a:gdLst>
                <a:gd name="T0" fmla="*/ 48 w 378"/>
                <a:gd name="T1" fmla="*/ 261 h 279"/>
                <a:gd name="T2" fmla="*/ 15 w 378"/>
                <a:gd name="T3" fmla="*/ 249 h 279"/>
                <a:gd name="T4" fmla="*/ 36 w 378"/>
                <a:gd name="T5" fmla="*/ 150 h 279"/>
                <a:gd name="T6" fmla="*/ 38 w 378"/>
                <a:gd name="T7" fmla="*/ 150 h 279"/>
                <a:gd name="T8" fmla="*/ 38 w 378"/>
                <a:gd name="T9" fmla="*/ 152 h 279"/>
                <a:gd name="T10" fmla="*/ 18 w 378"/>
                <a:gd name="T11" fmla="*/ 247 h 279"/>
                <a:gd name="T12" fmla="*/ 237 w 378"/>
                <a:gd name="T13" fmla="*/ 159 h 279"/>
                <a:gd name="T14" fmla="*/ 375 w 378"/>
                <a:gd name="T15" fmla="*/ 0 h 279"/>
                <a:gd name="T16" fmla="*/ 377 w 378"/>
                <a:gd name="T17" fmla="*/ 0 h 279"/>
                <a:gd name="T18" fmla="*/ 378 w 378"/>
                <a:gd name="T19" fmla="*/ 2 h 279"/>
                <a:gd name="T20" fmla="*/ 238 w 378"/>
                <a:gd name="T21" fmla="*/ 161 h 279"/>
                <a:gd name="T22" fmla="*/ 48 w 378"/>
                <a:gd name="T23" fmla="*/ 26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8" h="279">
                  <a:moveTo>
                    <a:pt x="48" y="261"/>
                  </a:moveTo>
                  <a:cubicBezTo>
                    <a:pt x="34" y="261"/>
                    <a:pt x="22" y="257"/>
                    <a:pt x="15" y="249"/>
                  </a:cubicBezTo>
                  <a:cubicBezTo>
                    <a:pt x="0" y="232"/>
                    <a:pt x="8" y="196"/>
                    <a:pt x="36" y="150"/>
                  </a:cubicBezTo>
                  <a:cubicBezTo>
                    <a:pt x="36" y="149"/>
                    <a:pt x="37" y="149"/>
                    <a:pt x="38" y="150"/>
                  </a:cubicBezTo>
                  <a:cubicBezTo>
                    <a:pt x="38" y="150"/>
                    <a:pt x="39" y="151"/>
                    <a:pt x="38" y="152"/>
                  </a:cubicBezTo>
                  <a:cubicBezTo>
                    <a:pt x="11" y="195"/>
                    <a:pt x="4" y="231"/>
                    <a:pt x="18" y="247"/>
                  </a:cubicBezTo>
                  <a:cubicBezTo>
                    <a:pt x="46" y="279"/>
                    <a:pt x="144" y="240"/>
                    <a:pt x="237" y="159"/>
                  </a:cubicBezTo>
                  <a:cubicBezTo>
                    <a:pt x="305" y="99"/>
                    <a:pt x="350" y="40"/>
                    <a:pt x="375" y="0"/>
                  </a:cubicBezTo>
                  <a:cubicBezTo>
                    <a:pt x="376" y="0"/>
                    <a:pt x="377" y="0"/>
                    <a:pt x="377" y="0"/>
                  </a:cubicBezTo>
                  <a:cubicBezTo>
                    <a:pt x="378" y="0"/>
                    <a:pt x="378" y="1"/>
                    <a:pt x="378" y="2"/>
                  </a:cubicBezTo>
                  <a:cubicBezTo>
                    <a:pt x="352" y="41"/>
                    <a:pt x="307" y="101"/>
                    <a:pt x="238" y="161"/>
                  </a:cubicBezTo>
                  <a:cubicBezTo>
                    <a:pt x="167" y="223"/>
                    <a:pt x="92" y="261"/>
                    <a:pt x="48" y="261"/>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65"/>
            <p:cNvSpPr>
              <a:spLocks/>
            </p:cNvSpPr>
            <p:nvPr/>
          </p:nvSpPr>
          <p:spPr bwMode="auto">
            <a:xfrm>
              <a:off x="12887325" y="1520825"/>
              <a:ext cx="995362" cy="927100"/>
            </a:xfrm>
            <a:custGeom>
              <a:avLst/>
              <a:gdLst>
                <a:gd name="T0" fmla="*/ 55 w 104"/>
                <a:gd name="T1" fmla="*/ 45 h 97"/>
                <a:gd name="T2" fmla="*/ 75 w 104"/>
                <a:gd name="T3" fmla="*/ 97 h 97"/>
                <a:gd name="T4" fmla="*/ 88 w 104"/>
                <a:gd name="T5" fmla="*/ 84 h 97"/>
                <a:gd name="T6" fmla="*/ 76 w 104"/>
                <a:gd name="T7" fmla="*/ 16 h 97"/>
                <a:gd name="T8" fmla="*/ 8 w 104"/>
                <a:gd name="T9" fmla="*/ 27 h 97"/>
                <a:gd name="T10" fmla="*/ 0 w 104"/>
                <a:gd name="T11" fmla="*/ 44 h 97"/>
                <a:gd name="T12" fmla="*/ 55 w 104"/>
                <a:gd name="T13" fmla="*/ 45 h 97"/>
              </a:gdLst>
              <a:ahLst/>
              <a:cxnLst>
                <a:cxn ang="0">
                  <a:pos x="T0" y="T1"/>
                </a:cxn>
                <a:cxn ang="0">
                  <a:pos x="T2" y="T3"/>
                </a:cxn>
                <a:cxn ang="0">
                  <a:pos x="T4" y="T5"/>
                </a:cxn>
                <a:cxn ang="0">
                  <a:pos x="T6" y="T7"/>
                </a:cxn>
                <a:cxn ang="0">
                  <a:pos x="T8" y="T9"/>
                </a:cxn>
                <a:cxn ang="0">
                  <a:pos x="T10" y="T11"/>
                </a:cxn>
                <a:cxn ang="0">
                  <a:pos x="T12" y="T13"/>
                </a:cxn>
              </a:cxnLst>
              <a:rect l="0" t="0" r="r" b="b"/>
              <a:pathLst>
                <a:path w="104" h="97">
                  <a:moveTo>
                    <a:pt x="55" y="45"/>
                  </a:moveTo>
                  <a:cubicBezTo>
                    <a:pt x="72" y="57"/>
                    <a:pt x="79" y="78"/>
                    <a:pt x="75" y="97"/>
                  </a:cubicBezTo>
                  <a:cubicBezTo>
                    <a:pt x="80" y="94"/>
                    <a:pt x="84" y="89"/>
                    <a:pt x="88" y="84"/>
                  </a:cubicBezTo>
                  <a:cubicBezTo>
                    <a:pt x="104" y="62"/>
                    <a:pt x="98" y="31"/>
                    <a:pt x="76" y="16"/>
                  </a:cubicBezTo>
                  <a:cubicBezTo>
                    <a:pt x="54" y="0"/>
                    <a:pt x="23" y="5"/>
                    <a:pt x="8" y="27"/>
                  </a:cubicBezTo>
                  <a:cubicBezTo>
                    <a:pt x="4" y="32"/>
                    <a:pt x="1" y="38"/>
                    <a:pt x="0" y="44"/>
                  </a:cubicBezTo>
                  <a:cubicBezTo>
                    <a:pt x="16" y="33"/>
                    <a:pt x="38" y="33"/>
                    <a:pt x="55" y="45"/>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66"/>
            <p:cNvSpPr>
              <a:spLocks/>
            </p:cNvSpPr>
            <p:nvPr/>
          </p:nvSpPr>
          <p:spPr bwMode="auto">
            <a:xfrm>
              <a:off x="13509625" y="1749425"/>
              <a:ext cx="344487" cy="698500"/>
            </a:xfrm>
            <a:custGeom>
              <a:avLst/>
              <a:gdLst>
                <a:gd name="T0" fmla="*/ 20 w 36"/>
                <a:gd name="T1" fmla="*/ 0 h 73"/>
                <a:gd name="T2" fmla="*/ 0 w 36"/>
                <a:gd name="T3" fmla="*/ 29 h 73"/>
                <a:gd name="T4" fmla="*/ 10 w 36"/>
                <a:gd name="T5" fmla="*/ 73 h 73"/>
                <a:gd name="T6" fmla="*/ 23 w 36"/>
                <a:gd name="T7" fmla="*/ 60 h 73"/>
                <a:gd name="T8" fmla="*/ 20 w 36"/>
                <a:gd name="T9" fmla="*/ 0 h 73"/>
              </a:gdLst>
              <a:ahLst/>
              <a:cxnLst>
                <a:cxn ang="0">
                  <a:pos x="T0" y="T1"/>
                </a:cxn>
                <a:cxn ang="0">
                  <a:pos x="T2" y="T3"/>
                </a:cxn>
                <a:cxn ang="0">
                  <a:pos x="T4" y="T5"/>
                </a:cxn>
                <a:cxn ang="0">
                  <a:pos x="T6" y="T7"/>
                </a:cxn>
                <a:cxn ang="0">
                  <a:pos x="T8" y="T9"/>
                </a:cxn>
              </a:cxnLst>
              <a:rect l="0" t="0" r="r" b="b"/>
              <a:pathLst>
                <a:path w="36" h="73">
                  <a:moveTo>
                    <a:pt x="20" y="0"/>
                  </a:moveTo>
                  <a:cubicBezTo>
                    <a:pt x="0" y="29"/>
                    <a:pt x="0" y="29"/>
                    <a:pt x="0" y="29"/>
                  </a:cubicBezTo>
                  <a:cubicBezTo>
                    <a:pt x="10" y="42"/>
                    <a:pt x="13" y="58"/>
                    <a:pt x="10" y="73"/>
                  </a:cubicBezTo>
                  <a:cubicBezTo>
                    <a:pt x="15" y="70"/>
                    <a:pt x="19" y="65"/>
                    <a:pt x="23" y="60"/>
                  </a:cubicBezTo>
                  <a:cubicBezTo>
                    <a:pt x="36" y="42"/>
                    <a:pt x="34" y="17"/>
                    <a:pt x="20"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67"/>
            <p:cNvSpPr>
              <a:spLocks/>
            </p:cNvSpPr>
            <p:nvPr/>
          </p:nvSpPr>
          <p:spPr bwMode="auto">
            <a:xfrm>
              <a:off x="13231813" y="889000"/>
              <a:ext cx="995362" cy="1223963"/>
            </a:xfrm>
            <a:custGeom>
              <a:avLst/>
              <a:gdLst>
                <a:gd name="T0" fmla="*/ 16 w 104"/>
                <a:gd name="T1" fmla="*/ 116 h 128"/>
                <a:gd name="T2" fmla="*/ 28 w 104"/>
                <a:gd name="T3" fmla="*/ 128 h 128"/>
                <a:gd name="T4" fmla="*/ 74 w 104"/>
                <a:gd name="T5" fmla="*/ 86 h 128"/>
                <a:gd name="T6" fmla="*/ 98 w 104"/>
                <a:gd name="T7" fmla="*/ 0 h 128"/>
                <a:gd name="T8" fmla="*/ 25 w 104"/>
                <a:gd name="T9" fmla="*/ 51 h 128"/>
                <a:gd name="T10" fmla="*/ 0 w 104"/>
                <a:gd name="T11" fmla="*/ 108 h 128"/>
                <a:gd name="T12" fmla="*/ 16 w 104"/>
                <a:gd name="T13" fmla="*/ 116 h 128"/>
              </a:gdLst>
              <a:ahLst/>
              <a:cxnLst>
                <a:cxn ang="0">
                  <a:pos x="T0" y="T1"/>
                </a:cxn>
                <a:cxn ang="0">
                  <a:pos x="T2" y="T3"/>
                </a:cxn>
                <a:cxn ang="0">
                  <a:pos x="T4" y="T5"/>
                </a:cxn>
                <a:cxn ang="0">
                  <a:pos x="T6" y="T7"/>
                </a:cxn>
                <a:cxn ang="0">
                  <a:pos x="T8" y="T9"/>
                </a:cxn>
                <a:cxn ang="0">
                  <a:pos x="T10" y="T11"/>
                </a:cxn>
                <a:cxn ang="0">
                  <a:pos x="T12" y="T13"/>
                </a:cxn>
              </a:cxnLst>
              <a:rect l="0" t="0" r="r" b="b"/>
              <a:pathLst>
                <a:path w="104" h="128">
                  <a:moveTo>
                    <a:pt x="16" y="116"/>
                  </a:moveTo>
                  <a:cubicBezTo>
                    <a:pt x="21" y="120"/>
                    <a:pt x="25" y="124"/>
                    <a:pt x="28" y="128"/>
                  </a:cubicBezTo>
                  <a:cubicBezTo>
                    <a:pt x="45" y="120"/>
                    <a:pt x="61" y="105"/>
                    <a:pt x="74" y="86"/>
                  </a:cubicBezTo>
                  <a:cubicBezTo>
                    <a:pt x="96" y="56"/>
                    <a:pt x="104" y="23"/>
                    <a:pt x="98" y="0"/>
                  </a:cubicBezTo>
                  <a:cubicBezTo>
                    <a:pt x="75" y="2"/>
                    <a:pt x="46" y="21"/>
                    <a:pt x="25" y="51"/>
                  </a:cubicBezTo>
                  <a:cubicBezTo>
                    <a:pt x="11" y="70"/>
                    <a:pt x="3" y="90"/>
                    <a:pt x="0" y="108"/>
                  </a:cubicBezTo>
                  <a:cubicBezTo>
                    <a:pt x="6" y="110"/>
                    <a:pt x="11" y="113"/>
                    <a:pt x="16" y="116"/>
                  </a:cubicBezTo>
                  <a:close/>
                </a:path>
              </a:pathLst>
            </a:custGeom>
            <a:solidFill>
              <a:srgbClr val="EC85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68"/>
            <p:cNvSpPr>
              <a:spLocks/>
            </p:cNvSpPr>
            <p:nvPr/>
          </p:nvSpPr>
          <p:spPr bwMode="auto">
            <a:xfrm>
              <a:off x="13385800" y="889000"/>
              <a:ext cx="841375" cy="1223963"/>
            </a:xfrm>
            <a:custGeom>
              <a:avLst/>
              <a:gdLst>
                <a:gd name="T0" fmla="*/ 82 w 88"/>
                <a:gd name="T1" fmla="*/ 0 h 128"/>
                <a:gd name="T2" fmla="*/ 82 w 88"/>
                <a:gd name="T3" fmla="*/ 0 h 128"/>
                <a:gd name="T4" fmla="*/ 0 w 88"/>
                <a:gd name="T5" fmla="*/ 116 h 128"/>
                <a:gd name="T6" fmla="*/ 0 w 88"/>
                <a:gd name="T7" fmla="*/ 116 h 128"/>
                <a:gd name="T8" fmla="*/ 12 w 88"/>
                <a:gd name="T9" fmla="*/ 128 h 128"/>
                <a:gd name="T10" fmla="*/ 58 w 88"/>
                <a:gd name="T11" fmla="*/ 86 h 128"/>
                <a:gd name="T12" fmla="*/ 82 w 88"/>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88" h="128">
                  <a:moveTo>
                    <a:pt x="82" y="0"/>
                  </a:moveTo>
                  <a:cubicBezTo>
                    <a:pt x="82" y="0"/>
                    <a:pt x="82" y="0"/>
                    <a:pt x="82" y="0"/>
                  </a:cubicBezTo>
                  <a:cubicBezTo>
                    <a:pt x="0" y="116"/>
                    <a:pt x="0" y="116"/>
                    <a:pt x="0" y="116"/>
                  </a:cubicBezTo>
                  <a:cubicBezTo>
                    <a:pt x="0" y="116"/>
                    <a:pt x="0" y="116"/>
                    <a:pt x="0" y="116"/>
                  </a:cubicBezTo>
                  <a:cubicBezTo>
                    <a:pt x="5" y="120"/>
                    <a:pt x="9" y="124"/>
                    <a:pt x="12" y="128"/>
                  </a:cubicBezTo>
                  <a:cubicBezTo>
                    <a:pt x="29" y="120"/>
                    <a:pt x="45" y="105"/>
                    <a:pt x="58" y="86"/>
                  </a:cubicBezTo>
                  <a:cubicBezTo>
                    <a:pt x="80" y="56"/>
                    <a:pt x="88" y="23"/>
                    <a:pt x="82" y="0"/>
                  </a:cubicBezTo>
                  <a:close/>
                </a:path>
              </a:pathLst>
            </a:custGeom>
            <a:solidFill>
              <a:srgbClr val="D46F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69"/>
            <p:cNvSpPr>
              <a:spLocks/>
            </p:cNvSpPr>
            <p:nvPr/>
          </p:nvSpPr>
          <p:spPr bwMode="auto">
            <a:xfrm>
              <a:off x="13796963" y="889000"/>
              <a:ext cx="400050" cy="401638"/>
            </a:xfrm>
            <a:custGeom>
              <a:avLst/>
              <a:gdLst>
                <a:gd name="T0" fmla="*/ 19 w 42"/>
                <a:gd name="T1" fmla="*/ 28 h 42"/>
                <a:gd name="T2" fmla="*/ 37 w 42"/>
                <a:gd name="T3" fmla="*/ 42 h 42"/>
                <a:gd name="T4" fmla="*/ 39 w 42"/>
                <a:gd name="T5" fmla="*/ 0 h 42"/>
                <a:gd name="T6" fmla="*/ 0 w 42"/>
                <a:gd name="T7" fmla="*/ 16 h 42"/>
                <a:gd name="T8" fmla="*/ 19 w 42"/>
                <a:gd name="T9" fmla="*/ 28 h 42"/>
              </a:gdLst>
              <a:ahLst/>
              <a:cxnLst>
                <a:cxn ang="0">
                  <a:pos x="T0" y="T1"/>
                </a:cxn>
                <a:cxn ang="0">
                  <a:pos x="T2" y="T3"/>
                </a:cxn>
                <a:cxn ang="0">
                  <a:pos x="T4" y="T5"/>
                </a:cxn>
                <a:cxn ang="0">
                  <a:pos x="T6" y="T7"/>
                </a:cxn>
                <a:cxn ang="0">
                  <a:pos x="T8" y="T9"/>
                </a:cxn>
              </a:cxnLst>
              <a:rect l="0" t="0" r="r" b="b"/>
              <a:pathLst>
                <a:path w="42" h="42">
                  <a:moveTo>
                    <a:pt x="19" y="28"/>
                  </a:moveTo>
                  <a:cubicBezTo>
                    <a:pt x="25" y="33"/>
                    <a:pt x="31" y="37"/>
                    <a:pt x="37" y="42"/>
                  </a:cubicBezTo>
                  <a:cubicBezTo>
                    <a:pt x="41" y="26"/>
                    <a:pt x="42" y="12"/>
                    <a:pt x="39" y="0"/>
                  </a:cubicBezTo>
                  <a:cubicBezTo>
                    <a:pt x="27" y="1"/>
                    <a:pt x="14" y="7"/>
                    <a:pt x="0" y="16"/>
                  </a:cubicBezTo>
                  <a:cubicBezTo>
                    <a:pt x="7" y="20"/>
                    <a:pt x="13" y="24"/>
                    <a:pt x="19" y="28"/>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70"/>
            <p:cNvSpPr>
              <a:spLocks/>
            </p:cNvSpPr>
            <p:nvPr/>
          </p:nvSpPr>
          <p:spPr bwMode="auto">
            <a:xfrm>
              <a:off x="13977938" y="889000"/>
              <a:ext cx="219075" cy="401638"/>
            </a:xfrm>
            <a:custGeom>
              <a:avLst/>
              <a:gdLst>
                <a:gd name="T0" fmla="*/ 20 w 23"/>
                <a:gd name="T1" fmla="*/ 0 h 42"/>
                <a:gd name="T2" fmla="*/ 0 w 23"/>
                <a:gd name="T3" fmla="*/ 28 h 42"/>
                <a:gd name="T4" fmla="*/ 0 w 23"/>
                <a:gd name="T5" fmla="*/ 28 h 42"/>
                <a:gd name="T6" fmla="*/ 18 w 23"/>
                <a:gd name="T7" fmla="*/ 42 h 42"/>
                <a:gd name="T8" fmla="*/ 20 w 23"/>
                <a:gd name="T9" fmla="*/ 0 h 42"/>
                <a:gd name="T10" fmla="*/ 20 w 23"/>
                <a:gd name="T11" fmla="*/ 0 h 42"/>
              </a:gdLst>
              <a:ahLst/>
              <a:cxnLst>
                <a:cxn ang="0">
                  <a:pos x="T0" y="T1"/>
                </a:cxn>
                <a:cxn ang="0">
                  <a:pos x="T2" y="T3"/>
                </a:cxn>
                <a:cxn ang="0">
                  <a:pos x="T4" y="T5"/>
                </a:cxn>
                <a:cxn ang="0">
                  <a:pos x="T6" y="T7"/>
                </a:cxn>
                <a:cxn ang="0">
                  <a:pos x="T8" y="T9"/>
                </a:cxn>
                <a:cxn ang="0">
                  <a:pos x="T10" y="T11"/>
                </a:cxn>
              </a:cxnLst>
              <a:rect l="0" t="0" r="r" b="b"/>
              <a:pathLst>
                <a:path w="23" h="42">
                  <a:moveTo>
                    <a:pt x="20" y="0"/>
                  </a:moveTo>
                  <a:cubicBezTo>
                    <a:pt x="0" y="28"/>
                    <a:pt x="0" y="28"/>
                    <a:pt x="0" y="28"/>
                  </a:cubicBezTo>
                  <a:cubicBezTo>
                    <a:pt x="0" y="28"/>
                    <a:pt x="0" y="28"/>
                    <a:pt x="0" y="28"/>
                  </a:cubicBezTo>
                  <a:cubicBezTo>
                    <a:pt x="6" y="33"/>
                    <a:pt x="12" y="37"/>
                    <a:pt x="18" y="42"/>
                  </a:cubicBezTo>
                  <a:cubicBezTo>
                    <a:pt x="22" y="26"/>
                    <a:pt x="23" y="12"/>
                    <a:pt x="20" y="0"/>
                  </a:cubicBezTo>
                  <a:cubicBezTo>
                    <a:pt x="20" y="0"/>
                    <a:pt x="20" y="0"/>
                    <a:pt x="20"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71"/>
            <p:cNvSpPr>
              <a:spLocks/>
            </p:cNvSpPr>
            <p:nvPr/>
          </p:nvSpPr>
          <p:spPr bwMode="auto">
            <a:xfrm>
              <a:off x="13241338" y="1644650"/>
              <a:ext cx="392112" cy="546100"/>
            </a:xfrm>
            <a:custGeom>
              <a:avLst/>
              <a:gdLst>
                <a:gd name="T0" fmla="*/ 41 w 41"/>
                <a:gd name="T1" fmla="*/ 0 h 57"/>
                <a:gd name="T2" fmla="*/ 15 w 41"/>
                <a:gd name="T3" fmla="*/ 25 h 57"/>
                <a:gd name="T4" fmla="*/ 0 w 41"/>
                <a:gd name="T5" fmla="*/ 57 h 57"/>
                <a:gd name="T6" fmla="*/ 26 w 41"/>
                <a:gd name="T7" fmla="*/ 33 h 57"/>
                <a:gd name="T8" fmla="*/ 41 w 41"/>
                <a:gd name="T9" fmla="*/ 0 h 57"/>
              </a:gdLst>
              <a:ahLst/>
              <a:cxnLst>
                <a:cxn ang="0">
                  <a:pos x="T0" y="T1"/>
                </a:cxn>
                <a:cxn ang="0">
                  <a:pos x="T2" y="T3"/>
                </a:cxn>
                <a:cxn ang="0">
                  <a:pos x="T4" y="T5"/>
                </a:cxn>
                <a:cxn ang="0">
                  <a:pos x="T6" y="T7"/>
                </a:cxn>
                <a:cxn ang="0">
                  <a:pos x="T8" y="T9"/>
                </a:cxn>
              </a:cxnLst>
              <a:rect l="0" t="0" r="r" b="b"/>
              <a:pathLst>
                <a:path w="41" h="57">
                  <a:moveTo>
                    <a:pt x="41" y="0"/>
                  </a:moveTo>
                  <a:cubicBezTo>
                    <a:pt x="34" y="3"/>
                    <a:pt x="24" y="13"/>
                    <a:pt x="15" y="25"/>
                  </a:cubicBezTo>
                  <a:cubicBezTo>
                    <a:pt x="6" y="38"/>
                    <a:pt x="1" y="50"/>
                    <a:pt x="0" y="57"/>
                  </a:cubicBezTo>
                  <a:cubicBezTo>
                    <a:pt x="7" y="54"/>
                    <a:pt x="17" y="45"/>
                    <a:pt x="26" y="33"/>
                  </a:cubicBezTo>
                  <a:cubicBezTo>
                    <a:pt x="35" y="20"/>
                    <a:pt x="40" y="8"/>
                    <a:pt x="41" y="0"/>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72"/>
            <p:cNvSpPr>
              <a:spLocks/>
            </p:cNvSpPr>
            <p:nvPr/>
          </p:nvSpPr>
          <p:spPr bwMode="auto">
            <a:xfrm>
              <a:off x="13241338" y="1644650"/>
              <a:ext cx="392112" cy="546100"/>
            </a:xfrm>
            <a:custGeom>
              <a:avLst/>
              <a:gdLst>
                <a:gd name="T0" fmla="*/ 41 w 41"/>
                <a:gd name="T1" fmla="*/ 0 h 57"/>
                <a:gd name="T2" fmla="*/ 0 w 41"/>
                <a:gd name="T3" fmla="*/ 57 h 57"/>
                <a:gd name="T4" fmla="*/ 0 w 41"/>
                <a:gd name="T5" fmla="*/ 57 h 57"/>
                <a:gd name="T6" fmla="*/ 26 w 41"/>
                <a:gd name="T7" fmla="*/ 33 h 57"/>
                <a:gd name="T8" fmla="*/ 41 w 41"/>
                <a:gd name="T9" fmla="*/ 0 h 57"/>
                <a:gd name="T10" fmla="*/ 41 w 41"/>
                <a:gd name="T11" fmla="*/ 0 h 57"/>
              </a:gdLst>
              <a:ahLst/>
              <a:cxnLst>
                <a:cxn ang="0">
                  <a:pos x="T0" y="T1"/>
                </a:cxn>
                <a:cxn ang="0">
                  <a:pos x="T2" y="T3"/>
                </a:cxn>
                <a:cxn ang="0">
                  <a:pos x="T4" y="T5"/>
                </a:cxn>
                <a:cxn ang="0">
                  <a:pos x="T6" y="T7"/>
                </a:cxn>
                <a:cxn ang="0">
                  <a:pos x="T8" y="T9"/>
                </a:cxn>
                <a:cxn ang="0">
                  <a:pos x="T10" y="T11"/>
                </a:cxn>
              </a:cxnLst>
              <a:rect l="0" t="0" r="r" b="b"/>
              <a:pathLst>
                <a:path w="41" h="57">
                  <a:moveTo>
                    <a:pt x="41" y="0"/>
                  </a:moveTo>
                  <a:cubicBezTo>
                    <a:pt x="0" y="57"/>
                    <a:pt x="0" y="57"/>
                    <a:pt x="0" y="57"/>
                  </a:cubicBezTo>
                  <a:cubicBezTo>
                    <a:pt x="0" y="57"/>
                    <a:pt x="0" y="57"/>
                    <a:pt x="0" y="57"/>
                  </a:cubicBezTo>
                  <a:cubicBezTo>
                    <a:pt x="7" y="54"/>
                    <a:pt x="17" y="45"/>
                    <a:pt x="26" y="33"/>
                  </a:cubicBezTo>
                  <a:cubicBezTo>
                    <a:pt x="35" y="20"/>
                    <a:pt x="40" y="8"/>
                    <a:pt x="41" y="0"/>
                  </a:cubicBezTo>
                  <a:cubicBezTo>
                    <a:pt x="41" y="0"/>
                    <a:pt x="41" y="0"/>
                    <a:pt x="41"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73"/>
            <p:cNvSpPr>
              <a:spLocks/>
            </p:cNvSpPr>
            <p:nvPr/>
          </p:nvSpPr>
          <p:spPr bwMode="auto">
            <a:xfrm>
              <a:off x="13614400" y="1223963"/>
              <a:ext cx="373062" cy="373063"/>
            </a:xfrm>
            <a:custGeom>
              <a:avLst/>
              <a:gdLst>
                <a:gd name="T0" fmla="*/ 9 w 39"/>
                <a:gd name="T1" fmla="*/ 34 h 39"/>
                <a:gd name="T2" fmla="*/ 5 w 39"/>
                <a:gd name="T3" fmla="*/ 10 h 39"/>
                <a:gd name="T4" fmla="*/ 29 w 39"/>
                <a:gd name="T5" fmla="*/ 6 h 39"/>
                <a:gd name="T6" fmla="*/ 33 w 39"/>
                <a:gd name="T7" fmla="*/ 30 h 39"/>
                <a:gd name="T8" fmla="*/ 9 w 39"/>
                <a:gd name="T9" fmla="*/ 34 h 39"/>
              </a:gdLst>
              <a:ahLst/>
              <a:cxnLst>
                <a:cxn ang="0">
                  <a:pos x="T0" y="T1"/>
                </a:cxn>
                <a:cxn ang="0">
                  <a:pos x="T2" y="T3"/>
                </a:cxn>
                <a:cxn ang="0">
                  <a:pos x="T4" y="T5"/>
                </a:cxn>
                <a:cxn ang="0">
                  <a:pos x="T6" y="T7"/>
                </a:cxn>
                <a:cxn ang="0">
                  <a:pos x="T8" y="T9"/>
                </a:cxn>
              </a:cxnLst>
              <a:rect l="0" t="0" r="r" b="b"/>
              <a:pathLst>
                <a:path w="39" h="39">
                  <a:moveTo>
                    <a:pt x="9" y="34"/>
                  </a:moveTo>
                  <a:cubicBezTo>
                    <a:pt x="2" y="28"/>
                    <a:pt x="0" y="18"/>
                    <a:pt x="5" y="10"/>
                  </a:cubicBezTo>
                  <a:cubicBezTo>
                    <a:pt x="11" y="2"/>
                    <a:pt x="22" y="0"/>
                    <a:pt x="29" y="6"/>
                  </a:cubicBezTo>
                  <a:cubicBezTo>
                    <a:pt x="37" y="11"/>
                    <a:pt x="39" y="22"/>
                    <a:pt x="33" y="30"/>
                  </a:cubicBezTo>
                  <a:cubicBezTo>
                    <a:pt x="28" y="37"/>
                    <a:pt x="17" y="39"/>
                    <a:pt x="9" y="34"/>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74"/>
            <p:cNvSpPr>
              <a:spLocks/>
            </p:cNvSpPr>
            <p:nvPr/>
          </p:nvSpPr>
          <p:spPr bwMode="auto">
            <a:xfrm>
              <a:off x="13671550" y="1281113"/>
              <a:ext cx="258762" cy="258763"/>
            </a:xfrm>
            <a:custGeom>
              <a:avLst/>
              <a:gdLst>
                <a:gd name="T0" fmla="*/ 20 w 27"/>
                <a:gd name="T1" fmla="*/ 4 h 27"/>
                <a:gd name="T2" fmla="*/ 4 w 27"/>
                <a:gd name="T3" fmla="*/ 7 h 27"/>
                <a:gd name="T4" fmla="*/ 6 w 27"/>
                <a:gd name="T5" fmla="*/ 23 h 27"/>
                <a:gd name="T6" fmla="*/ 23 w 27"/>
                <a:gd name="T7" fmla="*/ 21 h 27"/>
                <a:gd name="T8" fmla="*/ 20 w 27"/>
                <a:gd name="T9" fmla="*/ 4 h 27"/>
              </a:gdLst>
              <a:ahLst/>
              <a:cxnLst>
                <a:cxn ang="0">
                  <a:pos x="T0" y="T1"/>
                </a:cxn>
                <a:cxn ang="0">
                  <a:pos x="T2" y="T3"/>
                </a:cxn>
                <a:cxn ang="0">
                  <a:pos x="T4" y="T5"/>
                </a:cxn>
                <a:cxn ang="0">
                  <a:pos x="T6" y="T7"/>
                </a:cxn>
                <a:cxn ang="0">
                  <a:pos x="T8" y="T9"/>
                </a:cxn>
              </a:cxnLst>
              <a:rect l="0" t="0" r="r" b="b"/>
              <a:pathLst>
                <a:path w="27" h="27">
                  <a:moveTo>
                    <a:pt x="20" y="4"/>
                  </a:moveTo>
                  <a:cubicBezTo>
                    <a:pt x="15" y="0"/>
                    <a:pt x="7" y="2"/>
                    <a:pt x="4" y="7"/>
                  </a:cubicBezTo>
                  <a:cubicBezTo>
                    <a:pt x="0" y="12"/>
                    <a:pt x="1" y="20"/>
                    <a:pt x="6" y="23"/>
                  </a:cubicBezTo>
                  <a:cubicBezTo>
                    <a:pt x="12" y="27"/>
                    <a:pt x="19" y="26"/>
                    <a:pt x="23" y="21"/>
                  </a:cubicBezTo>
                  <a:cubicBezTo>
                    <a:pt x="27" y="15"/>
                    <a:pt x="26" y="8"/>
                    <a:pt x="20" y="4"/>
                  </a:cubicBezTo>
                  <a:close/>
                </a:path>
              </a:pathLst>
            </a:custGeom>
            <a:solidFill>
              <a:srgbClr val="5962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75"/>
            <p:cNvSpPr>
              <a:spLocks/>
            </p:cNvSpPr>
            <p:nvPr/>
          </p:nvSpPr>
          <p:spPr bwMode="auto">
            <a:xfrm>
              <a:off x="13700125" y="1281113"/>
              <a:ext cx="287337" cy="315913"/>
            </a:xfrm>
            <a:custGeom>
              <a:avLst/>
              <a:gdLst>
                <a:gd name="T0" fmla="*/ 20 w 30"/>
                <a:gd name="T1" fmla="*/ 0 h 33"/>
                <a:gd name="T2" fmla="*/ 20 w 30"/>
                <a:gd name="T3" fmla="*/ 0 h 33"/>
                <a:gd name="T4" fmla="*/ 17 w 30"/>
                <a:gd name="T5" fmla="*/ 4 h 33"/>
                <a:gd name="T6" fmla="*/ 17 w 30"/>
                <a:gd name="T7" fmla="*/ 4 h 33"/>
                <a:gd name="T8" fmla="*/ 20 w 30"/>
                <a:gd name="T9" fmla="*/ 21 h 33"/>
                <a:gd name="T10" fmla="*/ 3 w 30"/>
                <a:gd name="T11" fmla="*/ 23 h 33"/>
                <a:gd name="T12" fmla="*/ 3 w 30"/>
                <a:gd name="T13" fmla="*/ 23 h 33"/>
                <a:gd name="T14" fmla="*/ 0 w 30"/>
                <a:gd name="T15" fmla="*/ 28 h 33"/>
                <a:gd name="T16" fmla="*/ 0 w 30"/>
                <a:gd name="T17" fmla="*/ 28 h 33"/>
                <a:gd name="T18" fmla="*/ 24 w 30"/>
                <a:gd name="T19" fmla="*/ 24 h 33"/>
                <a:gd name="T20" fmla="*/ 20 w 30"/>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3">
                  <a:moveTo>
                    <a:pt x="20" y="0"/>
                  </a:moveTo>
                  <a:cubicBezTo>
                    <a:pt x="20" y="0"/>
                    <a:pt x="20" y="0"/>
                    <a:pt x="20" y="0"/>
                  </a:cubicBezTo>
                  <a:cubicBezTo>
                    <a:pt x="17" y="4"/>
                    <a:pt x="17" y="4"/>
                    <a:pt x="17" y="4"/>
                  </a:cubicBezTo>
                  <a:cubicBezTo>
                    <a:pt x="17" y="4"/>
                    <a:pt x="17" y="4"/>
                    <a:pt x="17" y="4"/>
                  </a:cubicBezTo>
                  <a:cubicBezTo>
                    <a:pt x="23" y="8"/>
                    <a:pt x="24" y="15"/>
                    <a:pt x="20" y="21"/>
                  </a:cubicBezTo>
                  <a:cubicBezTo>
                    <a:pt x="16" y="26"/>
                    <a:pt x="9" y="27"/>
                    <a:pt x="3" y="23"/>
                  </a:cubicBezTo>
                  <a:cubicBezTo>
                    <a:pt x="3" y="23"/>
                    <a:pt x="3" y="23"/>
                    <a:pt x="3" y="23"/>
                  </a:cubicBezTo>
                  <a:cubicBezTo>
                    <a:pt x="0" y="28"/>
                    <a:pt x="0" y="28"/>
                    <a:pt x="0" y="28"/>
                  </a:cubicBezTo>
                  <a:cubicBezTo>
                    <a:pt x="0" y="28"/>
                    <a:pt x="0" y="28"/>
                    <a:pt x="0" y="28"/>
                  </a:cubicBezTo>
                  <a:cubicBezTo>
                    <a:pt x="8" y="33"/>
                    <a:pt x="19" y="31"/>
                    <a:pt x="24" y="24"/>
                  </a:cubicBezTo>
                  <a:cubicBezTo>
                    <a:pt x="30" y="16"/>
                    <a:pt x="28" y="5"/>
                    <a:pt x="20"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76"/>
            <p:cNvSpPr>
              <a:spLocks/>
            </p:cNvSpPr>
            <p:nvPr/>
          </p:nvSpPr>
          <p:spPr bwMode="auto">
            <a:xfrm>
              <a:off x="13728700" y="1319213"/>
              <a:ext cx="201612" cy="220663"/>
            </a:xfrm>
            <a:custGeom>
              <a:avLst/>
              <a:gdLst>
                <a:gd name="T0" fmla="*/ 17 w 21"/>
                <a:gd name="T1" fmla="*/ 17 h 23"/>
                <a:gd name="T2" fmla="*/ 14 w 21"/>
                <a:gd name="T3" fmla="*/ 0 h 23"/>
                <a:gd name="T4" fmla="*/ 14 w 21"/>
                <a:gd name="T5" fmla="*/ 0 h 23"/>
                <a:gd name="T6" fmla="*/ 0 w 21"/>
                <a:gd name="T7" fmla="*/ 19 h 23"/>
                <a:gd name="T8" fmla="*/ 0 w 21"/>
                <a:gd name="T9" fmla="*/ 19 h 23"/>
                <a:gd name="T10" fmla="*/ 17 w 21"/>
                <a:gd name="T11" fmla="*/ 17 h 23"/>
              </a:gdLst>
              <a:ahLst/>
              <a:cxnLst>
                <a:cxn ang="0">
                  <a:pos x="T0" y="T1"/>
                </a:cxn>
                <a:cxn ang="0">
                  <a:pos x="T2" y="T3"/>
                </a:cxn>
                <a:cxn ang="0">
                  <a:pos x="T4" y="T5"/>
                </a:cxn>
                <a:cxn ang="0">
                  <a:pos x="T6" y="T7"/>
                </a:cxn>
                <a:cxn ang="0">
                  <a:pos x="T8" y="T9"/>
                </a:cxn>
                <a:cxn ang="0">
                  <a:pos x="T10" y="T11"/>
                </a:cxn>
              </a:cxnLst>
              <a:rect l="0" t="0" r="r" b="b"/>
              <a:pathLst>
                <a:path w="21" h="23">
                  <a:moveTo>
                    <a:pt x="17" y="17"/>
                  </a:moveTo>
                  <a:cubicBezTo>
                    <a:pt x="21" y="11"/>
                    <a:pt x="20" y="4"/>
                    <a:pt x="14" y="0"/>
                  </a:cubicBezTo>
                  <a:cubicBezTo>
                    <a:pt x="14" y="0"/>
                    <a:pt x="14" y="0"/>
                    <a:pt x="14" y="0"/>
                  </a:cubicBezTo>
                  <a:cubicBezTo>
                    <a:pt x="0" y="19"/>
                    <a:pt x="0" y="19"/>
                    <a:pt x="0" y="19"/>
                  </a:cubicBezTo>
                  <a:cubicBezTo>
                    <a:pt x="0" y="19"/>
                    <a:pt x="0" y="19"/>
                    <a:pt x="0" y="19"/>
                  </a:cubicBezTo>
                  <a:cubicBezTo>
                    <a:pt x="6" y="23"/>
                    <a:pt x="13" y="22"/>
                    <a:pt x="17" y="17"/>
                  </a:cubicBezTo>
                  <a:close/>
                </a:path>
              </a:pathLst>
            </a:custGeom>
            <a:solidFill>
              <a:srgbClr val="474F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77"/>
            <p:cNvSpPr>
              <a:spLocks/>
            </p:cNvSpPr>
            <p:nvPr/>
          </p:nvSpPr>
          <p:spPr bwMode="auto">
            <a:xfrm>
              <a:off x="12045950" y="1100138"/>
              <a:ext cx="277812" cy="287338"/>
            </a:xfrm>
            <a:custGeom>
              <a:avLst/>
              <a:gdLst>
                <a:gd name="T0" fmla="*/ 91 w 175"/>
                <a:gd name="T1" fmla="*/ 0 h 181"/>
                <a:gd name="T2" fmla="*/ 79 w 175"/>
                <a:gd name="T3" fmla="*/ 78 h 181"/>
                <a:gd name="T4" fmla="*/ 0 w 175"/>
                <a:gd name="T5" fmla="*/ 90 h 181"/>
                <a:gd name="T6" fmla="*/ 79 w 175"/>
                <a:gd name="T7" fmla="*/ 102 h 181"/>
                <a:gd name="T8" fmla="*/ 91 w 175"/>
                <a:gd name="T9" fmla="*/ 181 h 181"/>
                <a:gd name="T10" fmla="*/ 103 w 175"/>
                <a:gd name="T11" fmla="*/ 102 h 181"/>
                <a:gd name="T12" fmla="*/ 175 w 175"/>
                <a:gd name="T13" fmla="*/ 90 h 181"/>
                <a:gd name="T14" fmla="*/ 103 w 175"/>
                <a:gd name="T15" fmla="*/ 78 h 181"/>
                <a:gd name="T16" fmla="*/ 91 w 175"/>
                <a:gd name="T1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81">
                  <a:moveTo>
                    <a:pt x="91" y="0"/>
                  </a:moveTo>
                  <a:lnTo>
                    <a:pt x="79" y="78"/>
                  </a:lnTo>
                  <a:lnTo>
                    <a:pt x="0" y="90"/>
                  </a:lnTo>
                  <a:lnTo>
                    <a:pt x="79" y="102"/>
                  </a:lnTo>
                  <a:lnTo>
                    <a:pt x="91" y="181"/>
                  </a:lnTo>
                  <a:lnTo>
                    <a:pt x="103" y="102"/>
                  </a:lnTo>
                  <a:lnTo>
                    <a:pt x="175" y="90"/>
                  </a:lnTo>
                  <a:lnTo>
                    <a:pt x="103" y="78"/>
                  </a:lnTo>
                  <a:lnTo>
                    <a:pt x="9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78"/>
            <p:cNvSpPr>
              <a:spLocks/>
            </p:cNvSpPr>
            <p:nvPr/>
          </p:nvSpPr>
          <p:spPr bwMode="auto">
            <a:xfrm>
              <a:off x="9637713" y="1941513"/>
              <a:ext cx="276225" cy="277813"/>
            </a:xfrm>
            <a:custGeom>
              <a:avLst/>
              <a:gdLst>
                <a:gd name="T0" fmla="*/ 84 w 174"/>
                <a:gd name="T1" fmla="*/ 0 h 175"/>
                <a:gd name="T2" fmla="*/ 72 w 174"/>
                <a:gd name="T3" fmla="*/ 78 h 175"/>
                <a:gd name="T4" fmla="*/ 0 w 174"/>
                <a:gd name="T5" fmla="*/ 90 h 175"/>
                <a:gd name="T6" fmla="*/ 72 w 174"/>
                <a:gd name="T7" fmla="*/ 102 h 175"/>
                <a:gd name="T8" fmla="*/ 84 w 174"/>
                <a:gd name="T9" fmla="*/ 175 h 175"/>
                <a:gd name="T10" fmla="*/ 96 w 174"/>
                <a:gd name="T11" fmla="*/ 102 h 175"/>
                <a:gd name="T12" fmla="*/ 174 w 174"/>
                <a:gd name="T13" fmla="*/ 90 h 175"/>
                <a:gd name="T14" fmla="*/ 96 w 174"/>
                <a:gd name="T15" fmla="*/ 78 h 175"/>
                <a:gd name="T16" fmla="*/ 84 w 174"/>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4" h="175">
                  <a:moveTo>
                    <a:pt x="84" y="0"/>
                  </a:moveTo>
                  <a:lnTo>
                    <a:pt x="72" y="78"/>
                  </a:lnTo>
                  <a:lnTo>
                    <a:pt x="0" y="90"/>
                  </a:lnTo>
                  <a:lnTo>
                    <a:pt x="72" y="102"/>
                  </a:lnTo>
                  <a:lnTo>
                    <a:pt x="84" y="175"/>
                  </a:lnTo>
                  <a:lnTo>
                    <a:pt x="96" y="102"/>
                  </a:lnTo>
                  <a:lnTo>
                    <a:pt x="174" y="90"/>
                  </a:lnTo>
                  <a:lnTo>
                    <a:pt x="96" y="78"/>
                  </a:lnTo>
                  <a:lnTo>
                    <a:pt x="8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79"/>
            <p:cNvSpPr>
              <a:spLocks/>
            </p:cNvSpPr>
            <p:nvPr/>
          </p:nvSpPr>
          <p:spPr bwMode="auto">
            <a:xfrm>
              <a:off x="12639675" y="1119188"/>
              <a:ext cx="142875" cy="142875"/>
            </a:xfrm>
            <a:custGeom>
              <a:avLst/>
              <a:gdLst>
                <a:gd name="T0" fmla="*/ 48 w 90"/>
                <a:gd name="T1" fmla="*/ 0 h 90"/>
                <a:gd name="T2" fmla="*/ 36 w 90"/>
                <a:gd name="T3" fmla="*/ 36 h 90"/>
                <a:gd name="T4" fmla="*/ 0 w 90"/>
                <a:gd name="T5" fmla="*/ 42 h 90"/>
                <a:gd name="T6" fmla="*/ 36 w 90"/>
                <a:gd name="T7" fmla="*/ 48 h 90"/>
                <a:gd name="T8" fmla="*/ 48 w 90"/>
                <a:gd name="T9" fmla="*/ 90 h 90"/>
                <a:gd name="T10" fmla="*/ 54 w 90"/>
                <a:gd name="T11" fmla="*/ 48 h 90"/>
                <a:gd name="T12" fmla="*/ 90 w 90"/>
                <a:gd name="T13" fmla="*/ 42 h 90"/>
                <a:gd name="T14" fmla="*/ 54 w 90"/>
                <a:gd name="T15" fmla="*/ 36 h 90"/>
                <a:gd name="T16" fmla="*/ 48 w 90"/>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90">
                  <a:moveTo>
                    <a:pt x="48" y="0"/>
                  </a:moveTo>
                  <a:lnTo>
                    <a:pt x="36" y="36"/>
                  </a:lnTo>
                  <a:lnTo>
                    <a:pt x="0" y="42"/>
                  </a:lnTo>
                  <a:lnTo>
                    <a:pt x="36" y="48"/>
                  </a:lnTo>
                  <a:lnTo>
                    <a:pt x="48" y="90"/>
                  </a:lnTo>
                  <a:lnTo>
                    <a:pt x="54" y="48"/>
                  </a:lnTo>
                  <a:lnTo>
                    <a:pt x="90" y="42"/>
                  </a:lnTo>
                  <a:lnTo>
                    <a:pt x="54" y="36"/>
                  </a:lnTo>
                  <a:lnTo>
                    <a:pt x="48"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80"/>
            <p:cNvSpPr>
              <a:spLocks/>
            </p:cNvSpPr>
            <p:nvPr/>
          </p:nvSpPr>
          <p:spPr bwMode="auto">
            <a:xfrm>
              <a:off x="13776325" y="2982913"/>
              <a:ext cx="277812" cy="277813"/>
            </a:xfrm>
            <a:custGeom>
              <a:avLst/>
              <a:gdLst>
                <a:gd name="T0" fmla="*/ 91 w 175"/>
                <a:gd name="T1" fmla="*/ 0 h 175"/>
                <a:gd name="T2" fmla="*/ 73 w 175"/>
                <a:gd name="T3" fmla="*/ 73 h 175"/>
                <a:gd name="T4" fmla="*/ 0 w 175"/>
                <a:gd name="T5" fmla="*/ 85 h 175"/>
                <a:gd name="T6" fmla="*/ 73 w 175"/>
                <a:gd name="T7" fmla="*/ 97 h 175"/>
                <a:gd name="T8" fmla="*/ 91 w 175"/>
                <a:gd name="T9" fmla="*/ 175 h 175"/>
                <a:gd name="T10" fmla="*/ 103 w 175"/>
                <a:gd name="T11" fmla="*/ 97 h 175"/>
                <a:gd name="T12" fmla="*/ 175 w 175"/>
                <a:gd name="T13" fmla="*/ 85 h 175"/>
                <a:gd name="T14" fmla="*/ 103 w 175"/>
                <a:gd name="T15" fmla="*/ 73 h 175"/>
                <a:gd name="T16" fmla="*/ 91 w 175"/>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75">
                  <a:moveTo>
                    <a:pt x="91" y="0"/>
                  </a:moveTo>
                  <a:lnTo>
                    <a:pt x="73" y="73"/>
                  </a:lnTo>
                  <a:lnTo>
                    <a:pt x="0" y="85"/>
                  </a:lnTo>
                  <a:lnTo>
                    <a:pt x="73" y="97"/>
                  </a:lnTo>
                  <a:lnTo>
                    <a:pt x="91" y="175"/>
                  </a:lnTo>
                  <a:lnTo>
                    <a:pt x="103" y="97"/>
                  </a:lnTo>
                  <a:lnTo>
                    <a:pt x="175" y="85"/>
                  </a:lnTo>
                  <a:lnTo>
                    <a:pt x="103" y="73"/>
                  </a:lnTo>
                  <a:lnTo>
                    <a:pt x="9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81"/>
            <p:cNvSpPr>
              <a:spLocks/>
            </p:cNvSpPr>
            <p:nvPr/>
          </p:nvSpPr>
          <p:spPr bwMode="auto">
            <a:xfrm>
              <a:off x="13174663" y="3729038"/>
              <a:ext cx="142875" cy="144463"/>
            </a:xfrm>
            <a:custGeom>
              <a:avLst/>
              <a:gdLst>
                <a:gd name="T0" fmla="*/ 42 w 90"/>
                <a:gd name="T1" fmla="*/ 0 h 91"/>
                <a:gd name="T2" fmla="*/ 36 w 90"/>
                <a:gd name="T3" fmla="*/ 36 h 91"/>
                <a:gd name="T4" fmla="*/ 0 w 90"/>
                <a:gd name="T5" fmla="*/ 42 h 91"/>
                <a:gd name="T6" fmla="*/ 36 w 90"/>
                <a:gd name="T7" fmla="*/ 48 h 91"/>
                <a:gd name="T8" fmla="*/ 42 w 90"/>
                <a:gd name="T9" fmla="*/ 91 h 91"/>
                <a:gd name="T10" fmla="*/ 48 w 90"/>
                <a:gd name="T11" fmla="*/ 48 h 91"/>
                <a:gd name="T12" fmla="*/ 90 w 90"/>
                <a:gd name="T13" fmla="*/ 42 h 91"/>
                <a:gd name="T14" fmla="*/ 48 w 90"/>
                <a:gd name="T15" fmla="*/ 36 h 91"/>
                <a:gd name="T16" fmla="*/ 42 w 90"/>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91">
                  <a:moveTo>
                    <a:pt x="42" y="0"/>
                  </a:moveTo>
                  <a:lnTo>
                    <a:pt x="36" y="36"/>
                  </a:lnTo>
                  <a:lnTo>
                    <a:pt x="0" y="42"/>
                  </a:lnTo>
                  <a:lnTo>
                    <a:pt x="36" y="48"/>
                  </a:lnTo>
                  <a:lnTo>
                    <a:pt x="42" y="91"/>
                  </a:lnTo>
                  <a:lnTo>
                    <a:pt x="48" y="48"/>
                  </a:lnTo>
                  <a:lnTo>
                    <a:pt x="90" y="42"/>
                  </a:lnTo>
                  <a:lnTo>
                    <a:pt x="48" y="36"/>
                  </a:lnTo>
                  <a:lnTo>
                    <a:pt x="4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82"/>
            <p:cNvSpPr>
              <a:spLocks/>
            </p:cNvSpPr>
            <p:nvPr/>
          </p:nvSpPr>
          <p:spPr bwMode="auto">
            <a:xfrm>
              <a:off x="9283700" y="2840038"/>
              <a:ext cx="142875" cy="142875"/>
            </a:xfrm>
            <a:custGeom>
              <a:avLst/>
              <a:gdLst>
                <a:gd name="T0" fmla="*/ 48 w 90"/>
                <a:gd name="T1" fmla="*/ 0 h 90"/>
                <a:gd name="T2" fmla="*/ 42 w 90"/>
                <a:gd name="T3" fmla="*/ 42 h 90"/>
                <a:gd name="T4" fmla="*/ 0 w 90"/>
                <a:gd name="T5" fmla="*/ 48 h 90"/>
                <a:gd name="T6" fmla="*/ 42 w 90"/>
                <a:gd name="T7" fmla="*/ 54 h 90"/>
                <a:gd name="T8" fmla="*/ 48 w 90"/>
                <a:gd name="T9" fmla="*/ 90 h 90"/>
                <a:gd name="T10" fmla="*/ 54 w 90"/>
                <a:gd name="T11" fmla="*/ 54 h 90"/>
                <a:gd name="T12" fmla="*/ 90 w 90"/>
                <a:gd name="T13" fmla="*/ 48 h 90"/>
                <a:gd name="T14" fmla="*/ 54 w 90"/>
                <a:gd name="T15" fmla="*/ 42 h 90"/>
                <a:gd name="T16" fmla="*/ 48 w 90"/>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90">
                  <a:moveTo>
                    <a:pt x="48" y="0"/>
                  </a:moveTo>
                  <a:lnTo>
                    <a:pt x="42" y="42"/>
                  </a:lnTo>
                  <a:lnTo>
                    <a:pt x="0" y="48"/>
                  </a:lnTo>
                  <a:lnTo>
                    <a:pt x="42" y="54"/>
                  </a:lnTo>
                  <a:lnTo>
                    <a:pt x="48" y="90"/>
                  </a:lnTo>
                  <a:lnTo>
                    <a:pt x="54" y="54"/>
                  </a:lnTo>
                  <a:lnTo>
                    <a:pt x="90" y="48"/>
                  </a:lnTo>
                  <a:lnTo>
                    <a:pt x="54" y="42"/>
                  </a:lnTo>
                  <a:lnTo>
                    <a:pt x="48"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83"/>
            <p:cNvSpPr>
              <a:spLocks/>
            </p:cNvSpPr>
            <p:nvPr/>
          </p:nvSpPr>
          <p:spPr bwMode="auto">
            <a:xfrm>
              <a:off x="13395325" y="4637088"/>
              <a:ext cx="285750" cy="277813"/>
            </a:xfrm>
            <a:custGeom>
              <a:avLst/>
              <a:gdLst>
                <a:gd name="T0" fmla="*/ 90 w 180"/>
                <a:gd name="T1" fmla="*/ 0 h 175"/>
                <a:gd name="T2" fmla="*/ 78 w 180"/>
                <a:gd name="T3" fmla="*/ 79 h 175"/>
                <a:gd name="T4" fmla="*/ 0 w 180"/>
                <a:gd name="T5" fmla="*/ 91 h 175"/>
                <a:gd name="T6" fmla="*/ 78 w 180"/>
                <a:gd name="T7" fmla="*/ 103 h 175"/>
                <a:gd name="T8" fmla="*/ 90 w 180"/>
                <a:gd name="T9" fmla="*/ 175 h 175"/>
                <a:gd name="T10" fmla="*/ 102 w 180"/>
                <a:gd name="T11" fmla="*/ 103 h 175"/>
                <a:gd name="T12" fmla="*/ 180 w 180"/>
                <a:gd name="T13" fmla="*/ 91 h 175"/>
                <a:gd name="T14" fmla="*/ 102 w 180"/>
                <a:gd name="T15" fmla="*/ 79 h 175"/>
                <a:gd name="T16" fmla="*/ 90 w 180"/>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175">
                  <a:moveTo>
                    <a:pt x="90" y="0"/>
                  </a:moveTo>
                  <a:lnTo>
                    <a:pt x="78" y="79"/>
                  </a:lnTo>
                  <a:lnTo>
                    <a:pt x="0" y="91"/>
                  </a:lnTo>
                  <a:lnTo>
                    <a:pt x="78" y="103"/>
                  </a:lnTo>
                  <a:lnTo>
                    <a:pt x="90" y="175"/>
                  </a:lnTo>
                  <a:lnTo>
                    <a:pt x="102" y="103"/>
                  </a:lnTo>
                  <a:lnTo>
                    <a:pt x="180" y="91"/>
                  </a:lnTo>
                  <a:lnTo>
                    <a:pt x="102" y="79"/>
                  </a:lnTo>
                  <a:lnTo>
                    <a:pt x="9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84"/>
            <p:cNvSpPr>
              <a:spLocks/>
            </p:cNvSpPr>
            <p:nvPr/>
          </p:nvSpPr>
          <p:spPr bwMode="auto">
            <a:xfrm>
              <a:off x="10125075" y="755650"/>
              <a:ext cx="276225" cy="277813"/>
            </a:xfrm>
            <a:custGeom>
              <a:avLst/>
              <a:gdLst>
                <a:gd name="T0" fmla="*/ 84 w 174"/>
                <a:gd name="T1" fmla="*/ 0 h 175"/>
                <a:gd name="T2" fmla="*/ 72 w 174"/>
                <a:gd name="T3" fmla="*/ 72 h 175"/>
                <a:gd name="T4" fmla="*/ 0 w 174"/>
                <a:gd name="T5" fmla="*/ 90 h 175"/>
                <a:gd name="T6" fmla="*/ 72 w 174"/>
                <a:gd name="T7" fmla="*/ 102 h 175"/>
                <a:gd name="T8" fmla="*/ 84 w 174"/>
                <a:gd name="T9" fmla="*/ 175 h 175"/>
                <a:gd name="T10" fmla="*/ 96 w 174"/>
                <a:gd name="T11" fmla="*/ 102 h 175"/>
                <a:gd name="T12" fmla="*/ 174 w 174"/>
                <a:gd name="T13" fmla="*/ 90 h 175"/>
                <a:gd name="T14" fmla="*/ 96 w 174"/>
                <a:gd name="T15" fmla="*/ 72 h 175"/>
                <a:gd name="T16" fmla="*/ 84 w 174"/>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4" h="175">
                  <a:moveTo>
                    <a:pt x="84" y="0"/>
                  </a:moveTo>
                  <a:lnTo>
                    <a:pt x="72" y="72"/>
                  </a:lnTo>
                  <a:lnTo>
                    <a:pt x="0" y="90"/>
                  </a:lnTo>
                  <a:lnTo>
                    <a:pt x="72" y="102"/>
                  </a:lnTo>
                  <a:lnTo>
                    <a:pt x="84" y="175"/>
                  </a:lnTo>
                  <a:lnTo>
                    <a:pt x="96" y="102"/>
                  </a:lnTo>
                  <a:lnTo>
                    <a:pt x="174" y="90"/>
                  </a:lnTo>
                  <a:lnTo>
                    <a:pt x="96" y="72"/>
                  </a:lnTo>
                  <a:lnTo>
                    <a:pt x="8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85"/>
            <p:cNvSpPr>
              <a:spLocks/>
            </p:cNvSpPr>
            <p:nvPr/>
          </p:nvSpPr>
          <p:spPr bwMode="auto">
            <a:xfrm>
              <a:off x="10736263" y="1300163"/>
              <a:ext cx="144462" cy="144463"/>
            </a:xfrm>
            <a:custGeom>
              <a:avLst/>
              <a:gdLst>
                <a:gd name="T0" fmla="*/ 42 w 91"/>
                <a:gd name="T1" fmla="*/ 0 h 91"/>
                <a:gd name="T2" fmla="*/ 36 w 91"/>
                <a:gd name="T3" fmla="*/ 37 h 91"/>
                <a:gd name="T4" fmla="*/ 0 w 91"/>
                <a:gd name="T5" fmla="*/ 49 h 91"/>
                <a:gd name="T6" fmla="*/ 36 w 91"/>
                <a:gd name="T7" fmla="*/ 55 h 91"/>
                <a:gd name="T8" fmla="*/ 42 w 91"/>
                <a:gd name="T9" fmla="*/ 91 h 91"/>
                <a:gd name="T10" fmla="*/ 48 w 91"/>
                <a:gd name="T11" fmla="*/ 55 h 91"/>
                <a:gd name="T12" fmla="*/ 91 w 91"/>
                <a:gd name="T13" fmla="*/ 49 h 91"/>
                <a:gd name="T14" fmla="*/ 48 w 91"/>
                <a:gd name="T15" fmla="*/ 37 h 91"/>
                <a:gd name="T16" fmla="*/ 42 w 91"/>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91">
                  <a:moveTo>
                    <a:pt x="42" y="0"/>
                  </a:moveTo>
                  <a:lnTo>
                    <a:pt x="36" y="37"/>
                  </a:lnTo>
                  <a:lnTo>
                    <a:pt x="0" y="49"/>
                  </a:lnTo>
                  <a:lnTo>
                    <a:pt x="36" y="55"/>
                  </a:lnTo>
                  <a:lnTo>
                    <a:pt x="42" y="91"/>
                  </a:lnTo>
                  <a:lnTo>
                    <a:pt x="48" y="55"/>
                  </a:lnTo>
                  <a:lnTo>
                    <a:pt x="91" y="49"/>
                  </a:lnTo>
                  <a:lnTo>
                    <a:pt x="48" y="37"/>
                  </a:lnTo>
                  <a:lnTo>
                    <a:pt x="42"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8" name="文本框 7"/>
          <p:cNvSpPr txBox="1"/>
          <p:nvPr/>
        </p:nvSpPr>
        <p:spPr>
          <a:xfrm>
            <a:off x="1324353" y="775950"/>
            <a:ext cx="184731" cy="3154710"/>
          </a:xfrm>
          <a:prstGeom prst="rect">
            <a:avLst/>
          </a:prstGeom>
          <a:noFill/>
          <a:scene3d>
            <a:camera prst="orthographicFront"/>
            <a:lightRig rig="threePt" dir="t"/>
          </a:scene3d>
          <a:sp3d prstMaterial="matte">
            <a:bevelB/>
          </a:sp3d>
        </p:spPr>
        <p:txBody>
          <a:bodyPr wrap="none" rtlCol="0">
            <a:spAutoFit/>
          </a:bodyPr>
          <a:lstStyle/>
          <a:p>
            <a:endParaRPr lang="zh-CN" altLang="en-US" sz="19900" b="1" dirty="0">
              <a:solidFill>
                <a:schemeClr val="bg1"/>
              </a:solidFill>
              <a:latin typeface="Agency FB" panose="020B0503020202020204" pitchFamily="34" charset="0"/>
              <a:ea typeface="微软雅黑" panose="020B0503020204020204" pitchFamily="34" charset="-122"/>
            </a:endParaRPr>
          </a:p>
        </p:txBody>
      </p:sp>
      <p:sp>
        <p:nvSpPr>
          <p:cNvPr id="11" name="矩形 10"/>
          <p:cNvSpPr/>
          <p:nvPr/>
        </p:nvSpPr>
        <p:spPr>
          <a:xfrm>
            <a:off x="4500588" y="972119"/>
            <a:ext cx="6863097" cy="2400657"/>
          </a:xfrm>
          <a:prstGeom prst="rect">
            <a:avLst/>
          </a:prstGeom>
        </p:spPr>
        <p:txBody>
          <a:bodyPr wrap="none">
            <a:spAutoFit/>
          </a:bodyPr>
          <a:lstStyle/>
          <a:p>
            <a:r>
              <a:rPr lang="en-US" altLang="zh-CN" sz="8000" b="1" dirty="0" smtClean="0">
                <a:solidFill>
                  <a:schemeClr val="bg1"/>
                </a:solidFill>
                <a:latin typeface="微软雅黑" panose="020B0503020204020204" pitchFamily="34" charset="-122"/>
                <a:ea typeface="微软雅黑" panose="020B0503020204020204" pitchFamily="34" charset="-122"/>
              </a:rPr>
              <a:t>SMART CITY</a:t>
            </a:r>
          </a:p>
          <a:p>
            <a:r>
              <a:rPr lang="en-US" altLang="zh-CN" sz="7000" b="1" dirty="0" smtClean="0">
                <a:solidFill>
                  <a:schemeClr val="bg1"/>
                </a:solidFill>
                <a:latin typeface="微软雅黑" panose="020B0503020204020204" pitchFamily="34" charset="-122"/>
                <a:ea typeface="微软雅黑" panose="020B0503020204020204" pitchFamily="34" charset="-122"/>
              </a:rPr>
              <a:t>RURAL vs CITY</a:t>
            </a:r>
            <a:endParaRPr lang="zh-CN" altLang="en-US" sz="7000" b="1" dirty="0">
              <a:solidFill>
                <a:schemeClr val="bg1"/>
              </a:solidFill>
              <a:latin typeface="微软雅黑" panose="020B0503020204020204" pitchFamily="34" charset="-122"/>
              <a:ea typeface="微软雅黑" panose="020B0503020204020204" pitchFamily="34" charset="-122"/>
            </a:endParaRPr>
          </a:p>
        </p:txBody>
      </p:sp>
      <p:sp>
        <p:nvSpPr>
          <p:cNvPr id="2" name="矩形 1"/>
          <p:cNvSpPr/>
          <p:nvPr/>
        </p:nvSpPr>
        <p:spPr>
          <a:xfrm>
            <a:off x="4589488" y="3540331"/>
            <a:ext cx="2574744" cy="646331"/>
          </a:xfrm>
          <a:prstGeom prst="rect">
            <a:avLst/>
          </a:prstGeom>
        </p:spPr>
        <p:txBody>
          <a:bodyPr wrap="none">
            <a:spAutoFit/>
          </a:bodyPr>
          <a:lstStyle/>
          <a:p>
            <a:r>
              <a:rPr kumimoji="1" lang="en-US" altLang="zh-CN" dirty="0" smtClean="0">
                <a:solidFill>
                  <a:srgbClr val="ADBBC3"/>
                </a:solidFill>
                <a:ea typeface="+mj-ea"/>
              </a:rPr>
              <a:t>BY </a:t>
            </a:r>
            <a:r>
              <a:rPr kumimoji="1" lang="en-US" altLang="zh-CN" dirty="0" smtClean="0">
                <a:solidFill>
                  <a:srgbClr val="ADBBC3"/>
                </a:solidFill>
                <a:ea typeface="+mj-ea"/>
              </a:rPr>
              <a:t>TELECOM </a:t>
            </a:r>
            <a:r>
              <a:rPr kumimoji="1" lang="en-US" altLang="zh-CN" dirty="0">
                <a:solidFill>
                  <a:srgbClr val="ADBBC3"/>
                </a:solidFill>
                <a:ea typeface="+mj-ea"/>
              </a:rPr>
              <a:t>TIGER </a:t>
            </a:r>
            <a:r>
              <a:rPr kumimoji="1" lang="en-US" altLang="zh-CN" dirty="0" smtClean="0">
                <a:solidFill>
                  <a:srgbClr val="ADBBC3"/>
                </a:solidFill>
                <a:ea typeface="+mj-ea"/>
              </a:rPr>
              <a:t>GROUP: </a:t>
            </a:r>
          </a:p>
          <a:p>
            <a:r>
              <a:rPr kumimoji="1" lang="en-US" altLang="zh-CN" dirty="0" smtClean="0">
                <a:solidFill>
                  <a:srgbClr val="ADBBC3"/>
                </a:solidFill>
                <a:ea typeface="+mj-ea"/>
              </a:rPr>
              <a:t>(alphabetically)</a:t>
            </a:r>
            <a:endParaRPr lang="zh-CN" altLang="en-US" dirty="0">
              <a:solidFill>
                <a:srgbClr val="ADBBC3"/>
              </a:solidFill>
              <a:ea typeface="+mj-ea"/>
            </a:endParaRPr>
          </a:p>
        </p:txBody>
      </p:sp>
      <p:sp>
        <p:nvSpPr>
          <p:cNvPr id="3" name="矩形 2"/>
          <p:cNvSpPr/>
          <p:nvPr/>
        </p:nvSpPr>
        <p:spPr>
          <a:xfrm>
            <a:off x="4589488" y="4166927"/>
            <a:ext cx="6096000" cy="1200329"/>
          </a:xfrm>
          <a:prstGeom prst="rect">
            <a:avLst/>
          </a:prstGeom>
        </p:spPr>
        <p:txBody>
          <a:bodyPr>
            <a:spAutoFit/>
          </a:bodyPr>
          <a:lstStyle/>
          <a:p>
            <a:r>
              <a:rPr lang="de-DE" altLang="zh-CN" dirty="0">
                <a:solidFill>
                  <a:schemeClr val="bg1">
                    <a:lumMod val="85000"/>
                  </a:schemeClr>
                </a:solidFill>
                <a:ea typeface="+mj-ea"/>
              </a:rPr>
              <a:t>Yi Chen       </a:t>
            </a:r>
            <a:r>
              <a:rPr lang="de-DE" altLang="zh-CN" dirty="0" smtClean="0">
                <a:solidFill>
                  <a:schemeClr val="bg1">
                    <a:lumMod val="85000"/>
                  </a:schemeClr>
                </a:solidFill>
                <a:ea typeface="+mj-ea"/>
              </a:rPr>
              <a:t>    	</a:t>
            </a:r>
            <a:r>
              <a:rPr lang="de-DE" altLang="zh-CN" dirty="0" err="1" smtClean="0">
                <a:solidFill>
                  <a:schemeClr val="bg1">
                    <a:lumMod val="85000"/>
                  </a:schemeClr>
                </a:solidFill>
                <a:ea typeface="+mj-ea"/>
              </a:rPr>
              <a:t>Anshu</a:t>
            </a:r>
            <a:r>
              <a:rPr lang="de-DE" altLang="zh-CN" dirty="0" smtClean="0">
                <a:solidFill>
                  <a:schemeClr val="bg1">
                    <a:lumMod val="85000"/>
                  </a:schemeClr>
                </a:solidFill>
                <a:ea typeface="+mj-ea"/>
              </a:rPr>
              <a:t> </a:t>
            </a:r>
            <a:r>
              <a:rPr lang="de-DE" altLang="zh-CN" dirty="0">
                <a:solidFill>
                  <a:schemeClr val="bg1">
                    <a:lumMod val="85000"/>
                  </a:schemeClr>
                </a:solidFill>
                <a:ea typeface="+mj-ea"/>
              </a:rPr>
              <a:t>Jana </a:t>
            </a:r>
            <a:endParaRPr lang="de-DE" altLang="zh-CN" dirty="0" smtClean="0">
              <a:solidFill>
                <a:schemeClr val="bg1">
                  <a:lumMod val="85000"/>
                </a:schemeClr>
              </a:solidFill>
              <a:ea typeface="+mj-ea"/>
            </a:endParaRPr>
          </a:p>
          <a:p>
            <a:r>
              <a:rPr lang="de-DE" altLang="zh-CN" dirty="0" err="1" smtClean="0">
                <a:solidFill>
                  <a:schemeClr val="bg1">
                    <a:lumMod val="85000"/>
                  </a:schemeClr>
                </a:solidFill>
                <a:ea typeface="+mj-ea"/>
              </a:rPr>
              <a:t>Xueting</a:t>
            </a:r>
            <a:r>
              <a:rPr lang="de-DE" altLang="zh-CN" dirty="0" smtClean="0">
                <a:solidFill>
                  <a:schemeClr val="bg1">
                    <a:lumMod val="85000"/>
                  </a:schemeClr>
                </a:solidFill>
                <a:ea typeface="+mj-ea"/>
              </a:rPr>
              <a:t> </a:t>
            </a:r>
            <a:r>
              <a:rPr lang="de-DE" altLang="zh-CN" dirty="0">
                <a:solidFill>
                  <a:schemeClr val="bg1">
                    <a:lumMod val="85000"/>
                  </a:schemeClr>
                </a:solidFill>
                <a:ea typeface="+mj-ea"/>
              </a:rPr>
              <a:t>Liu   </a:t>
            </a:r>
            <a:r>
              <a:rPr lang="de-DE" altLang="zh-CN" dirty="0" smtClean="0">
                <a:solidFill>
                  <a:schemeClr val="bg1">
                    <a:lumMod val="85000"/>
                  </a:schemeClr>
                </a:solidFill>
                <a:ea typeface="+mj-ea"/>
              </a:rPr>
              <a:t>	</a:t>
            </a:r>
            <a:r>
              <a:rPr lang="de-DE" altLang="zh-CN" dirty="0" err="1" smtClean="0">
                <a:solidFill>
                  <a:schemeClr val="bg1">
                    <a:lumMod val="85000"/>
                  </a:schemeClr>
                </a:solidFill>
                <a:ea typeface="+mj-ea"/>
              </a:rPr>
              <a:t>Zizhe</a:t>
            </a:r>
            <a:r>
              <a:rPr lang="de-DE" altLang="zh-CN" dirty="0" smtClean="0">
                <a:solidFill>
                  <a:schemeClr val="bg1">
                    <a:lumMod val="85000"/>
                  </a:schemeClr>
                </a:solidFill>
                <a:ea typeface="+mj-ea"/>
              </a:rPr>
              <a:t> </a:t>
            </a:r>
            <a:r>
              <a:rPr lang="de-DE" altLang="zh-CN" dirty="0">
                <a:solidFill>
                  <a:schemeClr val="bg1">
                    <a:lumMod val="85000"/>
                  </a:schemeClr>
                </a:solidFill>
                <a:ea typeface="+mj-ea"/>
              </a:rPr>
              <a:t>Liu  </a:t>
            </a:r>
            <a:endParaRPr lang="de-DE" altLang="zh-CN" dirty="0" smtClean="0">
              <a:solidFill>
                <a:schemeClr val="bg1">
                  <a:lumMod val="85000"/>
                </a:schemeClr>
              </a:solidFill>
              <a:ea typeface="+mj-ea"/>
            </a:endParaRPr>
          </a:p>
          <a:p>
            <a:r>
              <a:rPr lang="de-DE" altLang="zh-CN" dirty="0" err="1" smtClean="0">
                <a:solidFill>
                  <a:schemeClr val="bg1">
                    <a:lumMod val="85000"/>
                  </a:schemeClr>
                </a:solidFill>
                <a:ea typeface="+mj-ea"/>
              </a:rPr>
              <a:t>Zhengyu</a:t>
            </a:r>
            <a:r>
              <a:rPr lang="de-DE" altLang="zh-CN" dirty="0" smtClean="0">
                <a:solidFill>
                  <a:schemeClr val="bg1">
                    <a:lumMod val="85000"/>
                  </a:schemeClr>
                </a:solidFill>
                <a:ea typeface="+mj-ea"/>
              </a:rPr>
              <a:t> </a:t>
            </a:r>
            <a:r>
              <a:rPr lang="de-DE" altLang="zh-CN" dirty="0">
                <a:solidFill>
                  <a:schemeClr val="bg1">
                    <a:lumMod val="85000"/>
                  </a:schemeClr>
                </a:solidFill>
                <a:ea typeface="+mj-ea"/>
              </a:rPr>
              <a:t>Pan   </a:t>
            </a:r>
            <a:r>
              <a:rPr lang="de-DE" altLang="zh-CN" dirty="0" smtClean="0">
                <a:solidFill>
                  <a:schemeClr val="bg1">
                    <a:lumMod val="85000"/>
                  </a:schemeClr>
                </a:solidFill>
                <a:ea typeface="+mj-ea"/>
              </a:rPr>
              <a:t>	</a:t>
            </a:r>
            <a:r>
              <a:rPr lang="de-DE" altLang="zh-CN" dirty="0" err="1" smtClean="0">
                <a:solidFill>
                  <a:schemeClr val="bg1">
                    <a:lumMod val="85000"/>
                  </a:schemeClr>
                </a:solidFill>
                <a:ea typeface="+mj-ea"/>
              </a:rPr>
              <a:t>Saurabh</a:t>
            </a:r>
            <a:r>
              <a:rPr lang="de-DE" altLang="zh-CN" dirty="0" smtClean="0">
                <a:solidFill>
                  <a:schemeClr val="bg1">
                    <a:lumMod val="85000"/>
                  </a:schemeClr>
                </a:solidFill>
                <a:ea typeface="+mj-ea"/>
              </a:rPr>
              <a:t> </a:t>
            </a:r>
            <a:r>
              <a:rPr lang="de-DE" altLang="zh-CN" dirty="0" err="1">
                <a:solidFill>
                  <a:schemeClr val="bg1">
                    <a:lumMod val="85000"/>
                  </a:schemeClr>
                </a:solidFill>
                <a:ea typeface="+mj-ea"/>
              </a:rPr>
              <a:t>Pathare</a:t>
            </a:r>
            <a:r>
              <a:rPr lang="de-DE" altLang="zh-CN" dirty="0">
                <a:solidFill>
                  <a:schemeClr val="bg1">
                    <a:lumMod val="85000"/>
                  </a:schemeClr>
                </a:solidFill>
                <a:ea typeface="+mj-ea"/>
              </a:rPr>
              <a:t> </a:t>
            </a:r>
            <a:endParaRPr lang="de-DE" altLang="zh-CN" dirty="0" smtClean="0">
              <a:solidFill>
                <a:schemeClr val="bg1">
                  <a:lumMod val="85000"/>
                </a:schemeClr>
              </a:solidFill>
              <a:ea typeface="+mj-ea"/>
            </a:endParaRPr>
          </a:p>
          <a:p>
            <a:r>
              <a:rPr lang="de-DE" altLang="zh-CN" dirty="0" err="1" smtClean="0">
                <a:solidFill>
                  <a:schemeClr val="bg1">
                    <a:lumMod val="85000"/>
                  </a:schemeClr>
                </a:solidFill>
                <a:ea typeface="+mj-ea"/>
              </a:rPr>
              <a:t>Xiang</a:t>
            </a:r>
            <a:r>
              <a:rPr lang="de-DE" altLang="zh-CN" dirty="0" smtClean="0">
                <a:solidFill>
                  <a:schemeClr val="bg1">
                    <a:lumMod val="85000"/>
                  </a:schemeClr>
                </a:solidFill>
                <a:ea typeface="+mj-ea"/>
              </a:rPr>
              <a:t> </a:t>
            </a:r>
            <a:r>
              <a:rPr lang="de-DE" altLang="zh-CN" dirty="0">
                <a:solidFill>
                  <a:schemeClr val="bg1">
                    <a:lumMod val="85000"/>
                  </a:schemeClr>
                </a:solidFill>
                <a:ea typeface="+mj-ea"/>
              </a:rPr>
              <a:t>Tan     </a:t>
            </a:r>
            <a:r>
              <a:rPr lang="de-DE" altLang="zh-CN" dirty="0" smtClean="0">
                <a:solidFill>
                  <a:schemeClr val="bg1">
                    <a:lumMod val="85000"/>
                  </a:schemeClr>
                </a:solidFill>
                <a:ea typeface="+mj-ea"/>
              </a:rPr>
              <a:t>	</a:t>
            </a:r>
            <a:r>
              <a:rPr lang="de-DE" altLang="zh-CN" dirty="0" err="1" smtClean="0">
                <a:solidFill>
                  <a:schemeClr val="bg1">
                    <a:lumMod val="85000"/>
                  </a:schemeClr>
                </a:solidFill>
                <a:ea typeface="+mj-ea"/>
              </a:rPr>
              <a:t>Tanomi</a:t>
            </a:r>
            <a:r>
              <a:rPr lang="de-DE" altLang="zh-CN" dirty="0" smtClean="0">
                <a:solidFill>
                  <a:schemeClr val="bg1">
                    <a:lumMod val="85000"/>
                  </a:schemeClr>
                </a:solidFill>
                <a:ea typeface="+mj-ea"/>
              </a:rPr>
              <a:t> </a:t>
            </a:r>
            <a:r>
              <a:rPr lang="de-DE" altLang="zh-CN" dirty="0" err="1">
                <a:solidFill>
                  <a:schemeClr val="bg1">
                    <a:lumMod val="85000"/>
                  </a:schemeClr>
                </a:solidFill>
                <a:ea typeface="+mj-ea"/>
              </a:rPr>
              <a:t>Ujjwal</a:t>
            </a:r>
            <a:endParaRPr lang="zh-CN" altLang="en-US" dirty="0">
              <a:solidFill>
                <a:schemeClr val="bg1">
                  <a:lumMod val="85000"/>
                </a:schemeClr>
              </a:solidFill>
              <a:ea typeface="+mj-ea"/>
            </a:endParaRPr>
          </a:p>
        </p:txBody>
      </p:sp>
    </p:spTree>
    <p:extLst>
      <p:ext uri="{BB962C8B-B14F-4D97-AF65-F5344CB8AC3E}">
        <p14:creationId xmlns:p14="http://schemas.microsoft.com/office/powerpoint/2010/main" val="1681692777"/>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组合 92"/>
          <p:cNvGrpSpPr/>
          <p:nvPr/>
        </p:nvGrpSpPr>
        <p:grpSpPr>
          <a:xfrm>
            <a:off x="3269955" y="471839"/>
            <a:ext cx="5932136" cy="5974271"/>
            <a:chOff x="8948738" y="746125"/>
            <a:chExt cx="5364162" cy="5402263"/>
          </a:xfrm>
        </p:grpSpPr>
        <p:sp>
          <p:nvSpPr>
            <p:cNvPr id="94" name="AutoShape 3"/>
            <p:cNvSpPr>
              <a:spLocks noChangeAspect="1" noChangeArrowheads="1" noTextEdit="1"/>
            </p:cNvSpPr>
            <p:nvPr/>
          </p:nvSpPr>
          <p:spPr bwMode="auto">
            <a:xfrm>
              <a:off x="8948738" y="746125"/>
              <a:ext cx="5364162" cy="539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Oval 5"/>
            <p:cNvSpPr>
              <a:spLocks noChangeArrowheads="1"/>
            </p:cNvSpPr>
            <p:nvPr/>
          </p:nvSpPr>
          <p:spPr bwMode="auto">
            <a:xfrm>
              <a:off x="8958263" y="793750"/>
              <a:ext cx="5354637" cy="5354638"/>
            </a:xfrm>
            <a:prstGeom prst="ellipse">
              <a:avLst/>
            </a:prstGeom>
            <a:solidFill>
              <a:srgbClr val="474F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Oval 6"/>
            <p:cNvSpPr>
              <a:spLocks noChangeArrowheads="1"/>
            </p:cNvSpPr>
            <p:nvPr/>
          </p:nvSpPr>
          <p:spPr bwMode="auto">
            <a:xfrm>
              <a:off x="9656763" y="1492250"/>
              <a:ext cx="3957637" cy="3957638"/>
            </a:xfrm>
            <a:prstGeom prst="ellipse">
              <a:avLst/>
            </a:prstGeom>
            <a:solidFill>
              <a:srgbClr val="303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7"/>
            <p:cNvSpPr>
              <a:spLocks/>
            </p:cNvSpPr>
            <p:nvPr/>
          </p:nvSpPr>
          <p:spPr bwMode="auto">
            <a:xfrm>
              <a:off x="11482388" y="1779588"/>
              <a:ext cx="1549400" cy="3097213"/>
            </a:xfrm>
            <a:custGeom>
              <a:avLst/>
              <a:gdLst>
                <a:gd name="T0" fmla="*/ 0 w 162"/>
                <a:gd name="T1" fmla="*/ 324 h 324"/>
                <a:gd name="T2" fmla="*/ 162 w 162"/>
                <a:gd name="T3" fmla="*/ 162 h 324"/>
                <a:gd name="T4" fmla="*/ 0 w 162"/>
                <a:gd name="T5" fmla="*/ 0 h 324"/>
              </a:gdLst>
              <a:ahLst/>
              <a:cxnLst>
                <a:cxn ang="0">
                  <a:pos x="T0" y="T1"/>
                </a:cxn>
                <a:cxn ang="0">
                  <a:pos x="T2" y="T3"/>
                </a:cxn>
                <a:cxn ang="0">
                  <a:pos x="T4" y="T5"/>
                </a:cxn>
              </a:cxnLst>
              <a:rect l="0" t="0" r="r" b="b"/>
              <a:pathLst>
                <a:path w="162" h="324">
                  <a:moveTo>
                    <a:pt x="0" y="324"/>
                  </a:moveTo>
                  <a:cubicBezTo>
                    <a:pt x="89" y="324"/>
                    <a:pt x="162" y="252"/>
                    <a:pt x="162" y="162"/>
                  </a:cubicBezTo>
                  <a:cubicBezTo>
                    <a:pt x="162" y="73"/>
                    <a:pt x="89" y="0"/>
                    <a:pt x="0" y="0"/>
                  </a:cubicBezTo>
                </a:path>
              </a:pathLst>
            </a:custGeom>
            <a:solidFill>
              <a:srgbClr val="78B04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8" name="Freeform 8"/>
            <p:cNvSpPr>
              <a:spLocks/>
            </p:cNvSpPr>
            <p:nvPr/>
          </p:nvSpPr>
          <p:spPr bwMode="auto">
            <a:xfrm>
              <a:off x="9932988" y="1779588"/>
              <a:ext cx="1549400" cy="3097213"/>
            </a:xfrm>
            <a:custGeom>
              <a:avLst/>
              <a:gdLst>
                <a:gd name="T0" fmla="*/ 162 w 162"/>
                <a:gd name="T1" fmla="*/ 0 h 324"/>
                <a:gd name="T2" fmla="*/ 0 w 162"/>
                <a:gd name="T3" fmla="*/ 162 h 324"/>
                <a:gd name="T4" fmla="*/ 162 w 162"/>
                <a:gd name="T5" fmla="*/ 324 h 324"/>
              </a:gdLst>
              <a:ahLst/>
              <a:cxnLst>
                <a:cxn ang="0">
                  <a:pos x="T0" y="T1"/>
                </a:cxn>
                <a:cxn ang="0">
                  <a:pos x="T2" y="T3"/>
                </a:cxn>
                <a:cxn ang="0">
                  <a:pos x="T4" y="T5"/>
                </a:cxn>
              </a:cxnLst>
              <a:rect l="0" t="0" r="r" b="b"/>
              <a:pathLst>
                <a:path w="162" h="324">
                  <a:moveTo>
                    <a:pt x="162" y="0"/>
                  </a:moveTo>
                  <a:cubicBezTo>
                    <a:pt x="73" y="0"/>
                    <a:pt x="0" y="73"/>
                    <a:pt x="0" y="162"/>
                  </a:cubicBezTo>
                  <a:cubicBezTo>
                    <a:pt x="0" y="252"/>
                    <a:pt x="73" y="324"/>
                    <a:pt x="162" y="324"/>
                  </a:cubicBezTo>
                </a:path>
              </a:pathLst>
            </a:custGeom>
            <a:solidFill>
              <a:srgbClr val="93CD6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9" name="Freeform 9"/>
            <p:cNvSpPr>
              <a:spLocks/>
            </p:cNvSpPr>
            <p:nvPr/>
          </p:nvSpPr>
          <p:spPr bwMode="auto">
            <a:xfrm>
              <a:off x="12696825" y="3748088"/>
              <a:ext cx="277812" cy="401638"/>
            </a:xfrm>
            <a:custGeom>
              <a:avLst/>
              <a:gdLst>
                <a:gd name="T0" fmla="*/ 28 w 29"/>
                <a:gd name="T1" fmla="*/ 0 h 42"/>
                <a:gd name="T2" fmla="*/ 23 w 29"/>
                <a:gd name="T3" fmla="*/ 2 h 42"/>
                <a:gd name="T4" fmla="*/ 19 w 29"/>
                <a:gd name="T5" fmla="*/ 5 h 42"/>
                <a:gd name="T6" fmla="*/ 16 w 29"/>
                <a:gd name="T7" fmla="*/ 9 h 42"/>
                <a:gd name="T8" fmla="*/ 12 w 29"/>
                <a:gd name="T9" fmla="*/ 10 h 42"/>
                <a:gd name="T10" fmla="*/ 9 w 29"/>
                <a:gd name="T11" fmla="*/ 13 h 42"/>
                <a:gd name="T12" fmla="*/ 8 w 29"/>
                <a:gd name="T13" fmla="*/ 13 h 42"/>
                <a:gd name="T14" fmla="*/ 7 w 29"/>
                <a:gd name="T15" fmla="*/ 14 h 42"/>
                <a:gd name="T16" fmla="*/ 6 w 29"/>
                <a:gd name="T17" fmla="*/ 15 h 42"/>
                <a:gd name="T18" fmla="*/ 1 w 29"/>
                <a:gd name="T19" fmla="*/ 21 h 42"/>
                <a:gd name="T20" fmla="*/ 0 w 29"/>
                <a:gd name="T21" fmla="*/ 28 h 42"/>
                <a:gd name="T22" fmla="*/ 2 w 29"/>
                <a:gd name="T23" fmla="*/ 33 h 42"/>
                <a:gd name="T24" fmla="*/ 2 w 29"/>
                <a:gd name="T25" fmla="*/ 34 h 42"/>
                <a:gd name="T26" fmla="*/ 2 w 29"/>
                <a:gd name="T27" fmla="*/ 37 h 42"/>
                <a:gd name="T28" fmla="*/ 4 w 29"/>
                <a:gd name="T29" fmla="*/ 41 h 42"/>
                <a:gd name="T30" fmla="*/ 10 w 29"/>
                <a:gd name="T31" fmla="*/ 40 h 42"/>
                <a:gd name="T32" fmla="*/ 12 w 29"/>
                <a:gd name="T33" fmla="*/ 39 h 42"/>
                <a:gd name="T34" fmla="*/ 29 w 29"/>
                <a:gd name="T35" fmla="*/ 1 h 42"/>
                <a:gd name="T36" fmla="*/ 28 w 29"/>
                <a:gd name="T3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42">
                  <a:moveTo>
                    <a:pt x="28" y="0"/>
                  </a:moveTo>
                  <a:cubicBezTo>
                    <a:pt x="26" y="0"/>
                    <a:pt x="23" y="1"/>
                    <a:pt x="23" y="2"/>
                  </a:cubicBezTo>
                  <a:cubicBezTo>
                    <a:pt x="23" y="3"/>
                    <a:pt x="20" y="4"/>
                    <a:pt x="19" y="5"/>
                  </a:cubicBezTo>
                  <a:cubicBezTo>
                    <a:pt x="18" y="5"/>
                    <a:pt x="16" y="8"/>
                    <a:pt x="16" y="9"/>
                  </a:cubicBezTo>
                  <a:cubicBezTo>
                    <a:pt x="15" y="10"/>
                    <a:pt x="13" y="10"/>
                    <a:pt x="12" y="10"/>
                  </a:cubicBezTo>
                  <a:cubicBezTo>
                    <a:pt x="11" y="11"/>
                    <a:pt x="9" y="12"/>
                    <a:pt x="9" y="13"/>
                  </a:cubicBezTo>
                  <a:cubicBezTo>
                    <a:pt x="9" y="14"/>
                    <a:pt x="9" y="14"/>
                    <a:pt x="8" y="13"/>
                  </a:cubicBezTo>
                  <a:cubicBezTo>
                    <a:pt x="8" y="13"/>
                    <a:pt x="8" y="13"/>
                    <a:pt x="7" y="14"/>
                  </a:cubicBezTo>
                  <a:cubicBezTo>
                    <a:pt x="6" y="15"/>
                    <a:pt x="6" y="15"/>
                    <a:pt x="6" y="15"/>
                  </a:cubicBezTo>
                  <a:cubicBezTo>
                    <a:pt x="5" y="18"/>
                    <a:pt x="2" y="21"/>
                    <a:pt x="1" y="21"/>
                  </a:cubicBezTo>
                  <a:cubicBezTo>
                    <a:pt x="1" y="22"/>
                    <a:pt x="0" y="26"/>
                    <a:pt x="0" y="28"/>
                  </a:cubicBezTo>
                  <a:cubicBezTo>
                    <a:pt x="0" y="29"/>
                    <a:pt x="1" y="32"/>
                    <a:pt x="2" y="33"/>
                  </a:cubicBezTo>
                  <a:cubicBezTo>
                    <a:pt x="2" y="33"/>
                    <a:pt x="2" y="33"/>
                    <a:pt x="2" y="34"/>
                  </a:cubicBezTo>
                  <a:cubicBezTo>
                    <a:pt x="2" y="37"/>
                    <a:pt x="2" y="37"/>
                    <a:pt x="2" y="37"/>
                  </a:cubicBezTo>
                  <a:cubicBezTo>
                    <a:pt x="2" y="39"/>
                    <a:pt x="4" y="41"/>
                    <a:pt x="4" y="41"/>
                  </a:cubicBezTo>
                  <a:cubicBezTo>
                    <a:pt x="5" y="42"/>
                    <a:pt x="9" y="40"/>
                    <a:pt x="10" y="40"/>
                  </a:cubicBezTo>
                  <a:cubicBezTo>
                    <a:pt x="11" y="40"/>
                    <a:pt x="11" y="40"/>
                    <a:pt x="12" y="39"/>
                  </a:cubicBezTo>
                  <a:cubicBezTo>
                    <a:pt x="19" y="27"/>
                    <a:pt x="25" y="14"/>
                    <a:pt x="29" y="1"/>
                  </a:cubicBezTo>
                  <a:cubicBezTo>
                    <a:pt x="29" y="0"/>
                    <a:pt x="28" y="0"/>
                    <a:pt x="28"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0"/>
            <p:cNvSpPr>
              <a:spLocks/>
            </p:cNvSpPr>
            <p:nvPr/>
          </p:nvSpPr>
          <p:spPr bwMode="auto">
            <a:xfrm>
              <a:off x="9942513" y="2219325"/>
              <a:ext cx="995362" cy="2284413"/>
            </a:xfrm>
            <a:custGeom>
              <a:avLst/>
              <a:gdLst>
                <a:gd name="T0" fmla="*/ 56 w 104"/>
                <a:gd name="T1" fmla="*/ 176 h 239"/>
                <a:gd name="T2" fmla="*/ 56 w 104"/>
                <a:gd name="T3" fmla="*/ 191 h 239"/>
                <a:gd name="T4" fmla="*/ 56 w 104"/>
                <a:gd name="T5" fmla="*/ 212 h 239"/>
                <a:gd name="T6" fmla="*/ 56 w 104"/>
                <a:gd name="T7" fmla="*/ 226 h 239"/>
                <a:gd name="T8" fmla="*/ 60 w 104"/>
                <a:gd name="T9" fmla="*/ 238 h 239"/>
                <a:gd name="T10" fmla="*/ 67 w 104"/>
                <a:gd name="T11" fmla="*/ 237 h 239"/>
                <a:gd name="T12" fmla="*/ 68 w 104"/>
                <a:gd name="T13" fmla="*/ 226 h 239"/>
                <a:gd name="T14" fmla="*/ 71 w 104"/>
                <a:gd name="T15" fmla="*/ 211 h 239"/>
                <a:gd name="T16" fmla="*/ 79 w 104"/>
                <a:gd name="T17" fmla="*/ 200 h 239"/>
                <a:gd name="T18" fmla="*/ 86 w 104"/>
                <a:gd name="T19" fmla="*/ 192 h 239"/>
                <a:gd name="T20" fmla="*/ 95 w 104"/>
                <a:gd name="T21" fmla="*/ 181 h 239"/>
                <a:gd name="T22" fmla="*/ 99 w 104"/>
                <a:gd name="T23" fmla="*/ 166 h 239"/>
                <a:gd name="T24" fmla="*/ 104 w 104"/>
                <a:gd name="T25" fmla="*/ 155 h 239"/>
                <a:gd name="T26" fmla="*/ 101 w 104"/>
                <a:gd name="T27" fmla="*/ 148 h 239"/>
                <a:gd name="T28" fmla="*/ 88 w 104"/>
                <a:gd name="T29" fmla="*/ 143 h 239"/>
                <a:gd name="T30" fmla="*/ 73 w 104"/>
                <a:gd name="T31" fmla="*/ 130 h 239"/>
                <a:gd name="T32" fmla="*/ 61 w 104"/>
                <a:gd name="T33" fmla="*/ 122 h 239"/>
                <a:gd name="T34" fmla="*/ 52 w 104"/>
                <a:gd name="T35" fmla="*/ 121 h 239"/>
                <a:gd name="T36" fmla="*/ 42 w 104"/>
                <a:gd name="T37" fmla="*/ 126 h 239"/>
                <a:gd name="T38" fmla="*/ 35 w 104"/>
                <a:gd name="T39" fmla="*/ 109 h 239"/>
                <a:gd name="T40" fmla="*/ 21 w 104"/>
                <a:gd name="T41" fmla="*/ 104 h 239"/>
                <a:gd name="T42" fmla="*/ 35 w 104"/>
                <a:gd name="T43" fmla="*/ 94 h 239"/>
                <a:gd name="T44" fmla="*/ 46 w 104"/>
                <a:gd name="T45" fmla="*/ 96 h 239"/>
                <a:gd name="T46" fmla="*/ 52 w 104"/>
                <a:gd name="T47" fmla="*/ 82 h 239"/>
                <a:gd name="T48" fmla="*/ 59 w 104"/>
                <a:gd name="T49" fmla="*/ 72 h 239"/>
                <a:gd name="T50" fmla="*/ 68 w 104"/>
                <a:gd name="T51" fmla="*/ 66 h 239"/>
                <a:gd name="T52" fmla="*/ 71 w 104"/>
                <a:gd name="T53" fmla="*/ 58 h 239"/>
                <a:gd name="T54" fmla="*/ 77 w 104"/>
                <a:gd name="T55" fmla="*/ 58 h 239"/>
                <a:gd name="T56" fmla="*/ 82 w 104"/>
                <a:gd name="T57" fmla="*/ 62 h 239"/>
                <a:gd name="T58" fmla="*/ 81 w 104"/>
                <a:gd name="T59" fmla="*/ 49 h 239"/>
                <a:gd name="T60" fmla="*/ 75 w 104"/>
                <a:gd name="T61" fmla="*/ 40 h 239"/>
                <a:gd name="T62" fmla="*/ 68 w 104"/>
                <a:gd name="T63" fmla="*/ 35 h 239"/>
                <a:gd name="T64" fmla="*/ 59 w 104"/>
                <a:gd name="T65" fmla="*/ 28 h 239"/>
                <a:gd name="T66" fmla="*/ 53 w 104"/>
                <a:gd name="T67" fmla="*/ 41 h 239"/>
                <a:gd name="T68" fmla="*/ 49 w 104"/>
                <a:gd name="T69" fmla="*/ 45 h 239"/>
                <a:gd name="T70" fmla="*/ 40 w 104"/>
                <a:gd name="T71" fmla="*/ 40 h 239"/>
                <a:gd name="T72" fmla="*/ 41 w 104"/>
                <a:gd name="T73" fmla="*/ 30 h 239"/>
                <a:gd name="T74" fmla="*/ 53 w 104"/>
                <a:gd name="T75" fmla="*/ 19 h 239"/>
                <a:gd name="T76" fmla="*/ 56 w 104"/>
                <a:gd name="T77" fmla="*/ 11 h 239"/>
                <a:gd name="T78" fmla="*/ 65 w 104"/>
                <a:gd name="T79" fmla="*/ 16 h 239"/>
                <a:gd name="T80" fmla="*/ 69 w 104"/>
                <a:gd name="T81" fmla="*/ 28 h 239"/>
                <a:gd name="T82" fmla="*/ 75 w 104"/>
                <a:gd name="T83" fmla="*/ 21 h 239"/>
                <a:gd name="T84" fmla="*/ 77 w 104"/>
                <a:gd name="T85" fmla="*/ 16 h 239"/>
                <a:gd name="T86" fmla="*/ 72 w 104"/>
                <a:gd name="T87" fmla="*/ 8 h 239"/>
                <a:gd name="T88" fmla="*/ 60 w 104"/>
                <a:gd name="T89" fmla="*/ 3 h 239"/>
                <a:gd name="T90" fmla="*/ 48 w 104"/>
                <a:gd name="T91" fmla="*/ 6 h 239"/>
                <a:gd name="T92" fmla="*/ 48 w 104"/>
                <a:gd name="T93" fmla="*/ 13 h 239"/>
                <a:gd name="T94" fmla="*/ 40 w 104"/>
                <a:gd name="T95" fmla="*/ 9 h 239"/>
                <a:gd name="T96" fmla="*/ 37 w 104"/>
                <a:gd name="T97" fmla="*/ 13 h 239"/>
                <a:gd name="T98" fmla="*/ 5 w 104"/>
                <a:gd name="T99" fmla="*/ 103 h 239"/>
                <a:gd name="T100" fmla="*/ 9 w 104"/>
                <a:gd name="T101" fmla="*/ 103 h 239"/>
                <a:gd name="T102" fmla="*/ 28 w 104"/>
                <a:gd name="T103" fmla="*/ 120 h 239"/>
                <a:gd name="T104" fmla="*/ 36 w 104"/>
                <a:gd name="T105" fmla="*/ 126 h 239"/>
                <a:gd name="T106" fmla="*/ 45 w 104"/>
                <a:gd name="T107" fmla="*/ 132 h 239"/>
                <a:gd name="T108" fmla="*/ 42 w 104"/>
                <a:gd name="T109" fmla="*/ 149 h 239"/>
                <a:gd name="T110" fmla="*/ 46 w 104"/>
                <a:gd name="T111" fmla="*/ 161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4" h="239">
                  <a:moveTo>
                    <a:pt x="49" y="165"/>
                  </a:moveTo>
                  <a:cubicBezTo>
                    <a:pt x="48" y="165"/>
                    <a:pt x="51" y="168"/>
                    <a:pt x="52" y="169"/>
                  </a:cubicBezTo>
                  <a:cubicBezTo>
                    <a:pt x="53" y="170"/>
                    <a:pt x="56" y="175"/>
                    <a:pt x="56" y="176"/>
                  </a:cubicBezTo>
                  <a:cubicBezTo>
                    <a:pt x="57" y="178"/>
                    <a:pt x="57" y="181"/>
                    <a:pt x="56" y="181"/>
                  </a:cubicBezTo>
                  <a:cubicBezTo>
                    <a:pt x="56" y="182"/>
                    <a:pt x="57" y="183"/>
                    <a:pt x="57" y="184"/>
                  </a:cubicBezTo>
                  <a:cubicBezTo>
                    <a:pt x="57" y="184"/>
                    <a:pt x="56" y="189"/>
                    <a:pt x="56" y="191"/>
                  </a:cubicBezTo>
                  <a:cubicBezTo>
                    <a:pt x="57" y="193"/>
                    <a:pt x="54" y="199"/>
                    <a:pt x="54" y="202"/>
                  </a:cubicBezTo>
                  <a:cubicBezTo>
                    <a:pt x="54" y="205"/>
                    <a:pt x="56" y="209"/>
                    <a:pt x="56" y="208"/>
                  </a:cubicBezTo>
                  <a:cubicBezTo>
                    <a:pt x="57" y="208"/>
                    <a:pt x="57" y="211"/>
                    <a:pt x="56" y="212"/>
                  </a:cubicBezTo>
                  <a:cubicBezTo>
                    <a:pt x="55" y="212"/>
                    <a:pt x="54" y="214"/>
                    <a:pt x="55" y="214"/>
                  </a:cubicBezTo>
                  <a:cubicBezTo>
                    <a:pt x="55" y="215"/>
                    <a:pt x="55" y="217"/>
                    <a:pt x="55" y="218"/>
                  </a:cubicBezTo>
                  <a:cubicBezTo>
                    <a:pt x="55" y="219"/>
                    <a:pt x="56" y="225"/>
                    <a:pt x="56" y="226"/>
                  </a:cubicBezTo>
                  <a:cubicBezTo>
                    <a:pt x="56" y="228"/>
                    <a:pt x="58" y="232"/>
                    <a:pt x="59" y="233"/>
                  </a:cubicBezTo>
                  <a:cubicBezTo>
                    <a:pt x="59" y="234"/>
                    <a:pt x="60" y="237"/>
                    <a:pt x="60" y="237"/>
                  </a:cubicBezTo>
                  <a:cubicBezTo>
                    <a:pt x="60" y="237"/>
                    <a:pt x="60" y="238"/>
                    <a:pt x="60" y="238"/>
                  </a:cubicBezTo>
                  <a:cubicBezTo>
                    <a:pt x="60" y="238"/>
                    <a:pt x="62" y="238"/>
                    <a:pt x="63" y="239"/>
                  </a:cubicBezTo>
                  <a:cubicBezTo>
                    <a:pt x="63" y="239"/>
                    <a:pt x="66" y="239"/>
                    <a:pt x="68" y="239"/>
                  </a:cubicBezTo>
                  <a:cubicBezTo>
                    <a:pt x="69" y="239"/>
                    <a:pt x="68" y="237"/>
                    <a:pt x="67" y="237"/>
                  </a:cubicBezTo>
                  <a:cubicBezTo>
                    <a:pt x="67" y="236"/>
                    <a:pt x="66" y="234"/>
                    <a:pt x="66" y="233"/>
                  </a:cubicBezTo>
                  <a:cubicBezTo>
                    <a:pt x="65" y="233"/>
                    <a:pt x="65" y="230"/>
                    <a:pt x="65" y="229"/>
                  </a:cubicBezTo>
                  <a:cubicBezTo>
                    <a:pt x="66" y="228"/>
                    <a:pt x="68" y="227"/>
                    <a:pt x="68" y="226"/>
                  </a:cubicBezTo>
                  <a:cubicBezTo>
                    <a:pt x="68" y="225"/>
                    <a:pt x="68" y="222"/>
                    <a:pt x="68" y="222"/>
                  </a:cubicBezTo>
                  <a:cubicBezTo>
                    <a:pt x="67" y="222"/>
                    <a:pt x="68" y="218"/>
                    <a:pt x="68" y="216"/>
                  </a:cubicBezTo>
                  <a:cubicBezTo>
                    <a:pt x="67" y="214"/>
                    <a:pt x="71" y="213"/>
                    <a:pt x="71" y="211"/>
                  </a:cubicBezTo>
                  <a:cubicBezTo>
                    <a:pt x="71" y="210"/>
                    <a:pt x="75" y="208"/>
                    <a:pt x="76" y="207"/>
                  </a:cubicBezTo>
                  <a:cubicBezTo>
                    <a:pt x="77" y="207"/>
                    <a:pt x="78" y="203"/>
                    <a:pt x="77" y="202"/>
                  </a:cubicBezTo>
                  <a:cubicBezTo>
                    <a:pt x="77" y="201"/>
                    <a:pt x="79" y="200"/>
                    <a:pt x="79" y="200"/>
                  </a:cubicBezTo>
                  <a:cubicBezTo>
                    <a:pt x="80" y="200"/>
                    <a:pt x="81" y="199"/>
                    <a:pt x="82" y="199"/>
                  </a:cubicBezTo>
                  <a:cubicBezTo>
                    <a:pt x="82" y="199"/>
                    <a:pt x="83" y="198"/>
                    <a:pt x="83" y="197"/>
                  </a:cubicBezTo>
                  <a:cubicBezTo>
                    <a:pt x="84" y="197"/>
                    <a:pt x="85" y="192"/>
                    <a:pt x="86" y="192"/>
                  </a:cubicBezTo>
                  <a:cubicBezTo>
                    <a:pt x="87" y="191"/>
                    <a:pt x="88" y="188"/>
                    <a:pt x="88" y="187"/>
                  </a:cubicBezTo>
                  <a:cubicBezTo>
                    <a:pt x="88" y="187"/>
                    <a:pt x="89" y="184"/>
                    <a:pt x="90" y="184"/>
                  </a:cubicBezTo>
                  <a:cubicBezTo>
                    <a:pt x="90" y="183"/>
                    <a:pt x="94" y="181"/>
                    <a:pt x="95" y="181"/>
                  </a:cubicBezTo>
                  <a:cubicBezTo>
                    <a:pt x="95" y="181"/>
                    <a:pt x="96" y="175"/>
                    <a:pt x="96" y="173"/>
                  </a:cubicBezTo>
                  <a:cubicBezTo>
                    <a:pt x="97" y="171"/>
                    <a:pt x="98" y="168"/>
                    <a:pt x="98" y="167"/>
                  </a:cubicBezTo>
                  <a:cubicBezTo>
                    <a:pt x="98" y="167"/>
                    <a:pt x="99" y="166"/>
                    <a:pt x="99" y="166"/>
                  </a:cubicBezTo>
                  <a:cubicBezTo>
                    <a:pt x="100" y="166"/>
                    <a:pt x="100" y="163"/>
                    <a:pt x="101" y="162"/>
                  </a:cubicBezTo>
                  <a:cubicBezTo>
                    <a:pt x="101" y="162"/>
                    <a:pt x="103" y="159"/>
                    <a:pt x="104" y="159"/>
                  </a:cubicBezTo>
                  <a:cubicBezTo>
                    <a:pt x="104" y="158"/>
                    <a:pt x="104" y="156"/>
                    <a:pt x="104" y="155"/>
                  </a:cubicBezTo>
                  <a:cubicBezTo>
                    <a:pt x="104" y="155"/>
                    <a:pt x="104" y="155"/>
                    <a:pt x="104" y="154"/>
                  </a:cubicBezTo>
                  <a:cubicBezTo>
                    <a:pt x="104" y="152"/>
                    <a:pt x="104" y="152"/>
                    <a:pt x="104" y="152"/>
                  </a:cubicBezTo>
                  <a:cubicBezTo>
                    <a:pt x="104" y="150"/>
                    <a:pt x="102" y="148"/>
                    <a:pt x="101" y="148"/>
                  </a:cubicBezTo>
                  <a:cubicBezTo>
                    <a:pt x="101" y="149"/>
                    <a:pt x="98" y="147"/>
                    <a:pt x="97" y="146"/>
                  </a:cubicBezTo>
                  <a:cubicBezTo>
                    <a:pt x="96" y="146"/>
                    <a:pt x="93" y="145"/>
                    <a:pt x="93" y="145"/>
                  </a:cubicBezTo>
                  <a:cubicBezTo>
                    <a:pt x="92" y="145"/>
                    <a:pt x="89" y="143"/>
                    <a:pt x="88" y="143"/>
                  </a:cubicBezTo>
                  <a:cubicBezTo>
                    <a:pt x="87" y="143"/>
                    <a:pt x="84" y="142"/>
                    <a:pt x="84" y="142"/>
                  </a:cubicBezTo>
                  <a:cubicBezTo>
                    <a:pt x="83" y="141"/>
                    <a:pt x="82" y="137"/>
                    <a:pt x="80" y="136"/>
                  </a:cubicBezTo>
                  <a:cubicBezTo>
                    <a:pt x="78" y="134"/>
                    <a:pt x="74" y="131"/>
                    <a:pt x="73" y="130"/>
                  </a:cubicBezTo>
                  <a:cubicBezTo>
                    <a:pt x="73" y="129"/>
                    <a:pt x="68" y="126"/>
                    <a:pt x="67" y="125"/>
                  </a:cubicBezTo>
                  <a:cubicBezTo>
                    <a:pt x="66" y="125"/>
                    <a:pt x="64" y="124"/>
                    <a:pt x="63" y="125"/>
                  </a:cubicBezTo>
                  <a:cubicBezTo>
                    <a:pt x="63" y="125"/>
                    <a:pt x="61" y="122"/>
                    <a:pt x="61" y="122"/>
                  </a:cubicBezTo>
                  <a:cubicBezTo>
                    <a:pt x="60" y="121"/>
                    <a:pt x="57" y="120"/>
                    <a:pt x="57" y="121"/>
                  </a:cubicBezTo>
                  <a:cubicBezTo>
                    <a:pt x="57" y="122"/>
                    <a:pt x="55" y="121"/>
                    <a:pt x="55" y="121"/>
                  </a:cubicBezTo>
                  <a:cubicBezTo>
                    <a:pt x="54" y="120"/>
                    <a:pt x="53" y="121"/>
                    <a:pt x="52" y="121"/>
                  </a:cubicBezTo>
                  <a:cubicBezTo>
                    <a:pt x="52" y="121"/>
                    <a:pt x="49" y="125"/>
                    <a:pt x="48" y="126"/>
                  </a:cubicBezTo>
                  <a:cubicBezTo>
                    <a:pt x="47" y="126"/>
                    <a:pt x="46" y="125"/>
                    <a:pt x="45" y="125"/>
                  </a:cubicBezTo>
                  <a:cubicBezTo>
                    <a:pt x="45" y="124"/>
                    <a:pt x="42" y="125"/>
                    <a:pt x="42" y="126"/>
                  </a:cubicBezTo>
                  <a:cubicBezTo>
                    <a:pt x="41" y="126"/>
                    <a:pt x="39" y="122"/>
                    <a:pt x="40" y="120"/>
                  </a:cubicBezTo>
                  <a:cubicBezTo>
                    <a:pt x="40" y="118"/>
                    <a:pt x="38" y="115"/>
                    <a:pt x="36" y="114"/>
                  </a:cubicBezTo>
                  <a:cubicBezTo>
                    <a:pt x="35" y="114"/>
                    <a:pt x="34" y="110"/>
                    <a:pt x="35" y="109"/>
                  </a:cubicBezTo>
                  <a:cubicBezTo>
                    <a:pt x="35" y="108"/>
                    <a:pt x="32" y="107"/>
                    <a:pt x="31" y="107"/>
                  </a:cubicBezTo>
                  <a:cubicBezTo>
                    <a:pt x="30" y="106"/>
                    <a:pt x="28" y="109"/>
                    <a:pt x="28" y="109"/>
                  </a:cubicBezTo>
                  <a:cubicBezTo>
                    <a:pt x="28" y="110"/>
                    <a:pt x="20" y="108"/>
                    <a:pt x="21" y="104"/>
                  </a:cubicBezTo>
                  <a:cubicBezTo>
                    <a:pt x="22" y="100"/>
                    <a:pt x="25" y="95"/>
                    <a:pt x="26" y="95"/>
                  </a:cubicBezTo>
                  <a:cubicBezTo>
                    <a:pt x="27" y="94"/>
                    <a:pt x="32" y="94"/>
                    <a:pt x="33" y="94"/>
                  </a:cubicBezTo>
                  <a:cubicBezTo>
                    <a:pt x="34" y="95"/>
                    <a:pt x="35" y="94"/>
                    <a:pt x="35" y="94"/>
                  </a:cubicBezTo>
                  <a:cubicBezTo>
                    <a:pt x="35" y="94"/>
                    <a:pt x="39" y="94"/>
                    <a:pt x="40" y="95"/>
                  </a:cubicBezTo>
                  <a:cubicBezTo>
                    <a:pt x="41" y="95"/>
                    <a:pt x="43" y="99"/>
                    <a:pt x="44" y="100"/>
                  </a:cubicBezTo>
                  <a:cubicBezTo>
                    <a:pt x="45" y="101"/>
                    <a:pt x="45" y="97"/>
                    <a:pt x="46" y="96"/>
                  </a:cubicBezTo>
                  <a:cubicBezTo>
                    <a:pt x="46" y="96"/>
                    <a:pt x="45" y="93"/>
                    <a:pt x="45" y="93"/>
                  </a:cubicBezTo>
                  <a:cubicBezTo>
                    <a:pt x="44" y="92"/>
                    <a:pt x="47" y="87"/>
                    <a:pt x="48" y="86"/>
                  </a:cubicBezTo>
                  <a:cubicBezTo>
                    <a:pt x="50" y="85"/>
                    <a:pt x="52" y="82"/>
                    <a:pt x="52" y="82"/>
                  </a:cubicBezTo>
                  <a:cubicBezTo>
                    <a:pt x="52" y="81"/>
                    <a:pt x="53" y="81"/>
                    <a:pt x="54" y="81"/>
                  </a:cubicBezTo>
                  <a:cubicBezTo>
                    <a:pt x="54" y="80"/>
                    <a:pt x="54" y="76"/>
                    <a:pt x="54" y="75"/>
                  </a:cubicBezTo>
                  <a:cubicBezTo>
                    <a:pt x="55" y="74"/>
                    <a:pt x="58" y="72"/>
                    <a:pt x="59" y="72"/>
                  </a:cubicBezTo>
                  <a:cubicBezTo>
                    <a:pt x="60" y="72"/>
                    <a:pt x="61" y="69"/>
                    <a:pt x="61" y="68"/>
                  </a:cubicBezTo>
                  <a:cubicBezTo>
                    <a:pt x="60" y="68"/>
                    <a:pt x="63" y="65"/>
                    <a:pt x="65" y="65"/>
                  </a:cubicBezTo>
                  <a:cubicBezTo>
                    <a:pt x="67" y="64"/>
                    <a:pt x="68" y="66"/>
                    <a:pt x="68" y="66"/>
                  </a:cubicBezTo>
                  <a:cubicBezTo>
                    <a:pt x="68" y="66"/>
                    <a:pt x="70" y="65"/>
                    <a:pt x="71" y="64"/>
                  </a:cubicBezTo>
                  <a:cubicBezTo>
                    <a:pt x="72" y="63"/>
                    <a:pt x="71" y="61"/>
                    <a:pt x="70" y="61"/>
                  </a:cubicBezTo>
                  <a:cubicBezTo>
                    <a:pt x="70" y="60"/>
                    <a:pt x="70" y="58"/>
                    <a:pt x="71" y="58"/>
                  </a:cubicBezTo>
                  <a:cubicBezTo>
                    <a:pt x="72" y="57"/>
                    <a:pt x="73" y="55"/>
                    <a:pt x="72" y="55"/>
                  </a:cubicBezTo>
                  <a:cubicBezTo>
                    <a:pt x="72" y="54"/>
                    <a:pt x="76" y="55"/>
                    <a:pt x="77" y="54"/>
                  </a:cubicBezTo>
                  <a:cubicBezTo>
                    <a:pt x="79" y="53"/>
                    <a:pt x="78" y="57"/>
                    <a:pt x="77" y="58"/>
                  </a:cubicBezTo>
                  <a:cubicBezTo>
                    <a:pt x="76" y="60"/>
                    <a:pt x="77" y="61"/>
                    <a:pt x="78" y="61"/>
                  </a:cubicBezTo>
                  <a:cubicBezTo>
                    <a:pt x="79" y="60"/>
                    <a:pt x="79" y="61"/>
                    <a:pt x="80" y="62"/>
                  </a:cubicBezTo>
                  <a:cubicBezTo>
                    <a:pt x="80" y="62"/>
                    <a:pt x="81" y="61"/>
                    <a:pt x="82" y="62"/>
                  </a:cubicBezTo>
                  <a:cubicBezTo>
                    <a:pt x="83" y="62"/>
                    <a:pt x="84" y="61"/>
                    <a:pt x="84" y="60"/>
                  </a:cubicBezTo>
                  <a:cubicBezTo>
                    <a:pt x="84" y="59"/>
                    <a:pt x="81" y="57"/>
                    <a:pt x="81" y="56"/>
                  </a:cubicBezTo>
                  <a:cubicBezTo>
                    <a:pt x="81" y="56"/>
                    <a:pt x="81" y="50"/>
                    <a:pt x="81" y="49"/>
                  </a:cubicBezTo>
                  <a:cubicBezTo>
                    <a:pt x="80" y="48"/>
                    <a:pt x="79" y="46"/>
                    <a:pt x="78" y="46"/>
                  </a:cubicBezTo>
                  <a:cubicBezTo>
                    <a:pt x="78" y="47"/>
                    <a:pt x="77" y="43"/>
                    <a:pt x="76" y="43"/>
                  </a:cubicBezTo>
                  <a:cubicBezTo>
                    <a:pt x="75" y="42"/>
                    <a:pt x="75" y="40"/>
                    <a:pt x="75" y="40"/>
                  </a:cubicBezTo>
                  <a:cubicBezTo>
                    <a:pt x="75" y="39"/>
                    <a:pt x="73" y="37"/>
                    <a:pt x="72" y="35"/>
                  </a:cubicBezTo>
                  <a:cubicBezTo>
                    <a:pt x="71" y="34"/>
                    <a:pt x="70" y="34"/>
                    <a:pt x="70" y="35"/>
                  </a:cubicBezTo>
                  <a:cubicBezTo>
                    <a:pt x="70" y="35"/>
                    <a:pt x="68" y="35"/>
                    <a:pt x="68" y="35"/>
                  </a:cubicBezTo>
                  <a:cubicBezTo>
                    <a:pt x="67" y="35"/>
                    <a:pt x="66" y="32"/>
                    <a:pt x="66" y="31"/>
                  </a:cubicBezTo>
                  <a:cubicBezTo>
                    <a:pt x="66" y="30"/>
                    <a:pt x="63" y="30"/>
                    <a:pt x="62" y="29"/>
                  </a:cubicBezTo>
                  <a:cubicBezTo>
                    <a:pt x="62" y="28"/>
                    <a:pt x="59" y="29"/>
                    <a:pt x="59" y="28"/>
                  </a:cubicBezTo>
                  <a:cubicBezTo>
                    <a:pt x="59" y="27"/>
                    <a:pt x="57" y="27"/>
                    <a:pt x="56" y="27"/>
                  </a:cubicBezTo>
                  <a:cubicBezTo>
                    <a:pt x="56" y="27"/>
                    <a:pt x="56" y="35"/>
                    <a:pt x="56" y="37"/>
                  </a:cubicBezTo>
                  <a:cubicBezTo>
                    <a:pt x="55" y="40"/>
                    <a:pt x="53" y="41"/>
                    <a:pt x="53" y="41"/>
                  </a:cubicBezTo>
                  <a:cubicBezTo>
                    <a:pt x="52" y="41"/>
                    <a:pt x="53" y="43"/>
                    <a:pt x="53" y="43"/>
                  </a:cubicBezTo>
                  <a:cubicBezTo>
                    <a:pt x="53" y="43"/>
                    <a:pt x="52" y="45"/>
                    <a:pt x="51" y="47"/>
                  </a:cubicBezTo>
                  <a:cubicBezTo>
                    <a:pt x="51" y="49"/>
                    <a:pt x="50" y="47"/>
                    <a:pt x="49" y="45"/>
                  </a:cubicBezTo>
                  <a:cubicBezTo>
                    <a:pt x="49" y="44"/>
                    <a:pt x="47" y="42"/>
                    <a:pt x="47" y="42"/>
                  </a:cubicBezTo>
                  <a:cubicBezTo>
                    <a:pt x="47" y="43"/>
                    <a:pt x="46" y="42"/>
                    <a:pt x="45" y="42"/>
                  </a:cubicBezTo>
                  <a:cubicBezTo>
                    <a:pt x="45" y="42"/>
                    <a:pt x="42" y="40"/>
                    <a:pt x="40" y="40"/>
                  </a:cubicBezTo>
                  <a:cubicBezTo>
                    <a:pt x="39" y="39"/>
                    <a:pt x="38" y="35"/>
                    <a:pt x="38" y="35"/>
                  </a:cubicBezTo>
                  <a:cubicBezTo>
                    <a:pt x="37" y="34"/>
                    <a:pt x="38" y="34"/>
                    <a:pt x="37" y="33"/>
                  </a:cubicBezTo>
                  <a:cubicBezTo>
                    <a:pt x="37" y="33"/>
                    <a:pt x="40" y="30"/>
                    <a:pt x="41" y="30"/>
                  </a:cubicBezTo>
                  <a:cubicBezTo>
                    <a:pt x="41" y="29"/>
                    <a:pt x="44" y="25"/>
                    <a:pt x="45" y="24"/>
                  </a:cubicBezTo>
                  <a:cubicBezTo>
                    <a:pt x="46" y="24"/>
                    <a:pt x="47" y="22"/>
                    <a:pt x="47" y="21"/>
                  </a:cubicBezTo>
                  <a:cubicBezTo>
                    <a:pt x="47" y="21"/>
                    <a:pt x="51" y="20"/>
                    <a:pt x="53" y="19"/>
                  </a:cubicBezTo>
                  <a:cubicBezTo>
                    <a:pt x="54" y="19"/>
                    <a:pt x="55" y="15"/>
                    <a:pt x="55" y="14"/>
                  </a:cubicBezTo>
                  <a:cubicBezTo>
                    <a:pt x="55" y="13"/>
                    <a:pt x="54" y="11"/>
                    <a:pt x="54" y="11"/>
                  </a:cubicBezTo>
                  <a:cubicBezTo>
                    <a:pt x="53" y="11"/>
                    <a:pt x="56" y="10"/>
                    <a:pt x="56" y="11"/>
                  </a:cubicBezTo>
                  <a:cubicBezTo>
                    <a:pt x="57" y="11"/>
                    <a:pt x="60" y="10"/>
                    <a:pt x="61" y="11"/>
                  </a:cubicBezTo>
                  <a:cubicBezTo>
                    <a:pt x="62" y="11"/>
                    <a:pt x="63" y="12"/>
                    <a:pt x="65" y="13"/>
                  </a:cubicBezTo>
                  <a:cubicBezTo>
                    <a:pt x="65" y="13"/>
                    <a:pt x="65" y="13"/>
                    <a:pt x="65" y="16"/>
                  </a:cubicBezTo>
                  <a:cubicBezTo>
                    <a:pt x="64" y="20"/>
                    <a:pt x="64" y="20"/>
                    <a:pt x="64" y="20"/>
                  </a:cubicBezTo>
                  <a:cubicBezTo>
                    <a:pt x="60" y="22"/>
                    <a:pt x="59" y="24"/>
                    <a:pt x="61" y="24"/>
                  </a:cubicBezTo>
                  <a:cubicBezTo>
                    <a:pt x="62" y="24"/>
                    <a:pt x="68" y="27"/>
                    <a:pt x="69" y="28"/>
                  </a:cubicBezTo>
                  <a:cubicBezTo>
                    <a:pt x="71" y="29"/>
                    <a:pt x="72" y="26"/>
                    <a:pt x="72" y="25"/>
                  </a:cubicBezTo>
                  <a:cubicBezTo>
                    <a:pt x="73" y="25"/>
                    <a:pt x="73" y="22"/>
                    <a:pt x="72" y="21"/>
                  </a:cubicBezTo>
                  <a:cubicBezTo>
                    <a:pt x="72" y="21"/>
                    <a:pt x="74" y="21"/>
                    <a:pt x="75" y="21"/>
                  </a:cubicBezTo>
                  <a:cubicBezTo>
                    <a:pt x="75" y="22"/>
                    <a:pt x="76" y="21"/>
                    <a:pt x="77" y="20"/>
                  </a:cubicBezTo>
                  <a:cubicBezTo>
                    <a:pt x="77" y="20"/>
                    <a:pt x="77" y="18"/>
                    <a:pt x="78" y="17"/>
                  </a:cubicBezTo>
                  <a:cubicBezTo>
                    <a:pt x="78" y="17"/>
                    <a:pt x="77" y="16"/>
                    <a:pt x="77" y="16"/>
                  </a:cubicBezTo>
                  <a:cubicBezTo>
                    <a:pt x="76" y="15"/>
                    <a:pt x="74" y="14"/>
                    <a:pt x="73" y="14"/>
                  </a:cubicBezTo>
                  <a:cubicBezTo>
                    <a:pt x="72" y="13"/>
                    <a:pt x="72" y="11"/>
                    <a:pt x="72" y="11"/>
                  </a:cubicBezTo>
                  <a:cubicBezTo>
                    <a:pt x="73" y="11"/>
                    <a:pt x="72" y="8"/>
                    <a:pt x="72" y="8"/>
                  </a:cubicBezTo>
                  <a:cubicBezTo>
                    <a:pt x="71" y="7"/>
                    <a:pt x="68" y="6"/>
                    <a:pt x="67" y="6"/>
                  </a:cubicBezTo>
                  <a:cubicBezTo>
                    <a:pt x="67" y="6"/>
                    <a:pt x="66" y="4"/>
                    <a:pt x="65" y="4"/>
                  </a:cubicBezTo>
                  <a:cubicBezTo>
                    <a:pt x="64" y="3"/>
                    <a:pt x="61" y="3"/>
                    <a:pt x="60" y="3"/>
                  </a:cubicBezTo>
                  <a:cubicBezTo>
                    <a:pt x="59" y="3"/>
                    <a:pt x="57" y="1"/>
                    <a:pt x="56" y="1"/>
                  </a:cubicBezTo>
                  <a:cubicBezTo>
                    <a:pt x="54" y="2"/>
                    <a:pt x="53" y="0"/>
                    <a:pt x="52" y="0"/>
                  </a:cubicBezTo>
                  <a:cubicBezTo>
                    <a:pt x="52" y="0"/>
                    <a:pt x="48" y="4"/>
                    <a:pt x="48" y="6"/>
                  </a:cubicBezTo>
                  <a:cubicBezTo>
                    <a:pt x="48" y="9"/>
                    <a:pt x="49" y="11"/>
                    <a:pt x="50" y="11"/>
                  </a:cubicBezTo>
                  <a:cubicBezTo>
                    <a:pt x="51" y="12"/>
                    <a:pt x="50" y="14"/>
                    <a:pt x="49" y="15"/>
                  </a:cubicBezTo>
                  <a:cubicBezTo>
                    <a:pt x="49" y="15"/>
                    <a:pt x="47" y="14"/>
                    <a:pt x="48" y="13"/>
                  </a:cubicBezTo>
                  <a:cubicBezTo>
                    <a:pt x="48" y="13"/>
                    <a:pt x="46" y="10"/>
                    <a:pt x="46" y="9"/>
                  </a:cubicBezTo>
                  <a:cubicBezTo>
                    <a:pt x="45" y="8"/>
                    <a:pt x="43" y="7"/>
                    <a:pt x="42" y="7"/>
                  </a:cubicBezTo>
                  <a:cubicBezTo>
                    <a:pt x="41" y="8"/>
                    <a:pt x="41" y="8"/>
                    <a:pt x="40" y="9"/>
                  </a:cubicBezTo>
                  <a:cubicBezTo>
                    <a:pt x="40" y="10"/>
                    <a:pt x="40" y="11"/>
                    <a:pt x="40" y="12"/>
                  </a:cubicBezTo>
                  <a:cubicBezTo>
                    <a:pt x="40" y="14"/>
                    <a:pt x="38" y="14"/>
                    <a:pt x="38" y="13"/>
                  </a:cubicBezTo>
                  <a:cubicBezTo>
                    <a:pt x="38" y="13"/>
                    <a:pt x="37" y="13"/>
                    <a:pt x="37" y="13"/>
                  </a:cubicBezTo>
                  <a:cubicBezTo>
                    <a:pt x="17" y="36"/>
                    <a:pt x="4" y="66"/>
                    <a:pt x="0" y="97"/>
                  </a:cubicBezTo>
                  <a:cubicBezTo>
                    <a:pt x="1" y="98"/>
                    <a:pt x="2" y="99"/>
                    <a:pt x="2" y="100"/>
                  </a:cubicBezTo>
                  <a:cubicBezTo>
                    <a:pt x="3" y="102"/>
                    <a:pt x="5" y="103"/>
                    <a:pt x="5" y="103"/>
                  </a:cubicBezTo>
                  <a:cubicBezTo>
                    <a:pt x="6" y="103"/>
                    <a:pt x="6" y="100"/>
                    <a:pt x="6" y="99"/>
                  </a:cubicBezTo>
                  <a:cubicBezTo>
                    <a:pt x="5" y="99"/>
                    <a:pt x="6" y="98"/>
                    <a:pt x="6" y="99"/>
                  </a:cubicBezTo>
                  <a:cubicBezTo>
                    <a:pt x="6" y="99"/>
                    <a:pt x="9" y="102"/>
                    <a:pt x="9" y="103"/>
                  </a:cubicBezTo>
                  <a:cubicBezTo>
                    <a:pt x="10" y="104"/>
                    <a:pt x="11" y="110"/>
                    <a:pt x="12" y="111"/>
                  </a:cubicBezTo>
                  <a:cubicBezTo>
                    <a:pt x="13" y="113"/>
                    <a:pt x="20" y="115"/>
                    <a:pt x="22" y="116"/>
                  </a:cubicBezTo>
                  <a:cubicBezTo>
                    <a:pt x="24" y="116"/>
                    <a:pt x="27" y="119"/>
                    <a:pt x="28" y="120"/>
                  </a:cubicBezTo>
                  <a:cubicBezTo>
                    <a:pt x="28" y="120"/>
                    <a:pt x="31" y="121"/>
                    <a:pt x="32" y="121"/>
                  </a:cubicBezTo>
                  <a:cubicBezTo>
                    <a:pt x="32" y="121"/>
                    <a:pt x="34" y="123"/>
                    <a:pt x="35" y="124"/>
                  </a:cubicBezTo>
                  <a:cubicBezTo>
                    <a:pt x="35" y="124"/>
                    <a:pt x="36" y="126"/>
                    <a:pt x="36" y="126"/>
                  </a:cubicBezTo>
                  <a:cubicBezTo>
                    <a:pt x="36" y="126"/>
                    <a:pt x="40" y="128"/>
                    <a:pt x="41" y="129"/>
                  </a:cubicBezTo>
                  <a:cubicBezTo>
                    <a:pt x="42" y="130"/>
                    <a:pt x="43" y="130"/>
                    <a:pt x="44" y="129"/>
                  </a:cubicBezTo>
                  <a:cubicBezTo>
                    <a:pt x="44" y="129"/>
                    <a:pt x="45" y="131"/>
                    <a:pt x="45" y="132"/>
                  </a:cubicBezTo>
                  <a:cubicBezTo>
                    <a:pt x="46" y="133"/>
                    <a:pt x="46" y="135"/>
                    <a:pt x="45" y="136"/>
                  </a:cubicBezTo>
                  <a:cubicBezTo>
                    <a:pt x="45" y="136"/>
                    <a:pt x="44" y="140"/>
                    <a:pt x="44" y="141"/>
                  </a:cubicBezTo>
                  <a:cubicBezTo>
                    <a:pt x="43" y="142"/>
                    <a:pt x="42" y="147"/>
                    <a:pt x="42" y="149"/>
                  </a:cubicBezTo>
                  <a:cubicBezTo>
                    <a:pt x="42" y="150"/>
                    <a:pt x="44" y="152"/>
                    <a:pt x="45" y="153"/>
                  </a:cubicBezTo>
                  <a:cubicBezTo>
                    <a:pt x="46" y="153"/>
                    <a:pt x="45" y="154"/>
                    <a:pt x="45" y="154"/>
                  </a:cubicBezTo>
                  <a:cubicBezTo>
                    <a:pt x="44" y="154"/>
                    <a:pt x="44" y="160"/>
                    <a:pt x="46" y="161"/>
                  </a:cubicBezTo>
                  <a:cubicBezTo>
                    <a:pt x="48" y="162"/>
                    <a:pt x="49" y="164"/>
                    <a:pt x="49" y="165"/>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1"/>
            <p:cNvSpPr>
              <a:spLocks/>
            </p:cNvSpPr>
            <p:nvPr/>
          </p:nvSpPr>
          <p:spPr bwMode="auto">
            <a:xfrm>
              <a:off x="10593388" y="28495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12"/>
            <p:cNvSpPr>
              <a:spLocks/>
            </p:cNvSpPr>
            <p:nvPr/>
          </p:nvSpPr>
          <p:spPr bwMode="auto">
            <a:xfrm>
              <a:off x="10420350" y="1979613"/>
              <a:ext cx="325437" cy="220663"/>
            </a:xfrm>
            <a:custGeom>
              <a:avLst/>
              <a:gdLst>
                <a:gd name="T0" fmla="*/ 7 w 34"/>
                <a:gd name="T1" fmla="*/ 23 h 23"/>
                <a:gd name="T2" fmla="*/ 12 w 34"/>
                <a:gd name="T3" fmla="*/ 21 h 23"/>
                <a:gd name="T4" fmla="*/ 12 w 34"/>
                <a:gd name="T5" fmla="*/ 19 h 23"/>
                <a:gd name="T6" fmla="*/ 13 w 34"/>
                <a:gd name="T7" fmla="*/ 19 h 23"/>
                <a:gd name="T8" fmla="*/ 15 w 34"/>
                <a:gd name="T9" fmla="*/ 14 h 23"/>
                <a:gd name="T10" fmla="*/ 22 w 34"/>
                <a:gd name="T11" fmla="*/ 11 h 23"/>
                <a:gd name="T12" fmla="*/ 26 w 34"/>
                <a:gd name="T13" fmla="*/ 8 h 23"/>
                <a:gd name="T14" fmla="*/ 28 w 34"/>
                <a:gd name="T15" fmla="*/ 5 h 23"/>
                <a:gd name="T16" fmla="*/ 32 w 34"/>
                <a:gd name="T17" fmla="*/ 2 h 23"/>
                <a:gd name="T18" fmla="*/ 34 w 34"/>
                <a:gd name="T19" fmla="*/ 0 h 23"/>
                <a:gd name="T20" fmla="*/ 20 w 34"/>
                <a:gd name="T21" fmla="*/ 7 h 23"/>
                <a:gd name="T22" fmla="*/ 0 w 34"/>
                <a:gd name="T23" fmla="*/ 23 h 23"/>
                <a:gd name="T24" fmla="*/ 7 w 34"/>
                <a:gd name="T2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23">
                  <a:moveTo>
                    <a:pt x="7" y="23"/>
                  </a:moveTo>
                  <a:cubicBezTo>
                    <a:pt x="9" y="22"/>
                    <a:pt x="12" y="22"/>
                    <a:pt x="12" y="21"/>
                  </a:cubicBezTo>
                  <a:cubicBezTo>
                    <a:pt x="12" y="21"/>
                    <a:pt x="12" y="19"/>
                    <a:pt x="12" y="19"/>
                  </a:cubicBezTo>
                  <a:cubicBezTo>
                    <a:pt x="12" y="19"/>
                    <a:pt x="12" y="19"/>
                    <a:pt x="13" y="19"/>
                  </a:cubicBezTo>
                  <a:cubicBezTo>
                    <a:pt x="13" y="19"/>
                    <a:pt x="15" y="15"/>
                    <a:pt x="15" y="14"/>
                  </a:cubicBezTo>
                  <a:cubicBezTo>
                    <a:pt x="16" y="13"/>
                    <a:pt x="21" y="12"/>
                    <a:pt x="22" y="11"/>
                  </a:cubicBezTo>
                  <a:cubicBezTo>
                    <a:pt x="23" y="10"/>
                    <a:pt x="25" y="8"/>
                    <a:pt x="26" y="8"/>
                  </a:cubicBezTo>
                  <a:cubicBezTo>
                    <a:pt x="27" y="8"/>
                    <a:pt x="28" y="6"/>
                    <a:pt x="28" y="5"/>
                  </a:cubicBezTo>
                  <a:cubicBezTo>
                    <a:pt x="28" y="5"/>
                    <a:pt x="31" y="3"/>
                    <a:pt x="32" y="2"/>
                  </a:cubicBezTo>
                  <a:cubicBezTo>
                    <a:pt x="33" y="2"/>
                    <a:pt x="34" y="0"/>
                    <a:pt x="34" y="0"/>
                  </a:cubicBezTo>
                  <a:cubicBezTo>
                    <a:pt x="33" y="0"/>
                    <a:pt x="26" y="4"/>
                    <a:pt x="20" y="7"/>
                  </a:cubicBezTo>
                  <a:cubicBezTo>
                    <a:pt x="13" y="12"/>
                    <a:pt x="7" y="17"/>
                    <a:pt x="0" y="23"/>
                  </a:cubicBezTo>
                  <a:cubicBezTo>
                    <a:pt x="2" y="23"/>
                    <a:pt x="5" y="23"/>
                    <a:pt x="7" y="23"/>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3"/>
            <p:cNvSpPr>
              <a:spLocks/>
            </p:cNvSpPr>
            <p:nvPr/>
          </p:nvSpPr>
          <p:spPr bwMode="auto">
            <a:xfrm>
              <a:off x="11071225" y="2122488"/>
              <a:ext cx="1873250" cy="2008188"/>
            </a:xfrm>
            <a:custGeom>
              <a:avLst/>
              <a:gdLst>
                <a:gd name="T0" fmla="*/ 67 w 196"/>
                <a:gd name="T1" fmla="*/ 193 h 210"/>
                <a:gd name="T2" fmla="*/ 81 w 196"/>
                <a:gd name="T3" fmla="*/ 152 h 210"/>
                <a:gd name="T4" fmla="*/ 82 w 196"/>
                <a:gd name="T5" fmla="*/ 133 h 210"/>
                <a:gd name="T6" fmla="*/ 69 w 196"/>
                <a:gd name="T7" fmla="*/ 111 h 210"/>
                <a:gd name="T8" fmla="*/ 89 w 196"/>
                <a:gd name="T9" fmla="*/ 128 h 210"/>
                <a:gd name="T10" fmla="*/ 99 w 196"/>
                <a:gd name="T11" fmla="*/ 112 h 210"/>
                <a:gd name="T12" fmla="*/ 90 w 196"/>
                <a:gd name="T13" fmla="*/ 102 h 210"/>
                <a:gd name="T14" fmla="*/ 106 w 196"/>
                <a:gd name="T15" fmla="*/ 112 h 210"/>
                <a:gd name="T16" fmla="*/ 115 w 196"/>
                <a:gd name="T17" fmla="*/ 118 h 210"/>
                <a:gd name="T18" fmla="*/ 123 w 196"/>
                <a:gd name="T19" fmla="*/ 137 h 210"/>
                <a:gd name="T20" fmla="*/ 132 w 196"/>
                <a:gd name="T21" fmla="*/ 126 h 210"/>
                <a:gd name="T22" fmla="*/ 145 w 196"/>
                <a:gd name="T23" fmla="*/ 120 h 210"/>
                <a:gd name="T24" fmla="*/ 153 w 196"/>
                <a:gd name="T25" fmla="*/ 133 h 210"/>
                <a:gd name="T26" fmla="*/ 161 w 196"/>
                <a:gd name="T27" fmla="*/ 143 h 210"/>
                <a:gd name="T28" fmla="*/ 161 w 196"/>
                <a:gd name="T29" fmla="*/ 137 h 210"/>
                <a:gd name="T30" fmla="*/ 171 w 196"/>
                <a:gd name="T31" fmla="*/ 118 h 210"/>
                <a:gd name="T32" fmla="*/ 181 w 196"/>
                <a:gd name="T33" fmla="*/ 97 h 210"/>
                <a:gd name="T34" fmla="*/ 182 w 196"/>
                <a:gd name="T35" fmla="*/ 86 h 210"/>
                <a:gd name="T36" fmla="*/ 193 w 196"/>
                <a:gd name="T37" fmla="*/ 78 h 210"/>
                <a:gd name="T38" fmla="*/ 154 w 196"/>
                <a:gd name="T39" fmla="*/ 10 h 210"/>
                <a:gd name="T40" fmla="*/ 144 w 196"/>
                <a:gd name="T41" fmla="*/ 2 h 210"/>
                <a:gd name="T42" fmla="*/ 131 w 196"/>
                <a:gd name="T43" fmla="*/ 5 h 210"/>
                <a:gd name="T44" fmla="*/ 116 w 196"/>
                <a:gd name="T45" fmla="*/ 12 h 210"/>
                <a:gd name="T46" fmla="*/ 110 w 196"/>
                <a:gd name="T47" fmla="*/ 15 h 210"/>
                <a:gd name="T48" fmla="*/ 92 w 196"/>
                <a:gd name="T49" fmla="*/ 19 h 210"/>
                <a:gd name="T50" fmla="*/ 78 w 196"/>
                <a:gd name="T51" fmla="*/ 24 h 210"/>
                <a:gd name="T52" fmla="*/ 61 w 196"/>
                <a:gd name="T53" fmla="*/ 20 h 210"/>
                <a:gd name="T54" fmla="*/ 46 w 196"/>
                <a:gd name="T55" fmla="*/ 19 h 210"/>
                <a:gd name="T56" fmla="*/ 33 w 196"/>
                <a:gd name="T57" fmla="*/ 34 h 210"/>
                <a:gd name="T58" fmla="*/ 32 w 196"/>
                <a:gd name="T59" fmla="*/ 53 h 210"/>
                <a:gd name="T60" fmla="*/ 23 w 196"/>
                <a:gd name="T61" fmla="*/ 61 h 210"/>
                <a:gd name="T62" fmla="*/ 20 w 196"/>
                <a:gd name="T63" fmla="*/ 47 h 210"/>
                <a:gd name="T64" fmla="*/ 17 w 196"/>
                <a:gd name="T65" fmla="*/ 54 h 210"/>
                <a:gd name="T66" fmla="*/ 20 w 196"/>
                <a:gd name="T67" fmla="*/ 64 h 210"/>
                <a:gd name="T68" fmla="*/ 17 w 196"/>
                <a:gd name="T69" fmla="*/ 70 h 210"/>
                <a:gd name="T70" fmla="*/ 10 w 196"/>
                <a:gd name="T71" fmla="*/ 82 h 210"/>
                <a:gd name="T72" fmla="*/ 23 w 196"/>
                <a:gd name="T73" fmla="*/ 85 h 210"/>
                <a:gd name="T74" fmla="*/ 37 w 196"/>
                <a:gd name="T75" fmla="*/ 83 h 210"/>
                <a:gd name="T76" fmla="*/ 41 w 196"/>
                <a:gd name="T77" fmla="*/ 89 h 210"/>
                <a:gd name="T78" fmla="*/ 43 w 196"/>
                <a:gd name="T79" fmla="*/ 78 h 210"/>
                <a:gd name="T80" fmla="*/ 49 w 196"/>
                <a:gd name="T81" fmla="*/ 85 h 210"/>
                <a:gd name="T82" fmla="*/ 55 w 196"/>
                <a:gd name="T83" fmla="*/ 93 h 210"/>
                <a:gd name="T84" fmla="*/ 55 w 196"/>
                <a:gd name="T85" fmla="*/ 87 h 210"/>
                <a:gd name="T86" fmla="*/ 65 w 196"/>
                <a:gd name="T87" fmla="*/ 93 h 210"/>
                <a:gd name="T88" fmla="*/ 56 w 196"/>
                <a:gd name="T89" fmla="*/ 98 h 210"/>
                <a:gd name="T90" fmla="*/ 37 w 196"/>
                <a:gd name="T91" fmla="*/ 90 h 210"/>
                <a:gd name="T92" fmla="*/ 12 w 196"/>
                <a:gd name="T93" fmla="*/ 94 h 210"/>
                <a:gd name="T94" fmla="*/ 1 w 196"/>
                <a:gd name="T95" fmla="*/ 115 h 210"/>
                <a:gd name="T96" fmla="*/ 18 w 196"/>
                <a:gd name="T97" fmla="*/ 146 h 210"/>
                <a:gd name="T98" fmla="*/ 29 w 196"/>
                <a:gd name="T99" fmla="*/ 145 h 210"/>
                <a:gd name="T100" fmla="*/ 38 w 196"/>
                <a:gd name="T101" fmla="*/ 171 h 210"/>
                <a:gd name="T102" fmla="*/ 45 w 196"/>
                <a:gd name="T103" fmla="*/ 2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6" h="210">
                  <a:moveTo>
                    <a:pt x="56" y="209"/>
                  </a:moveTo>
                  <a:cubicBezTo>
                    <a:pt x="58" y="208"/>
                    <a:pt x="61" y="203"/>
                    <a:pt x="62" y="202"/>
                  </a:cubicBezTo>
                  <a:cubicBezTo>
                    <a:pt x="64" y="201"/>
                    <a:pt x="64" y="197"/>
                    <a:pt x="65" y="196"/>
                  </a:cubicBezTo>
                  <a:cubicBezTo>
                    <a:pt x="65" y="195"/>
                    <a:pt x="67" y="194"/>
                    <a:pt x="67" y="193"/>
                  </a:cubicBezTo>
                  <a:cubicBezTo>
                    <a:pt x="68" y="193"/>
                    <a:pt x="70" y="184"/>
                    <a:pt x="72" y="183"/>
                  </a:cubicBezTo>
                  <a:cubicBezTo>
                    <a:pt x="74" y="181"/>
                    <a:pt x="76" y="171"/>
                    <a:pt x="76" y="168"/>
                  </a:cubicBezTo>
                  <a:cubicBezTo>
                    <a:pt x="76" y="165"/>
                    <a:pt x="77" y="158"/>
                    <a:pt x="77" y="157"/>
                  </a:cubicBezTo>
                  <a:cubicBezTo>
                    <a:pt x="78" y="155"/>
                    <a:pt x="80" y="153"/>
                    <a:pt x="81" y="152"/>
                  </a:cubicBezTo>
                  <a:cubicBezTo>
                    <a:pt x="82" y="152"/>
                    <a:pt x="86" y="145"/>
                    <a:pt x="87" y="143"/>
                  </a:cubicBezTo>
                  <a:cubicBezTo>
                    <a:pt x="89" y="140"/>
                    <a:pt x="90" y="135"/>
                    <a:pt x="90" y="134"/>
                  </a:cubicBezTo>
                  <a:cubicBezTo>
                    <a:pt x="90" y="133"/>
                    <a:pt x="87" y="132"/>
                    <a:pt x="86" y="132"/>
                  </a:cubicBezTo>
                  <a:cubicBezTo>
                    <a:pt x="85" y="133"/>
                    <a:pt x="83" y="133"/>
                    <a:pt x="82" y="133"/>
                  </a:cubicBezTo>
                  <a:cubicBezTo>
                    <a:pt x="81" y="133"/>
                    <a:pt x="79" y="128"/>
                    <a:pt x="77" y="127"/>
                  </a:cubicBezTo>
                  <a:cubicBezTo>
                    <a:pt x="76" y="126"/>
                    <a:pt x="75" y="121"/>
                    <a:pt x="74" y="120"/>
                  </a:cubicBezTo>
                  <a:cubicBezTo>
                    <a:pt x="73" y="118"/>
                    <a:pt x="71" y="116"/>
                    <a:pt x="70" y="115"/>
                  </a:cubicBezTo>
                  <a:cubicBezTo>
                    <a:pt x="70" y="114"/>
                    <a:pt x="70" y="111"/>
                    <a:pt x="69" y="111"/>
                  </a:cubicBezTo>
                  <a:cubicBezTo>
                    <a:pt x="69" y="110"/>
                    <a:pt x="71" y="111"/>
                    <a:pt x="71" y="112"/>
                  </a:cubicBezTo>
                  <a:cubicBezTo>
                    <a:pt x="71" y="114"/>
                    <a:pt x="75" y="118"/>
                    <a:pt x="76" y="120"/>
                  </a:cubicBezTo>
                  <a:cubicBezTo>
                    <a:pt x="77" y="122"/>
                    <a:pt x="80" y="127"/>
                    <a:pt x="80" y="129"/>
                  </a:cubicBezTo>
                  <a:cubicBezTo>
                    <a:pt x="81" y="130"/>
                    <a:pt x="87" y="129"/>
                    <a:pt x="89" y="128"/>
                  </a:cubicBezTo>
                  <a:cubicBezTo>
                    <a:pt x="91" y="128"/>
                    <a:pt x="94" y="126"/>
                    <a:pt x="94" y="125"/>
                  </a:cubicBezTo>
                  <a:cubicBezTo>
                    <a:pt x="94" y="125"/>
                    <a:pt x="97" y="123"/>
                    <a:pt x="98" y="123"/>
                  </a:cubicBezTo>
                  <a:cubicBezTo>
                    <a:pt x="99" y="122"/>
                    <a:pt x="100" y="118"/>
                    <a:pt x="100" y="118"/>
                  </a:cubicBezTo>
                  <a:cubicBezTo>
                    <a:pt x="101" y="117"/>
                    <a:pt x="100" y="113"/>
                    <a:pt x="99" y="112"/>
                  </a:cubicBezTo>
                  <a:cubicBezTo>
                    <a:pt x="99" y="111"/>
                    <a:pt x="95" y="110"/>
                    <a:pt x="95" y="111"/>
                  </a:cubicBezTo>
                  <a:cubicBezTo>
                    <a:pt x="94" y="111"/>
                    <a:pt x="93" y="108"/>
                    <a:pt x="92" y="107"/>
                  </a:cubicBezTo>
                  <a:cubicBezTo>
                    <a:pt x="92" y="106"/>
                    <a:pt x="89" y="105"/>
                    <a:pt x="89" y="104"/>
                  </a:cubicBezTo>
                  <a:cubicBezTo>
                    <a:pt x="89" y="104"/>
                    <a:pt x="90" y="103"/>
                    <a:pt x="90" y="102"/>
                  </a:cubicBezTo>
                  <a:cubicBezTo>
                    <a:pt x="90" y="102"/>
                    <a:pt x="95" y="105"/>
                    <a:pt x="96" y="107"/>
                  </a:cubicBezTo>
                  <a:cubicBezTo>
                    <a:pt x="97" y="108"/>
                    <a:pt x="99" y="111"/>
                    <a:pt x="99" y="112"/>
                  </a:cubicBezTo>
                  <a:cubicBezTo>
                    <a:pt x="99" y="112"/>
                    <a:pt x="103" y="113"/>
                    <a:pt x="104" y="112"/>
                  </a:cubicBezTo>
                  <a:cubicBezTo>
                    <a:pt x="105" y="111"/>
                    <a:pt x="106" y="112"/>
                    <a:pt x="106" y="112"/>
                  </a:cubicBezTo>
                  <a:cubicBezTo>
                    <a:pt x="106" y="112"/>
                    <a:pt x="106" y="112"/>
                    <a:pt x="107" y="112"/>
                  </a:cubicBezTo>
                  <a:cubicBezTo>
                    <a:pt x="111" y="112"/>
                    <a:pt x="111" y="112"/>
                    <a:pt x="111" y="112"/>
                  </a:cubicBezTo>
                  <a:cubicBezTo>
                    <a:pt x="113" y="114"/>
                    <a:pt x="113" y="115"/>
                    <a:pt x="113" y="116"/>
                  </a:cubicBezTo>
                  <a:cubicBezTo>
                    <a:pt x="113" y="116"/>
                    <a:pt x="115" y="118"/>
                    <a:pt x="115" y="118"/>
                  </a:cubicBezTo>
                  <a:cubicBezTo>
                    <a:pt x="116" y="118"/>
                    <a:pt x="117" y="121"/>
                    <a:pt x="117" y="121"/>
                  </a:cubicBezTo>
                  <a:cubicBezTo>
                    <a:pt x="117" y="122"/>
                    <a:pt x="119" y="126"/>
                    <a:pt x="120" y="127"/>
                  </a:cubicBezTo>
                  <a:cubicBezTo>
                    <a:pt x="120" y="129"/>
                    <a:pt x="122" y="132"/>
                    <a:pt x="123" y="133"/>
                  </a:cubicBezTo>
                  <a:cubicBezTo>
                    <a:pt x="123" y="134"/>
                    <a:pt x="123" y="136"/>
                    <a:pt x="123" y="137"/>
                  </a:cubicBezTo>
                  <a:cubicBezTo>
                    <a:pt x="123" y="138"/>
                    <a:pt x="125" y="139"/>
                    <a:pt x="126" y="139"/>
                  </a:cubicBezTo>
                  <a:cubicBezTo>
                    <a:pt x="127" y="139"/>
                    <a:pt x="128" y="133"/>
                    <a:pt x="129" y="131"/>
                  </a:cubicBezTo>
                  <a:cubicBezTo>
                    <a:pt x="129" y="129"/>
                    <a:pt x="131" y="127"/>
                    <a:pt x="131" y="127"/>
                  </a:cubicBezTo>
                  <a:cubicBezTo>
                    <a:pt x="132" y="127"/>
                    <a:pt x="132" y="126"/>
                    <a:pt x="132" y="126"/>
                  </a:cubicBezTo>
                  <a:cubicBezTo>
                    <a:pt x="132" y="125"/>
                    <a:pt x="134" y="125"/>
                    <a:pt x="134" y="125"/>
                  </a:cubicBezTo>
                  <a:cubicBezTo>
                    <a:pt x="135" y="124"/>
                    <a:pt x="135" y="120"/>
                    <a:pt x="136" y="120"/>
                  </a:cubicBezTo>
                  <a:cubicBezTo>
                    <a:pt x="137" y="119"/>
                    <a:pt x="140" y="117"/>
                    <a:pt x="141" y="117"/>
                  </a:cubicBezTo>
                  <a:cubicBezTo>
                    <a:pt x="142" y="117"/>
                    <a:pt x="144" y="119"/>
                    <a:pt x="145" y="120"/>
                  </a:cubicBezTo>
                  <a:cubicBezTo>
                    <a:pt x="146" y="121"/>
                    <a:pt x="146" y="124"/>
                    <a:pt x="146" y="124"/>
                  </a:cubicBezTo>
                  <a:cubicBezTo>
                    <a:pt x="146" y="125"/>
                    <a:pt x="147" y="127"/>
                    <a:pt x="149" y="127"/>
                  </a:cubicBezTo>
                  <a:cubicBezTo>
                    <a:pt x="150" y="127"/>
                    <a:pt x="150" y="129"/>
                    <a:pt x="151" y="129"/>
                  </a:cubicBezTo>
                  <a:cubicBezTo>
                    <a:pt x="151" y="130"/>
                    <a:pt x="152" y="132"/>
                    <a:pt x="153" y="133"/>
                  </a:cubicBezTo>
                  <a:cubicBezTo>
                    <a:pt x="153" y="133"/>
                    <a:pt x="153" y="136"/>
                    <a:pt x="153" y="136"/>
                  </a:cubicBezTo>
                  <a:cubicBezTo>
                    <a:pt x="153" y="137"/>
                    <a:pt x="153" y="140"/>
                    <a:pt x="153" y="140"/>
                  </a:cubicBezTo>
                  <a:cubicBezTo>
                    <a:pt x="153" y="141"/>
                    <a:pt x="157" y="146"/>
                    <a:pt x="159" y="147"/>
                  </a:cubicBezTo>
                  <a:cubicBezTo>
                    <a:pt x="161" y="148"/>
                    <a:pt x="161" y="144"/>
                    <a:pt x="161" y="143"/>
                  </a:cubicBezTo>
                  <a:cubicBezTo>
                    <a:pt x="160" y="142"/>
                    <a:pt x="157" y="139"/>
                    <a:pt x="156" y="138"/>
                  </a:cubicBezTo>
                  <a:cubicBezTo>
                    <a:pt x="156" y="137"/>
                    <a:pt x="156" y="134"/>
                    <a:pt x="156" y="133"/>
                  </a:cubicBezTo>
                  <a:cubicBezTo>
                    <a:pt x="156" y="132"/>
                    <a:pt x="158" y="133"/>
                    <a:pt x="159" y="134"/>
                  </a:cubicBezTo>
                  <a:cubicBezTo>
                    <a:pt x="160" y="135"/>
                    <a:pt x="161" y="136"/>
                    <a:pt x="161" y="137"/>
                  </a:cubicBezTo>
                  <a:cubicBezTo>
                    <a:pt x="161" y="137"/>
                    <a:pt x="167" y="134"/>
                    <a:pt x="167" y="131"/>
                  </a:cubicBezTo>
                  <a:cubicBezTo>
                    <a:pt x="167" y="127"/>
                    <a:pt x="169" y="123"/>
                    <a:pt x="169" y="122"/>
                  </a:cubicBezTo>
                  <a:cubicBezTo>
                    <a:pt x="170" y="121"/>
                    <a:pt x="169" y="120"/>
                    <a:pt x="168" y="120"/>
                  </a:cubicBezTo>
                  <a:cubicBezTo>
                    <a:pt x="168" y="120"/>
                    <a:pt x="169" y="117"/>
                    <a:pt x="171" y="118"/>
                  </a:cubicBezTo>
                  <a:cubicBezTo>
                    <a:pt x="172" y="118"/>
                    <a:pt x="176" y="113"/>
                    <a:pt x="177" y="112"/>
                  </a:cubicBezTo>
                  <a:cubicBezTo>
                    <a:pt x="178" y="110"/>
                    <a:pt x="180" y="109"/>
                    <a:pt x="180" y="108"/>
                  </a:cubicBezTo>
                  <a:cubicBezTo>
                    <a:pt x="180" y="108"/>
                    <a:pt x="182" y="104"/>
                    <a:pt x="182" y="102"/>
                  </a:cubicBezTo>
                  <a:cubicBezTo>
                    <a:pt x="182" y="101"/>
                    <a:pt x="181" y="98"/>
                    <a:pt x="181" y="97"/>
                  </a:cubicBezTo>
                  <a:cubicBezTo>
                    <a:pt x="181" y="96"/>
                    <a:pt x="179" y="94"/>
                    <a:pt x="179" y="94"/>
                  </a:cubicBezTo>
                  <a:cubicBezTo>
                    <a:pt x="179" y="93"/>
                    <a:pt x="178" y="91"/>
                    <a:pt x="178" y="90"/>
                  </a:cubicBezTo>
                  <a:cubicBezTo>
                    <a:pt x="179" y="90"/>
                    <a:pt x="180" y="90"/>
                    <a:pt x="180" y="89"/>
                  </a:cubicBezTo>
                  <a:cubicBezTo>
                    <a:pt x="180" y="89"/>
                    <a:pt x="182" y="87"/>
                    <a:pt x="182" y="86"/>
                  </a:cubicBezTo>
                  <a:cubicBezTo>
                    <a:pt x="182" y="85"/>
                    <a:pt x="183" y="87"/>
                    <a:pt x="184" y="88"/>
                  </a:cubicBezTo>
                  <a:cubicBezTo>
                    <a:pt x="185" y="89"/>
                    <a:pt x="185" y="93"/>
                    <a:pt x="186" y="93"/>
                  </a:cubicBezTo>
                  <a:cubicBezTo>
                    <a:pt x="187" y="94"/>
                    <a:pt x="191" y="89"/>
                    <a:pt x="190" y="86"/>
                  </a:cubicBezTo>
                  <a:cubicBezTo>
                    <a:pt x="190" y="82"/>
                    <a:pt x="192" y="79"/>
                    <a:pt x="193" y="78"/>
                  </a:cubicBezTo>
                  <a:cubicBezTo>
                    <a:pt x="193" y="78"/>
                    <a:pt x="195" y="75"/>
                    <a:pt x="196" y="74"/>
                  </a:cubicBezTo>
                  <a:cubicBezTo>
                    <a:pt x="188" y="50"/>
                    <a:pt x="174" y="28"/>
                    <a:pt x="156" y="11"/>
                  </a:cubicBezTo>
                  <a:cubicBezTo>
                    <a:pt x="156" y="11"/>
                    <a:pt x="156" y="11"/>
                    <a:pt x="156" y="11"/>
                  </a:cubicBezTo>
                  <a:cubicBezTo>
                    <a:pt x="154" y="10"/>
                    <a:pt x="154" y="10"/>
                    <a:pt x="154" y="10"/>
                  </a:cubicBezTo>
                  <a:cubicBezTo>
                    <a:pt x="152" y="10"/>
                    <a:pt x="151" y="7"/>
                    <a:pt x="151" y="7"/>
                  </a:cubicBezTo>
                  <a:cubicBezTo>
                    <a:pt x="151" y="7"/>
                    <a:pt x="151" y="6"/>
                    <a:pt x="151" y="6"/>
                  </a:cubicBezTo>
                  <a:cubicBezTo>
                    <a:pt x="150" y="5"/>
                    <a:pt x="148" y="3"/>
                    <a:pt x="147" y="2"/>
                  </a:cubicBezTo>
                  <a:cubicBezTo>
                    <a:pt x="146" y="2"/>
                    <a:pt x="145" y="2"/>
                    <a:pt x="144" y="2"/>
                  </a:cubicBezTo>
                  <a:cubicBezTo>
                    <a:pt x="143" y="2"/>
                    <a:pt x="140" y="1"/>
                    <a:pt x="139" y="1"/>
                  </a:cubicBezTo>
                  <a:cubicBezTo>
                    <a:pt x="139" y="0"/>
                    <a:pt x="137" y="1"/>
                    <a:pt x="137" y="2"/>
                  </a:cubicBezTo>
                  <a:cubicBezTo>
                    <a:pt x="137" y="3"/>
                    <a:pt x="133" y="4"/>
                    <a:pt x="133" y="4"/>
                  </a:cubicBezTo>
                  <a:cubicBezTo>
                    <a:pt x="133" y="5"/>
                    <a:pt x="131" y="5"/>
                    <a:pt x="131" y="5"/>
                  </a:cubicBezTo>
                  <a:cubicBezTo>
                    <a:pt x="131" y="4"/>
                    <a:pt x="128" y="6"/>
                    <a:pt x="126" y="6"/>
                  </a:cubicBezTo>
                  <a:cubicBezTo>
                    <a:pt x="125" y="6"/>
                    <a:pt x="122" y="7"/>
                    <a:pt x="121" y="8"/>
                  </a:cubicBezTo>
                  <a:cubicBezTo>
                    <a:pt x="121" y="8"/>
                    <a:pt x="119" y="9"/>
                    <a:pt x="119" y="10"/>
                  </a:cubicBezTo>
                  <a:cubicBezTo>
                    <a:pt x="119" y="11"/>
                    <a:pt x="117" y="12"/>
                    <a:pt x="116" y="12"/>
                  </a:cubicBezTo>
                  <a:cubicBezTo>
                    <a:pt x="115" y="12"/>
                    <a:pt x="116" y="15"/>
                    <a:pt x="116" y="15"/>
                  </a:cubicBezTo>
                  <a:cubicBezTo>
                    <a:pt x="117" y="16"/>
                    <a:pt x="115" y="15"/>
                    <a:pt x="114" y="15"/>
                  </a:cubicBezTo>
                  <a:cubicBezTo>
                    <a:pt x="113" y="14"/>
                    <a:pt x="112" y="16"/>
                    <a:pt x="112" y="16"/>
                  </a:cubicBezTo>
                  <a:cubicBezTo>
                    <a:pt x="111" y="17"/>
                    <a:pt x="110" y="16"/>
                    <a:pt x="110" y="15"/>
                  </a:cubicBezTo>
                  <a:cubicBezTo>
                    <a:pt x="110" y="14"/>
                    <a:pt x="108" y="14"/>
                    <a:pt x="108" y="14"/>
                  </a:cubicBezTo>
                  <a:cubicBezTo>
                    <a:pt x="107" y="15"/>
                    <a:pt x="106" y="14"/>
                    <a:pt x="105" y="14"/>
                  </a:cubicBezTo>
                  <a:cubicBezTo>
                    <a:pt x="104" y="13"/>
                    <a:pt x="101" y="17"/>
                    <a:pt x="100" y="18"/>
                  </a:cubicBezTo>
                  <a:cubicBezTo>
                    <a:pt x="99" y="19"/>
                    <a:pt x="93" y="20"/>
                    <a:pt x="92" y="19"/>
                  </a:cubicBezTo>
                  <a:cubicBezTo>
                    <a:pt x="91" y="19"/>
                    <a:pt x="90" y="22"/>
                    <a:pt x="91" y="22"/>
                  </a:cubicBezTo>
                  <a:cubicBezTo>
                    <a:pt x="92" y="22"/>
                    <a:pt x="89" y="22"/>
                    <a:pt x="87" y="22"/>
                  </a:cubicBezTo>
                  <a:cubicBezTo>
                    <a:pt x="86" y="22"/>
                    <a:pt x="81" y="24"/>
                    <a:pt x="80" y="25"/>
                  </a:cubicBezTo>
                  <a:cubicBezTo>
                    <a:pt x="79" y="26"/>
                    <a:pt x="78" y="25"/>
                    <a:pt x="78" y="24"/>
                  </a:cubicBezTo>
                  <a:cubicBezTo>
                    <a:pt x="78" y="23"/>
                    <a:pt x="76" y="23"/>
                    <a:pt x="75" y="23"/>
                  </a:cubicBezTo>
                  <a:cubicBezTo>
                    <a:pt x="75" y="22"/>
                    <a:pt x="74" y="26"/>
                    <a:pt x="73" y="27"/>
                  </a:cubicBezTo>
                  <a:cubicBezTo>
                    <a:pt x="72" y="28"/>
                    <a:pt x="70" y="24"/>
                    <a:pt x="68" y="23"/>
                  </a:cubicBezTo>
                  <a:cubicBezTo>
                    <a:pt x="66" y="23"/>
                    <a:pt x="62" y="21"/>
                    <a:pt x="61" y="20"/>
                  </a:cubicBezTo>
                  <a:cubicBezTo>
                    <a:pt x="60" y="20"/>
                    <a:pt x="58" y="18"/>
                    <a:pt x="58" y="17"/>
                  </a:cubicBezTo>
                  <a:cubicBezTo>
                    <a:pt x="57" y="17"/>
                    <a:pt x="54" y="16"/>
                    <a:pt x="53" y="16"/>
                  </a:cubicBezTo>
                  <a:cubicBezTo>
                    <a:pt x="52" y="16"/>
                    <a:pt x="49" y="18"/>
                    <a:pt x="49" y="19"/>
                  </a:cubicBezTo>
                  <a:cubicBezTo>
                    <a:pt x="48" y="19"/>
                    <a:pt x="47" y="19"/>
                    <a:pt x="46" y="19"/>
                  </a:cubicBezTo>
                  <a:cubicBezTo>
                    <a:pt x="46" y="20"/>
                    <a:pt x="42" y="23"/>
                    <a:pt x="41" y="24"/>
                  </a:cubicBezTo>
                  <a:cubicBezTo>
                    <a:pt x="40" y="25"/>
                    <a:pt x="37" y="29"/>
                    <a:pt x="37" y="31"/>
                  </a:cubicBezTo>
                  <a:cubicBezTo>
                    <a:pt x="36" y="32"/>
                    <a:pt x="35" y="32"/>
                    <a:pt x="34" y="32"/>
                  </a:cubicBezTo>
                  <a:cubicBezTo>
                    <a:pt x="34" y="32"/>
                    <a:pt x="33" y="33"/>
                    <a:pt x="33" y="34"/>
                  </a:cubicBezTo>
                  <a:cubicBezTo>
                    <a:pt x="33" y="34"/>
                    <a:pt x="30" y="36"/>
                    <a:pt x="29" y="38"/>
                  </a:cubicBezTo>
                  <a:cubicBezTo>
                    <a:pt x="29" y="40"/>
                    <a:pt x="30" y="44"/>
                    <a:pt x="30" y="45"/>
                  </a:cubicBezTo>
                  <a:cubicBezTo>
                    <a:pt x="30" y="47"/>
                    <a:pt x="31" y="49"/>
                    <a:pt x="32" y="49"/>
                  </a:cubicBezTo>
                  <a:cubicBezTo>
                    <a:pt x="33" y="49"/>
                    <a:pt x="33" y="52"/>
                    <a:pt x="32" y="53"/>
                  </a:cubicBezTo>
                  <a:cubicBezTo>
                    <a:pt x="32" y="53"/>
                    <a:pt x="33" y="54"/>
                    <a:pt x="33" y="55"/>
                  </a:cubicBezTo>
                  <a:cubicBezTo>
                    <a:pt x="33" y="55"/>
                    <a:pt x="30" y="56"/>
                    <a:pt x="29" y="56"/>
                  </a:cubicBezTo>
                  <a:cubicBezTo>
                    <a:pt x="29" y="57"/>
                    <a:pt x="27" y="58"/>
                    <a:pt x="27" y="59"/>
                  </a:cubicBezTo>
                  <a:cubicBezTo>
                    <a:pt x="27" y="60"/>
                    <a:pt x="24" y="60"/>
                    <a:pt x="23" y="61"/>
                  </a:cubicBezTo>
                  <a:cubicBezTo>
                    <a:pt x="24" y="60"/>
                    <a:pt x="24" y="60"/>
                    <a:pt x="24" y="59"/>
                  </a:cubicBezTo>
                  <a:cubicBezTo>
                    <a:pt x="25" y="58"/>
                    <a:pt x="24" y="57"/>
                    <a:pt x="24" y="56"/>
                  </a:cubicBezTo>
                  <a:cubicBezTo>
                    <a:pt x="23" y="56"/>
                    <a:pt x="23" y="51"/>
                    <a:pt x="22" y="50"/>
                  </a:cubicBezTo>
                  <a:cubicBezTo>
                    <a:pt x="22" y="49"/>
                    <a:pt x="20" y="47"/>
                    <a:pt x="20" y="47"/>
                  </a:cubicBezTo>
                  <a:cubicBezTo>
                    <a:pt x="19" y="47"/>
                    <a:pt x="20" y="46"/>
                    <a:pt x="20" y="45"/>
                  </a:cubicBezTo>
                  <a:cubicBezTo>
                    <a:pt x="20" y="44"/>
                    <a:pt x="18" y="44"/>
                    <a:pt x="17" y="45"/>
                  </a:cubicBezTo>
                  <a:cubicBezTo>
                    <a:pt x="17" y="45"/>
                    <a:pt x="16" y="50"/>
                    <a:pt x="16" y="51"/>
                  </a:cubicBezTo>
                  <a:cubicBezTo>
                    <a:pt x="16" y="52"/>
                    <a:pt x="17" y="54"/>
                    <a:pt x="17" y="54"/>
                  </a:cubicBezTo>
                  <a:cubicBezTo>
                    <a:pt x="18" y="54"/>
                    <a:pt x="18" y="57"/>
                    <a:pt x="17" y="57"/>
                  </a:cubicBezTo>
                  <a:cubicBezTo>
                    <a:pt x="16" y="57"/>
                    <a:pt x="15" y="60"/>
                    <a:pt x="16" y="61"/>
                  </a:cubicBezTo>
                  <a:cubicBezTo>
                    <a:pt x="16" y="62"/>
                    <a:pt x="15" y="63"/>
                    <a:pt x="15" y="64"/>
                  </a:cubicBezTo>
                  <a:cubicBezTo>
                    <a:pt x="14" y="64"/>
                    <a:pt x="18" y="64"/>
                    <a:pt x="20" y="64"/>
                  </a:cubicBezTo>
                  <a:cubicBezTo>
                    <a:pt x="21" y="64"/>
                    <a:pt x="23" y="64"/>
                    <a:pt x="22" y="64"/>
                  </a:cubicBezTo>
                  <a:cubicBezTo>
                    <a:pt x="22" y="65"/>
                    <a:pt x="19" y="65"/>
                    <a:pt x="19" y="66"/>
                  </a:cubicBezTo>
                  <a:cubicBezTo>
                    <a:pt x="18" y="67"/>
                    <a:pt x="16" y="68"/>
                    <a:pt x="16" y="69"/>
                  </a:cubicBezTo>
                  <a:cubicBezTo>
                    <a:pt x="15" y="69"/>
                    <a:pt x="16" y="70"/>
                    <a:pt x="17" y="70"/>
                  </a:cubicBezTo>
                  <a:cubicBezTo>
                    <a:pt x="18" y="70"/>
                    <a:pt x="19" y="73"/>
                    <a:pt x="20" y="74"/>
                  </a:cubicBezTo>
                  <a:cubicBezTo>
                    <a:pt x="20" y="75"/>
                    <a:pt x="20" y="76"/>
                    <a:pt x="20" y="77"/>
                  </a:cubicBezTo>
                  <a:cubicBezTo>
                    <a:pt x="20" y="77"/>
                    <a:pt x="15" y="76"/>
                    <a:pt x="14" y="77"/>
                  </a:cubicBezTo>
                  <a:cubicBezTo>
                    <a:pt x="12" y="77"/>
                    <a:pt x="10" y="81"/>
                    <a:pt x="10" y="82"/>
                  </a:cubicBezTo>
                  <a:cubicBezTo>
                    <a:pt x="10" y="83"/>
                    <a:pt x="10" y="87"/>
                    <a:pt x="10" y="88"/>
                  </a:cubicBezTo>
                  <a:cubicBezTo>
                    <a:pt x="11" y="89"/>
                    <a:pt x="14" y="89"/>
                    <a:pt x="15" y="90"/>
                  </a:cubicBezTo>
                  <a:cubicBezTo>
                    <a:pt x="15" y="90"/>
                    <a:pt x="19" y="90"/>
                    <a:pt x="19" y="90"/>
                  </a:cubicBezTo>
                  <a:cubicBezTo>
                    <a:pt x="20" y="91"/>
                    <a:pt x="22" y="87"/>
                    <a:pt x="23" y="85"/>
                  </a:cubicBezTo>
                  <a:cubicBezTo>
                    <a:pt x="23" y="84"/>
                    <a:pt x="26" y="81"/>
                    <a:pt x="27" y="80"/>
                  </a:cubicBezTo>
                  <a:cubicBezTo>
                    <a:pt x="28" y="78"/>
                    <a:pt x="31" y="79"/>
                    <a:pt x="32" y="78"/>
                  </a:cubicBezTo>
                  <a:cubicBezTo>
                    <a:pt x="33" y="77"/>
                    <a:pt x="33" y="81"/>
                    <a:pt x="33" y="83"/>
                  </a:cubicBezTo>
                  <a:cubicBezTo>
                    <a:pt x="34" y="84"/>
                    <a:pt x="37" y="84"/>
                    <a:pt x="37" y="83"/>
                  </a:cubicBezTo>
                  <a:cubicBezTo>
                    <a:pt x="36" y="81"/>
                    <a:pt x="37" y="80"/>
                    <a:pt x="37" y="81"/>
                  </a:cubicBezTo>
                  <a:cubicBezTo>
                    <a:pt x="37" y="81"/>
                    <a:pt x="41" y="83"/>
                    <a:pt x="41" y="84"/>
                  </a:cubicBezTo>
                  <a:cubicBezTo>
                    <a:pt x="42" y="85"/>
                    <a:pt x="42" y="87"/>
                    <a:pt x="41" y="87"/>
                  </a:cubicBezTo>
                  <a:cubicBezTo>
                    <a:pt x="40" y="87"/>
                    <a:pt x="40" y="89"/>
                    <a:pt x="41" y="89"/>
                  </a:cubicBezTo>
                  <a:cubicBezTo>
                    <a:pt x="42" y="89"/>
                    <a:pt x="43" y="87"/>
                    <a:pt x="44" y="86"/>
                  </a:cubicBezTo>
                  <a:cubicBezTo>
                    <a:pt x="45" y="86"/>
                    <a:pt x="45" y="84"/>
                    <a:pt x="45" y="84"/>
                  </a:cubicBezTo>
                  <a:cubicBezTo>
                    <a:pt x="45" y="84"/>
                    <a:pt x="46" y="82"/>
                    <a:pt x="46" y="83"/>
                  </a:cubicBezTo>
                  <a:cubicBezTo>
                    <a:pt x="47" y="83"/>
                    <a:pt x="44" y="79"/>
                    <a:pt x="43" y="78"/>
                  </a:cubicBezTo>
                  <a:cubicBezTo>
                    <a:pt x="41" y="76"/>
                    <a:pt x="42" y="77"/>
                    <a:pt x="45" y="79"/>
                  </a:cubicBezTo>
                  <a:cubicBezTo>
                    <a:pt x="45" y="79"/>
                    <a:pt x="45" y="79"/>
                    <a:pt x="47" y="82"/>
                  </a:cubicBezTo>
                  <a:cubicBezTo>
                    <a:pt x="47" y="82"/>
                    <a:pt x="48" y="84"/>
                    <a:pt x="48" y="84"/>
                  </a:cubicBezTo>
                  <a:cubicBezTo>
                    <a:pt x="49" y="85"/>
                    <a:pt x="49" y="85"/>
                    <a:pt x="49" y="85"/>
                  </a:cubicBezTo>
                  <a:cubicBezTo>
                    <a:pt x="49" y="86"/>
                    <a:pt x="49" y="88"/>
                    <a:pt x="49" y="89"/>
                  </a:cubicBezTo>
                  <a:cubicBezTo>
                    <a:pt x="49" y="90"/>
                    <a:pt x="51" y="91"/>
                    <a:pt x="52" y="91"/>
                  </a:cubicBezTo>
                  <a:cubicBezTo>
                    <a:pt x="53" y="91"/>
                    <a:pt x="53" y="91"/>
                    <a:pt x="53" y="91"/>
                  </a:cubicBezTo>
                  <a:cubicBezTo>
                    <a:pt x="53" y="91"/>
                    <a:pt x="54" y="93"/>
                    <a:pt x="55" y="93"/>
                  </a:cubicBezTo>
                  <a:cubicBezTo>
                    <a:pt x="55" y="93"/>
                    <a:pt x="56" y="91"/>
                    <a:pt x="55" y="91"/>
                  </a:cubicBezTo>
                  <a:cubicBezTo>
                    <a:pt x="54" y="91"/>
                    <a:pt x="54" y="88"/>
                    <a:pt x="54" y="86"/>
                  </a:cubicBezTo>
                  <a:cubicBezTo>
                    <a:pt x="54" y="85"/>
                    <a:pt x="55" y="84"/>
                    <a:pt x="55" y="84"/>
                  </a:cubicBezTo>
                  <a:cubicBezTo>
                    <a:pt x="55" y="84"/>
                    <a:pt x="55" y="87"/>
                    <a:pt x="55" y="87"/>
                  </a:cubicBezTo>
                  <a:cubicBezTo>
                    <a:pt x="55" y="88"/>
                    <a:pt x="55" y="89"/>
                    <a:pt x="56" y="90"/>
                  </a:cubicBezTo>
                  <a:cubicBezTo>
                    <a:pt x="56" y="90"/>
                    <a:pt x="56" y="90"/>
                    <a:pt x="57" y="91"/>
                  </a:cubicBezTo>
                  <a:cubicBezTo>
                    <a:pt x="59" y="92"/>
                    <a:pt x="59" y="92"/>
                    <a:pt x="59" y="92"/>
                  </a:cubicBezTo>
                  <a:cubicBezTo>
                    <a:pt x="62" y="92"/>
                    <a:pt x="66" y="92"/>
                    <a:pt x="65" y="93"/>
                  </a:cubicBezTo>
                  <a:cubicBezTo>
                    <a:pt x="65" y="93"/>
                    <a:pt x="68" y="94"/>
                    <a:pt x="68" y="93"/>
                  </a:cubicBezTo>
                  <a:cubicBezTo>
                    <a:pt x="68" y="92"/>
                    <a:pt x="68" y="93"/>
                    <a:pt x="68" y="93"/>
                  </a:cubicBezTo>
                  <a:cubicBezTo>
                    <a:pt x="68" y="94"/>
                    <a:pt x="66" y="97"/>
                    <a:pt x="66" y="98"/>
                  </a:cubicBezTo>
                  <a:cubicBezTo>
                    <a:pt x="65" y="99"/>
                    <a:pt x="59" y="98"/>
                    <a:pt x="56" y="98"/>
                  </a:cubicBezTo>
                  <a:cubicBezTo>
                    <a:pt x="53" y="98"/>
                    <a:pt x="49" y="99"/>
                    <a:pt x="48" y="100"/>
                  </a:cubicBezTo>
                  <a:cubicBezTo>
                    <a:pt x="48" y="100"/>
                    <a:pt x="43" y="98"/>
                    <a:pt x="41" y="97"/>
                  </a:cubicBezTo>
                  <a:cubicBezTo>
                    <a:pt x="39" y="96"/>
                    <a:pt x="38" y="93"/>
                    <a:pt x="37" y="92"/>
                  </a:cubicBezTo>
                  <a:cubicBezTo>
                    <a:pt x="37" y="92"/>
                    <a:pt x="37" y="91"/>
                    <a:pt x="37" y="90"/>
                  </a:cubicBezTo>
                  <a:cubicBezTo>
                    <a:pt x="37" y="90"/>
                    <a:pt x="32" y="89"/>
                    <a:pt x="31" y="90"/>
                  </a:cubicBezTo>
                  <a:cubicBezTo>
                    <a:pt x="30" y="90"/>
                    <a:pt x="22" y="91"/>
                    <a:pt x="21" y="92"/>
                  </a:cubicBezTo>
                  <a:cubicBezTo>
                    <a:pt x="19" y="93"/>
                    <a:pt x="16" y="92"/>
                    <a:pt x="16" y="92"/>
                  </a:cubicBezTo>
                  <a:cubicBezTo>
                    <a:pt x="15" y="92"/>
                    <a:pt x="13" y="94"/>
                    <a:pt x="12" y="94"/>
                  </a:cubicBezTo>
                  <a:cubicBezTo>
                    <a:pt x="11" y="95"/>
                    <a:pt x="10" y="98"/>
                    <a:pt x="9" y="102"/>
                  </a:cubicBezTo>
                  <a:cubicBezTo>
                    <a:pt x="9" y="102"/>
                    <a:pt x="9" y="102"/>
                    <a:pt x="8" y="104"/>
                  </a:cubicBezTo>
                  <a:cubicBezTo>
                    <a:pt x="7" y="106"/>
                    <a:pt x="7" y="106"/>
                    <a:pt x="7" y="106"/>
                  </a:cubicBezTo>
                  <a:cubicBezTo>
                    <a:pt x="5" y="108"/>
                    <a:pt x="2" y="114"/>
                    <a:pt x="1" y="115"/>
                  </a:cubicBezTo>
                  <a:cubicBezTo>
                    <a:pt x="1" y="116"/>
                    <a:pt x="0" y="125"/>
                    <a:pt x="0" y="128"/>
                  </a:cubicBezTo>
                  <a:cubicBezTo>
                    <a:pt x="0" y="130"/>
                    <a:pt x="3" y="137"/>
                    <a:pt x="3" y="138"/>
                  </a:cubicBezTo>
                  <a:cubicBezTo>
                    <a:pt x="4" y="140"/>
                    <a:pt x="8" y="144"/>
                    <a:pt x="10" y="145"/>
                  </a:cubicBezTo>
                  <a:cubicBezTo>
                    <a:pt x="11" y="145"/>
                    <a:pt x="16" y="146"/>
                    <a:pt x="18" y="146"/>
                  </a:cubicBezTo>
                  <a:cubicBezTo>
                    <a:pt x="19" y="146"/>
                    <a:pt x="21" y="144"/>
                    <a:pt x="22" y="142"/>
                  </a:cubicBezTo>
                  <a:cubicBezTo>
                    <a:pt x="22" y="142"/>
                    <a:pt x="22" y="142"/>
                    <a:pt x="24" y="143"/>
                  </a:cubicBezTo>
                  <a:cubicBezTo>
                    <a:pt x="25" y="143"/>
                    <a:pt x="25" y="143"/>
                    <a:pt x="25" y="143"/>
                  </a:cubicBezTo>
                  <a:cubicBezTo>
                    <a:pt x="25" y="144"/>
                    <a:pt x="28" y="145"/>
                    <a:pt x="29" y="145"/>
                  </a:cubicBezTo>
                  <a:cubicBezTo>
                    <a:pt x="30" y="146"/>
                    <a:pt x="32" y="145"/>
                    <a:pt x="33" y="145"/>
                  </a:cubicBezTo>
                  <a:cubicBezTo>
                    <a:pt x="34" y="145"/>
                    <a:pt x="34" y="151"/>
                    <a:pt x="34" y="153"/>
                  </a:cubicBezTo>
                  <a:cubicBezTo>
                    <a:pt x="33" y="155"/>
                    <a:pt x="35" y="161"/>
                    <a:pt x="35" y="162"/>
                  </a:cubicBezTo>
                  <a:cubicBezTo>
                    <a:pt x="36" y="164"/>
                    <a:pt x="38" y="169"/>
                    <a:pt x="38" y="171"/>
                  </a:cubicBezTo>
                  <a:cubicBezTo>
                    <a:pt x="38" y="173"/>
                    <a:pt x="37" y="179"/>
                    <a:pt x="37" y="181"/>
                  </a:cubicBezTo>
                  <a:cubicBezTo>
                    <a:pt x="37" y="183"/>
                    <a:pt x="39" y="189"/>
                    <a:pt x="40" y="191"/>
                  </a:cubicBezTo>
                  <a:cubicBezTo>
                    <a:pt x="41" y="193"/>
                    <a:pt x="41" y="197"/>
                    <a:pt x="41" y="198"/>
                  </a:cubicBezTo>
                  <a:cubicBezTo>
                    <a:pt x="41" y="199"/>
                    <a:pt x="44" y="205"/>
                    <a:pt x="45" y="207"/>
                  </a:cubicBezTo>
                  <a:cubicBezTo>
                    <a:pt x="46" y="210"/>
                    <a:pt x="54" y="210"/>
                    <a:pt x="56" y="209"/>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4"/>
            <p:cNvSpPr>
              <a:spLocks/>
            </p:cNvSpPr>
            <p:nvPr/>
          </p:nvSpPr>
          <p:spPr bwMode="auto">
            <a:xfrm>
              <a:off x="12849225" y="3346450"/>
              <a:ext cx="85725" cy="76200"/>
            </a:xfrm>
            <a:custGeom>
              <a:avLst/>
              <a:gdLst>
                <a:gd name="T0" fmla="*/ 3 w 9"/>
                <a:gd name="T1" fmla="*/ 8 h 8"/>
                <a:gd name="T2" fmla="*/ 7 w 9"/>
                <a:gd name="T3" fmla="*/ 6 h 8"/>
                <a:gd name="T4" fmla="*/ 8 w 9"/>
                <a:gd name="T5" fmla="*/ 3 h 8"/>
                <a:gd name="T6" fmla="*/ 5 w 9"/>
                <a:gd name="T7" fmla="*/ 0 h 8"/>
                <a:gd name="T8" fmla="*/ 3 w 9"/>
                <a:gd name="T9" fmla="*/ 2 h 8"/>
                <a:gd name="T10" fmla="*/ 0 w 9"/>
                <a:gd name="T11" fmla="*/ 4 h 8"/>
                <a:gd name="T12" fmla="*/ 0 w 9"/>
                <a:gd name="T13" fmla="*/ 5 h 8"/>
                <a:gd name="T14" fmla="*/ 3 w 9"/>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3" y="8"/>
                  </a:moveTo>
                  <a:cubicBezTo>
                    <a:pt x="3" y="8"/>
                    <a:pt x="5" y="7"/>
                    <a:pt x="7" y="6"/>
                  </a:cubicBezTo>
                  <a:cubicBezTo>
                    <a:pt x="8" y="6"/>
                    <a:pt x="9" y="3"/>
                    <a:pt x="8" y="3"/>
                  </a:cubicBezTo>
                  <a:cubicBezTo>
                    <a:pt x="7" y="3"/>
                    <a:pt x="6" y="0"/>
                    <a:pt x="5" y="0"/>
                  </a:cubicBezTo>
                  <a:cubicBezTo>
                    <a:pt x="4" y="0"/>
                    <a:pt x="3" y="1"/>
                    <a:pt x="3" y="2"/>
                  </a:cubicBezTo>
                  <a:cubicBezTo>
                    <a:pt x="3" y="3"/>
                    <a:pt x="1" y="3"/>
                    <a:pt x="0" y="4"/>
                  </a:cubicBezTo>
                  <a:cubicBezTo>
                    <a:pt x="0" y="5"/>
                    <a:pt x="0" y="5"/>
                    <a:pt x="0" y="5"/>
                  </a:cubicBezTo>
                  <a:cubicBezTo>
                    <a:pt x="1" y="5"/>
                    <a:pt x="3" y="7"/>
                    <a:pt x="3" y="8"/>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5"/>
            <p:cNvSpPr>
              <a:spLocks/>
            </p:cNvSpPr>
            <p:nvPr/>
          </p:nvSpPr>
          <p:spPr bwMode="auto">
            <a:xfrm>
              <a:off x="12801600" y="3548063"/>
              <a:ext cx="57150" cy="85725"/>
            </a:xfrm>
            <a:custGeom>
              <a:avLst/>
              <a:gdLst>
                <a:gd name="T0" fmla="*/ 6 w 6"/>
                <a:gd name="T1" fmla="*/ 4 h 9"/>
                <a:gd name="T2" fmla="*/ 5 w 6"/>
                <a:gd name="T3" fmla="*/ 0 h 9"/>
                <a:gd name="T4" fmla="*/ 1 w 6"/>
                <a:gd name="T5" fmla="*/ 7 h 9"/>
                <a:gd name="T6" fmla="*/ 2 w 6"/>
                <a:gd name="T7" fmla="*/ 8 h 9"/>
                <a:gd name="T8" fmla="*/ 5 w 6"/>
                <a:gd name="T9" fmla="*/ 9 h 9"/>
                <a:gd name="T10" fmla="*/ 5 w 6"/>
                <a:gd name="T11" fmla="*/ 8 h 9"/>
                <a:gd name="T12" fmla="*/ 6 w 6"/>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6" h="9">
                  <a:moveTo>
                    <a:pt x="6" y="4"/>
                  </a:moveTo>
                  <a:cubicBezTo>
                    <a:pt x="6" y="3"/>
                    <a:pt x="6" y="0"/>
                    <a:pt x="5" y="0"/>
                  </a:cubicBezTo>
                  <a:cubicBezTo>
                    <a:pt x="3" y="0"/>
                    <a:pt x="0" y="4"/>
                    <a:pt x="1" y="7"/>
                  </a:cubicBezTo>
                  <a:cubicBezTo>
                    <a:pt x="1" y="9"/>
                    <a:pt x="2" y="9"/>
                    <a:pt x="2" y="8"/>
                  </a:cubicBezTo>
                  <a:cubicBezTo>
                    <a:pt x="3" y="8"/>
                    <a:pt x="5" y="9"/>
                    <a:pt x="5" y="9"/>
                  </a:cubicBezTo>
                  <a:cubicBezTo>
                    <a:pt x="6" y="9"/>
                    <a:pt x="6" y="9"/>
                    <a:pt x="5" y="8"/>
                  </a:cubicBezTo>
                  <a:cubicBezTo>
                    <a:pt x="5" y="7"/>
                    <a:pt x="5" y="4"/>
                    <a:pt x="6" y="4"/>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6"/>
            <p:cNvSpPr>
              <a:spLocks/>
            </p:cNvSpPr>
            <p:nvPr/>
          </p:nvSpPr>
          <p:spPr bwMode="auto">
            <a:xfrm>
              <a:off x="12677775" y="3471863"/>
              <a:ext cx="123825" cy="171450"/>
            </a:xfrm>
            <a:custGeom>
              <a:avLst/>
              <a:gdLst>
                <a:gd name="T0" fmla="*/ 12 w 13"/>
                <a:gd name="T1" fmla="*/ 9 h 18"/>
                <a:gd name="T2" fmla="*/ 13 w 13"/>
                <a:gd name="T3" fmla="*/ 3 h 18"/>
                <a:gd name="T4" fmla="*/ 10 w 13"/>
                <a:gd name="T5" fmla="*/ 0 h 18"/>
                <a:gd name="T6" fmla="*/ 3 w 13"/>
                <a:gd name="T7" fmla="*/ 8 h 18"/>
                <a:gd name="T8" fmla="*/ 1 w 13"/>
                <a:gd name="T9" fmla="*/ 15 h 18"/>
                <a:gd name="T10" fmla="*/ 7 w 13"/>
                <a:gd name="T11" fmla="*/ 17 h 18"/>
                <a:gd name="T12" fmla="*/ 9 w 13"/>
                <a:gd name="T13" fmla="*/ 17 h 18"/>
                <a:gd name="T14" fmla="*/ 10 w 13"/>
                <a:gd name="T15" fmla="*/ 16 h 18"/>
                <a:gd name="T16" fmla="*/ 12 w 13"/>
                <a:gd name="T17" fmla="*/ 13 h 18"/>
                <a:gd name="T18" fmla="*/ 12 w 13"/>
                <a:gd name="T19"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8">
                  <a:moveTo>
                    <a:pt x="12" y="9"/>
                  </a:moveTo>
                  <a:cubicBezTo>
                    <a:pt x="12" y="8"/>
                    <a:pt x="13" y="4"/>
                    <a:pt x="13" y="3"/>
                  </a:cubicBezTo>
                  <a:cubicBezTo>
                    <a:pt x="13" y="3"/>
                    <a:pt x="11" y="1"/>
                    <a:pt x="10" y="0"/>
                  </a:cubicBezTo>
                  <a:cubicBezTo>
                    <a:pt x="9" y="0"/>
                    <a:pt x="6" y="7"/>
                    <a:pt x="3" y="8"/>
                  </a:cubicBezTo>
                  <a:cubicBezTo>
                    <a:pt x="1" y="10"/>
                    <a:pt x="0" y="14"/>
                    <a:pt x="1" y="15"/>
                  </a:cubicBezTo>
                  <a:cubicBezTo>
                    <a:pt x="1" y="16"/>
                    <a:pt x="6" y="16"/>
                    <a:pt x="7" y="17"/>
                  </a:cubicBezTo>
                  <a:cubicBezTo>
                    <a:pt x="8" y="18"/>
                    <a:pt x="9" y="17"/>
                    <a:pt x="9" y="17"/>
                  </a:cubicBezTo>
                  <a:cubicBezTo>
                    <a:pt x="10" y="17"/>
                    <a:pt x="10" y="17"/>
                    <a:pt x="10" y="16"/>
                  </a:cubicBezTo>
                  <a:cubicBezTo>
                    <a:pt x="9" y="16"/>
                    <a:pt x="11" y="14"/>
                    <a:pt x="12" y="13"/>
                  </a:cubicBezTo>
                  <a:cubicBezTo>
                    <a:pt x="12" y="12"/>
                    <a:pt x="12" y="10"/>
                    <a:pt x="12" y="9"/>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7"/>
            <p:cNvSpPr>
              <a:spLocks/>
            </p:cNvSpPr>
            <p:nvPr/>
          </p:nvSpPr>
          <p:spPr bwMode="auto">
            <a:xfrm>
              <a:off x="12630150" y="3662363"/>
              <a:ext cx="123825" cy="47625"/>
            </a:xfrm>
            <a:custGeom>
              <a:avLst/>
              <a:gdLst>
                <a:gd name="T0" fmla="*/ 4 w 13"/>
                <a:gd name="T1" fmla="*/ 0 h 5"/>
                <a:gd name="T2" fmla="*/ 0 w 13"/>
                <a:gd name="T3" fmla="*/ 2 h 5"/>
                <a:gd name="T4" fmla="*/ 9 w 13"/>
                <a:gd name="T5" fmla="*/ 4 h 5"/>
                <a:gd name="T6" fmla="*/ 13 w 13"/>
                <a:gd name="T7" fmla="*/ 5 h 5"/>
                <a:gd name="T8" fmla="*/ 4 w 13"/>
                <a:gd name="T9" fmla="*/ 0 h 5"/>
              </a:gdLst>
              <a:ahLst/>
              <a:cxnLst>
                <a:cxn ang="0">
                  <a:pos x="T0" y="T1"/>
                </a:cxn>
                <a:cxn ang="0">
                  <a:pos x="T2" y="T3"/>
                </a:cxn>
                <a:cxn ang="0">
                  <a:pos x="T4" y="T5"/>
                </a:cxn>
                <a:cxn ang="0">
                  <a:pos x="T6" y="T7"/>
                </a:cxn>
                <a:cxn ang="0">
                  <a:pos x="T8" y="T9"/>
                </a:cxn>
              </a:cxnLst>
              <a:rect l="0" t="0" r="r" b="b"/>
              <a:pathLst>
                <a:path w="13" h="5">
                  <a:moveTo>
                    <a:pt x="4" y="0"/>
                  </a:moveTo>
                  <a:cubicBezTo>
                    <a:pt x="2" y="0"/>
                    <a:pt x="0" y="1"/>
                    <a:pt x="0" y="2"/>
                  </a:cubicBezTo>
                  <a:cubicBezTo>
                    <a:pt x="0" y="2"/>
                    <a:pt x="7" y="3"/>
                    <a:pt x="9" y="4"/>
                  </a:cubicBezTo>
                  <a:cubicBezTo>
                    <a:pt x="12" y="5"/>
                    <a:pt x="13" y="5"/>
                    <a:pt x="13" y="5"/>
                  </a:cubicBezTo>
                  <a:cubicBezTo>
                    <a:pt x="12" y="4"/>
                    <a:pt x="6" y="1"/>
                    <a:pt x="4"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8"/>
            <p:cNvSpPr>
              <a:spLocks/>
            </p:cNvSpPr>
            <p:nvPr/>
          </p:nvSpPr>
          <p:spPr bwMode="auto">
            <a:xfrm>
              <a:off x="12782550" y="3175000"/>
              <a:ext cx="28575" cy="47625"/>
            </a:xfrm>
            <a:custGeom>
              <a:avLst/>
              <a:gdLst>
                <a:gd name="T0" fmla="*/ 3 w 3"/>
                <a:gd name="T1" fmla="*/ 4 h 5"/>
                <a:gd name="T2" fmla="*/ 1 w 3"/>
                <a:gd name="T3" fmla="*/ 1 h 5"/>
                <a:gd name="T4" fmla="*/ 1 w 3"/>
                <a:gd name="T5" fmla="*/ 4 h 5"/>
                <a:gd name="T6" fmla="*/ 3 w 3"/>
                <a:gd name="T7" fmla="*/ 4 h 5"/>
              </a:gdLst>
              <a:ahLst/>
              <a:cxnLst>
                <a:cxn ang="0">
                  <a:pos x="T0" y="T1"/>
                </a:cxn>
                <a:cxn ang="0">
                  <a:pos x="T2" y="T3"/>
                </a:cxn>
                <a:cxn ang="0">
                  <a:pos x="T4" y="T5"/>
                </a:cxn>
                <a:cxn ang="0">
                  <a:pos x="T6" y="T7"/>
                </a:cxn>
              </a:cxnLst>
              <a:rect l="0" t="0" r="r" b="b"/>
              <a:pathLst>
                <a:path w="3" h="5">
                  <a:moveTo>
                    <a:pt x="3" y="4"/>
                  </a:moveTo>
                  <a:cubicBezTo>
                    <a:pt x="3" y="4"/>
                    <a:pt x="2" y="0"/>
                    <a:pt x="1" y="1"/>
                  </a:cubicBezTo>
                  <a:cubicBezTo>
                    <a:pt x="0" y="1"/>
                    <a:pt x="1" y="4"/>
                    <a:pt x="1" y="4"/>
                  </a:cubicBezTo>
                  <a:cubicBezTo>
                    <a:pt x="1" y="5"/>
                    <a:pt x="2" y="5"/>
                    <a:pt x="3" y="4"/>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9"/>
            <p:cNvSpPr>
              <a:spLocks/>
            </p:cNvSpPr>
            <p:nvPr/>
          </p:nvSpPr>
          <p:spPr bwMode="auto">
            <a:xfrm>
              <a:off x="12811125" y="3270250"/>
              <a:ext cx="38100" cy="57150"/>
            </a:xfrm>
            <a:custGeom>
              <a:avLst/>
              <a:gdLst>
                <a:gd name="T0" fmla="*/ 4 w 4"/>
                <a:gd name="T1" fmla="*/ 2 h 6"/>
                <a:gd name="T2" fmla="*/ 2 w 4"/>
                <a:gd name="T3" fmla="*/ 0 h 6"/>
                <a:gd name="T4" fmla="*/ 1 w 4"/>
                <a:gd name="T5" fmla="*/ 5 h 6"/>
                <a:gd name="T6" fmla="*/ 4 w 4"/>
                <a:gd name="T7" fmla="*/ 2 h 6"/>
              </a:gdLst>
              <a:ahLst/>
              <a:cxnLst>
                <a:cxn ang="0">
                  <a:pos x="T0" y="T1"/>
                </a:cxn>
                <a:cxn ang="0">
                  <a:pos x="T2" y="T3"/>
                </a:cxn>
                <a:cxn ang="0">
                  <a:pos x="T4" y="T5"/>
                </a:cxn>
                <a:cxn ang="0">
                  <a:pos x="T6" y="T7"/>
                </a:cxn>
              </a:cxnLst>
              <a:rect l="0" t="0" r="r" b="b"/>
              <a:pathLst>
                <a:path w="4" h="6">
                  <a:moveTo>
                    <a:pt x="4" y="2"/>
                  </a:moveTo>
                  <a:cubicBezTo>
                    <a:pt x="4" y="1"/>
                    <a:pt x="4" y="0"/>
                    <a:pt x="2" y="0"/>
                  </a:cubicBezTo>
                  <a:cubicBezTo>
                    <a:pt x="0" y="0"/>
                    <a:pt x="1" y="4"/>
                    <a:pt x="1" y="5"/>
                  </a:cubicBezTo>
                  <a:cubicBezTo>
                    <a:pt x="2" y="6"/>
                    <a:pt x="4" y="3"/>
                    <a:pt x="4" y="2"/>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0"/>
            <p:cNvSpPr>
              <a:spLocks/>
            </p:cNvSpPr>
            <p:nvPr/>
          </p:nvSpPr>
          <p:spPr bwMode="auto">
            <a:xfrm>
              <a:off x="12925425" y="3548063"/>
              <a:ext cx="58737" cy="38100"/>
            </a:xfrm>
            <a:custGeom>
              <a:avLst/>
              <a:gdLst>
                <a:gd name="T0" fmla="*/ 0 w 6"/>
                <a:gd name="T1" fmla="*/ 3 h 4"/>
                <a:gd name="T2" fmla="*/ 6 w 6"/>
                <a:gd name="T3" fmla="*/ 1 h 4"/>
                <a:gd name="T4" fmla="*/ 0 w 6"/>
                <a:gd name="T5" fmla="*/ 3 h 4"/>
              </a:gdLst>
              <a:ahLst/>
              <a:cxnLst>
                <a:cxn ang="0">
                  <a:pos x="T0" y="T1"/>
                </a:cxn>
                <a:cxn ang="0">
                  <a:pos x="T2" y="T3"/>
                </a:cxn>
                <a:cxn ang="0">
                  <a:pos x="T4" y="T5"/>
                </a:cxn>
              </a:cxnLst>
              <a:rect l="0" t="0" r="r" b="b"/>
              <a:pathLst>
                <a:path w="6" h="4">
                  <a:moveTo>
                    <a:pt x="0" y="3"/>
                  </a:moveTo>
                  <a:cubicBezTo>
                    <a:pt x="2" y="4"/>
                    <a:pt x="6" y="3"/>
                    <a:pt x="6" y="1"/>
                  </a:cubicBezTo>
                  <a:cubicBezTo>
                    <a:pt x="5" y="0"/>
                    <a:pt x="0" y="0"/>
                    <a:pt x="0" y="3"/>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21"/>
            <p:cNvSpPr>
              <a:spLocks/>
            </p:cNvSpPr>
            <p:nvPr/>
          </p:nvSpPr>
          <p:spPr bwMode="auto">
            <a:xfrm>
              <a:off x="12896850" y="2973388"/>
              <a:ext cx="106362" cy="106363"/>
            </a:xfrm>
            <a:custGeom>
              <a:avLst/>
              <a:gdLst>
                <a:gd name="T0" fmla="*/ 2 w 11"/>
                <a:gd name="T1" fmla="*/ 5 h 11"/>
                <a:gd name="T2" fmla="*/ 1 w 11"/>
                <a:gd name="T3" fmla="*/ 7 h 11"/>
                <a:gd name="T4" fmla="*/ 1 w 11"/>
                <a:gd name="T5" fmla="*/ 7 h 11"/>
                <a:gd name="T6" fmla="*/ 1 w 11"/>
                <a:gd name="T7" fmla="*/ 10 h 11"/>
                <a:gd name="T8" fmla="*/ 4 w 11"/>
                <a:gd name="T9" fmla="*/ 8 h 11"/>
                <a:gd name="T10" fmla="*/ 7 w 11"/>
                <a:gd name="T11" fmla="*/ 7 h 11"/>
                <a:gd name="T12" fmla="*/ 10 w 11"/>
                <a:gd name="T13" fmla="*/ 6 h 11"/>
                <a:gd name="T14" fmla="*/ 11 w 11"/>
                <a:gd name="T15" fmla="*/ 5 h 11"/>
                <a:gd name="T16" fmla="*/ 10 w 11"/>
                <a:gd name="T17" fmla="*/ 0 h 11"/>
                <a:gd name="T18" fmla="*/ 8 w 11"/>
                <a:gd name="T19" fmla="*/ 1 h 11"/>
                <a:gd name="T20" fmla="*/ 2 w 11"/>
                <a:gd name="T21"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2" y="5"/>
                  </a:moveTo>
                  <a:cubicBezTo>
                    <a:pt x="1" y="5"/>
                    <a:pt x="1" y="7"/>
                    <a:pt x="1" y="7"/>
                  </a:cubicBezTo>
                  <a:cubicBezTo>
                    <a:pt x="1" y="7"/>
                    <a:pt x="1" y="7"/>
                    <a:pt x="1" y="7"/>
                  </a:cubicBezTo>
                  <a:cubicBezTo>
                    <a:pt x="0" y="7"/>
                    <a:pt x="0" y="10"/>
                    <a:pt x="1" y="10"/>
                  </a:cubicBezTo>
                  <a:cubicBezTo>
                    <a:pt x="2" y="11"/>
                    <a:pt x="3" y="8"/>
                    <a:pt x="4" y="8"/>
                  </a:cubicBezTo>
                  <a:cubicBezTo>
                    <a:pt x="5" y="7"/>
                    <a:pt x="6" y="7"/>
                    <a:pt x="7" y="7"/>
                  </a:cubicBezTo>
                  <a:cubicBezTo>
                    <a:pt x="7" y="7"/>
                    <a:pt x="8" y="7"/>
                    <a:pt x="10" y="6"/>
                  </a:cubicBezTo>
                  <a:cubicBezTo>
                    <a:pt x="10" y="6"/>
                    <a:pt x="10" y="6"/>
                    <a:pt x="11" y="5"/>
                  </a:cubicBezTo>
                  <a:cubicBezTo>
                    <a:pt x="10" y="3"/>
                    <a:pt x="10" y="1"/>
                    <a:pt x="10" y="0"/>
                  </a:cubicBezTo>
                  <a:cubicBezTo>
                    <a:pt x="9" y="0"/>
                    <a:pt x="8" y="1"/>
                    <a:pt x="8" y="1"/>
                  </a:cubicBezTo>
                  <a:cubicBezTo>
                    <a:pt x="7" y="2"/>
                    <a:pt x="3" y="4"/>
                    <a:pt x="2" y="5"/>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22"/>
            <p:cNvSpPr>
              <a:spLocks/>
            </p:cNvSpPr>
            <p:nvPr/>
          </p:nvSpPr>
          <p:spPr bwMode="auto">
            <a:xfrm>
              <a:off x="12504738" y="3490913"/>
              <a:ext cx="0" cy="9525"/>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0"/>
                    <a:pt x="0" y="1"/>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23"/>
            <p:cNvSpPr>
              <a:spLocks/>
            </p:cNvSpPr>
            <p:nvPr/>
          </p:nvSpPr>
          <p:spPr bwMode="auto">
            <a:xfrm>
              <a:off x="12504738" y="3481388"/>
              <a:ext cx="125412" cy="161925"/>
            </a:xfrm>
            <a:custGeom>
              <a:avLst/>
              <a:gdLst>
                <a:gd name="T0" fmla="*/ 12 w 13"/>
                <a:gd name="T1" fmla="*/ 12 h 17"/>
                <a:gd name="T2" fmla="*/ 7 w 13"/>
                <a:gd name="T3" fmla="*/ 7 h 17"/>
                <a:gd name="T4" fmla="*/ 6 w 13"/>
                <a:gd name="T5" fmla="*/ 5 h 17"/>
                <a:gd name="T6" fmla="*/ 5 w 13"/>
                <a:gd name="T7" fmla="*/ 4 h 17"/>
                <a:gd name="T8" fmla="*/ 2 w 13"/>
                <a:gd name="T9" fmla="*/ 1 h 17"/>
                <a:gd name="T10" fmla="*/ 0 w 13"/>
                <a:gd name="T11" fmla="*/ 2 h 17"/>
                <a:gd name="T12" fmla="*/ 3 w 13"/>
                <a:gd name="T13" fmla="*/ 3 h 17"/>
                <a:gd name="T14" fmla="*/ 10 w 13"/>
                <a:gd name="T15" fmla="*/ 16 h 17"/>
                <a:gd name="T16" fmla="*/ 12 w 13"/>
                <a:gd name="T1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7">
                  <a:moveTo>
                    <a:pt x="12" y="12"/>
                  </a:moveTo>
                  <a:cubicBezTo>
                    <a:pt x="11" y="11"/>
                    <a:pt x="9" y="8"/>
                    <a:pt x="7" y="7"/>
                  </a:cubicBezTo>
                  <a:cubicBezTo>
                    <a:pt x="7" y="7"/>
                    <a:pt x="7" y="7"/>
                    <a:pt x="6" y="5"/>
                  </a:cubicBezTo>
                  <a:cubicBezTo>
                    <a:pt x="5" y="4"/>
                    <a:pt x="5" y="4"/>
                    <a:pt x="5" y="4"/>
                  </a:cubicBezTo>
                  <a:cubicBezTo>
                    <a:pt x="5" y="2"/>
                    <a:pt x="2" y="1"/>
                    <a:pt x="2" y="1"/>
                  </a:cubicBezTo>
                  <a:cubicBezTo>
                    <a:pt x="2" y="0"/>
                    <a:pt x="1" y="2"/>
                    <a:pt x="0" y="2"/>
                  </a:cubicBezTo>
                  <a:cubicBezTo>
                    <a:pt x="1" y="2"/>
                    <a:pt x="2" y="3"/>
                    <a:pt x="3" y="3"/>
                  </a:cubicBezTo>
                  <a:cubicBezTo>
                    <a:pt x="5" y="5"/>
                    <a:pt x="9" y="15"/>
                    <a:pt x="10" y="16"/>
                  </a:cubicBezTo>
                  <a:cubicBezTo>
                    <a:pt x="11" y="17"/>
                    <a:pt x="13" y="14"/>
                    <a:pt x="12" y="12"/>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24"/>
            <p:cNvSpPr>
              <a:spLocks/>
            </p:cNvSpPr>
            <p:nvPr/>
          </p:nvSpPr>
          <p:spPr bwMode="auto">
            <a:xfrm>
              <a:off x="12295188" y="3422650"/>
              <a:ext cx="38100" cy="49213"/>
            </a:xfrm>
            <a:custGeom>
              <a:avLst/>
              <a:gdLst>
                <a:gd name="T0" fmla="*/ 1 w 4"/>
                <a:gd name="T1" fmla="*/ 1 h 5"/>
                <a:gd name="T2" fmla="*/ 4 w 4"/>
                <a:gd name="T3" fmla="*/ 5 h 5"/>
                <a:gd name="T4" fmla="*/ 3 w 4"/>
                <a:gd name="T5" fmla="*/ 0 h 5"/>
                <a:gd name="T6" fmla="*/ 1 w 4"/>
                <a:gd name="T7" fmla="*/ 1 h 5"/>
              </a:gdLst>
              <a:ahLst/>
              <a:cxnLst>
                <a:cxn ang="0">
                  <a:pos x="T0" y="T1"/>
                </a:cxn>
                <a:cxn ang="0">
                  <a:pos x="T2" y="T3"/>
                </a:cxn>
                <a:cxn ang="0">
                  <a:pos x="T4" y="T5"/>
                </a:cxn>
                <a:cxn ang="0">
                  <a:pos x="T6" y="T7"/>
                </a:cxn>
              </a:cxnLst>
              <a:rect l="0" t="0" r="r" b="b"/>
              <a:pathLst>
                <a:path w="4" h="5">
                  <a:moveTo>
                    <a:pt x="1" y="1"/>
                  </a:moveTo>
                  <a:cubicBezTo>
                    <a:pt x="0" y="3"/>
                    <a:pt x="4" y="5"/>
                    <a:pt x="4" y="5"/>
                  </a:cubicBezTo>
                  <a:cubicBezTo>
                    <a:pt x="4" y="4"/>
                    <a:pt x="3" y="1"/>
                    <a:pt x="3" y="0"/>
                  </a:cubicBezTo>
                  <a:cubicBezTo>
                    <a:pt x="2" y="0"/>
                    <a:pt x="1" y="0"/>
                    <a:pt x="1" y="1"/>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25"/>
            <p:cNvSpPr>
              <a:spLocks/>
            </p:cNvSpPr>
            <p:nvPr/>
          </p:nvSpPr>
          <p:spPr bwMode="auto">
            <a:xfrm>
              <a:off x="11817350" y="3757613"/>
              <a:ext cx="104775" cy="239713"/>
            </a:xfrm>
            <a:custGeom>
              <a:avLst/>
              <a:gdLst>
                <a:gd name="T0" fmla="*/ 2 w 11"/>
                <a:gd name="T1" fmla="*/ 23 h 25"/>
                <a:gd name="T2" fmla="*/ 5 w 11"/>
                <a:gd name="T3" fmla="*/ 25 h 25"/>
                <a:gd name="T4" fmla="*/ 8 w 11"/>
                <a:gd name="T5" fmla="*/ 20 h 25"/>
                <a:gd name="T6" fmla="*/ 9 w 11"/>
                <a:gd name="T7" fmla="*/ 16 h 25"/>
                <a:gd name="T8" fmla="*/ 9 w 11"/>
                <a:gd name="T9" fmla="*/ 14 h 25"/>
                <a:gd name="T10" fmla="*/ 10 w 11"/>
                <a:gd name="T11" fmla="*/ 11 h 25"/>
                <a:gd name="T12" fmla="*/ 9 w 11"/>
                <a:gd name="T13" fmla="*/ 2 h 25"/>
                <a:gd name="T14" fmla="*/ 7 w 11"/>
                <a:gd name="T15" fmla="*/ 3 h 25"/>
                <a:gd name="T16" fmla="*/ 3 w 11"/>
                <a:gd name="T17" fmla="*/ 8 h 25"/>
                <a:gd name="T18" fmla="*/ 1 w 11"/>
                <a:gd name="T19" fmla="*/ 13 h 25"/>
                <a:gd name="T20" fmla="*/ 1 w 11"/>
                <a:gd name="T21" fmla="*/ 17 h 25"/>
                <a:gd name="T22" fmla="*/ 2 w 11"/>
                <a:gd name="T2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5">
                  <a:moveTo>
                    <a:pt x="2" y="23"/>
                  </a:moveTo>
                  <a:cubicBezTo>
                    <a:pt x="2" y="24"/>
                    <a:pt x="4" y="25"/>
                    <a:pt x="5" y="25"/>
                  </a:cubicBezTo>
                  <a:cubicBezTo>
                    <a:pt x="6" y="25"/>
                    <a:pt x="8" y="21"/>
                    <a:pt x="8" y="20"/>
                  </a:cubicBezTo>
                  <a:cubicBezTo>
                    <a:pt x="8" y="19"/>
                    <a:pt x="9" y="16"/>
                    <a:pt x="9" y="16"/>
                  </a:cubicBezTo>
                  <a:cubicBezTo>
                    <a:pt x="9" y="15"/>
                    <a:pt x="9" y="14"/>
                    <a:pt x="9" y="14"/>
                  </a:cubicBezTo>
                  <a:cubicBezTo>
                    <a:pt x="10" y="14"/>
                    <a:pt x="10" y="12"/>
                    <a:pt x="10" y="11"/>
                  </a:cubicBezTo>
                  <a:cubicBezTo>
                    <a:pt x="11" y="9"/>
                    <a:pt x="9" y="3"/>
                    <a:pt x="9" y="2"/>
                  </a:cubicBezTo>
                  <a:cubicBezTo>
                    <a:pt x="9" y="0"/>
                    <a:pt x="7" y="2"/>
                    <a:pt x="7" y="3"/>
                  </a:cubicBezTo>
                  <a:cubicBezTo>
                    <a:pt x="7" y="5"/>
                    <a:pt x="3" y="7"/>
                    <a:pt x="3" y="8"/>
                  </a:cubicBezTo>
                  <a:cubicBezTo>
                    <a:pt x="2" y="9"/>
                    <a:pt x="1" y="12"/>
                    <a:pt x="1" y="13"/>
                  </a:cubicBezTo>
                  <a:cubicBezTo>
                    <a:pt x="2" y="14"/>
                    <a:pt x="1" y="16"/>
                    <a:pt x="1" y="17"/>
                  </a:cubicBezTo>
                  <a:cubicBezTo>
                    <a:pt x="0" y="17"/>
                    <a:pt x="2" y="22"/>
                    <a:pt x="2" y="23"/>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26"/>
            <p:cNvSpPr>
              <a:spLocks/>
            </p:cNvSpPr>
            <p:nvPr/>
          </p:nvSpPr>
          <p:spPr bwMode="auto">
            <a:xfrm>
              <a:off x="10688638" y="4389438"/>
              <a:ext cx="28575" cy="28575"/>
            </a:xfrm>
            <a:custGeom>
              <a:avLst/>
              <a:gdLst>
                <a:gd name="T0" fmla="*/ 0 w 3"/>
                <a:gd name="T1" fmla="*/ 3 h 3"/>
                <a:gd name="T2" fmla="*/ 2 w 3"/>
                <a:gd name="T3" fmla="*/ 3 h 3"/>
                <a:gd name="T4" fmla="*/ 0 w 3"/>
                <a:gd name="T5" fmla="*/ 3 h 3"/>
              </a:gdLst>
              <a:ahLst/>
              <a:cxnLst>
                <a:cxn ang="0">
                  <a:pos x="T0" y="T1"/>
                </a:cxn>
                <a:cxn ang="0">
                  <a:pos x="T2" y="T3"/>
                </a:cxn>
                <a:cxn ang="0">
                  <a:pos x="T4" y="T5"/>
                </a:cxn>
              </a:cxnLst>
              <a:rect l="0" t="0" r="r" b="b"/>
              <a:pathLst>
                <a:path w="3" h="3">
                  <a:moveTo>
                    <a:pt x="0" y="3"/>
                  </a:moveTo>
                  <a:cubicBezTo>
                    <a:pt x="1" y="3"/>
                    <a:pt x="2" y="3"/>
                    <a:pt x="2" y="3"/>
                  </a:cubicBezTo>
                  <a:cubicBezTo>
                    <a:pt x="3" y="0"/>
                    <a:pt x="0" y="1"/>
                    <a:pt x="0" y="3"/>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27"/>
            <p:cNvSpPr>
              <a:spLocks/>
            </p:cNvSpPr>
            <p:nvPr/>
          </p:nvSpPr>
          <p:spPr bwMode="auto">
            <a:xfrm>
              <a:off x="10612438" y="1951038"/>
              <a:ext cx="649287" cy="592138"/>
            </a:xfrm>
            <a:custGeom>
              <a:avLst/>
              <a:gdLst>
                <a:gd name="T0" fmla="*/ 68 w 68"/>
                <a:gd name="T1" fmla="*/ 7 h 62"/>
                <a:gd name="T2" fmla="*/ 64 w 68"/>
                <a:gd name="T3" fmla="*/ 6 h 62"/>
                <a:gd name="T4" fmla="*/ 59 w 68"/>
                <a:gd name="T5" fmla="*/ 6 h 62"/>
                <a:gd name="T6" fmla="*/ 60 w 68"/>
                <a:gd name="T7" fmla="*/ 3 h 62"/>
                <a:gd name="T8" fmla="*/ 59 w 68"/>
                <a:gd name="T9" fmla="*/ 1 h 62"/>
                <a:gd name="T10" fmla="*/ 52 w 68"/>
                <a:gd name="T11" fmla="*/ 0 h 62"/>
                <a:gd name="T12" fmla="*/ 49 w 68"/>
                <a:gd name="T13" fmla="*/ 0 h 62"/>
                <a:gd name="T14" fmla="*/ 42 w 68"/>
                <a:gd name="T15" fmla="*/ 1 h 62"/>
                <a:gd name="T16" fmla="*/ 33 w 68"/>
                <a:gd name="T17" fmla="*/ 1 h 62"/>
                <a:gd name="T18" fmla="*/ 31 w 68"/>
                <a:gd name="T19" fmla="*/ 5 h 62"/>
                <a:gd name="T20" fmla="*/ 24 w 68"/>
                <a:gd name="T21" fmla="*/ 5 h 62"/>
                <a:gd name="T22" fmla="*/ 11 w 68"/>
                <a:gd name="T23" fmla="*/ 9 h 62"/>
                <a:gd name="T24" fmla="*/ 8 w 68"/>
                <a:gd name="T25" fmla="*/ 13 h 62"/>
                <a:gd name="T26" fmla="*/ 5 w 68"/>
                <a:gd name="T27" fmla="*/ 16 h 62"/>
                <a:gd name="T28" fmla="*/ 0 w 68"/>
                <a:gd name="T29" fmla="*/ 17 h 62"/>
                <a:gd name="T30" fmla="*/ 1 w 68"/>
                <a:gd name="T31" fmla="*/ 19 h 62"/>
                <a:gd name="T32" fmla="*/ 3 w 68"/>
                <a:gd name="T33" fmla="*/ 19 h 62"/>
                <a:gd name="T34" fmla="*/ 7 w 68"/>
                <a:gd name="T35" fmla="*/ 20 h 62"/>
                <a:gd name="T36" fmla="*/ 4 w 68"/>
                <a:gd name="T37" fmla="*/ 21 h 62"/>
                <a:gd name="T38" fmla="*/ 4 w 68"/>
                <a:gd name="T39" fmla="*/ 24 h 62"/>
                <a:gd name="T40" fmla="*/ 8 w 68"/>
                <a:gd name="T41" fmla="*/ 24 h 62"/>
                <a:gd name="T42" fmla="*/ 13 w 68"/>
                <a:gd name="T43" fmla="*/ 25 h 62"/>
                <a:gd name="T44" fmla="*/ 16 w 68"/>
                <a:gd name="T45" fmla="*/ 29 h 62"/>
                <a:gd name="T46" fmla="*/ 16 w 68"/>
                <a:gd name="T47" fmla="*/ 33 h 62"/>
                <a:gd name="T48" fmla="*/ 19 w 68"/>
                <a:gd name="T49" fmla="*/ 35 h 62"/>
                <a:gd name="T50" fmla="*/ 19 w 68"/>
                <a:gd name="T51" fmla="*/ 36 h 62"/>
                <a:gd name="T52" fmla="*/ 19 w 68"/>
                <a:gd name="T53" fmla="*/ 39 h 62"/>
                <a:gd name="T54" fmla="*/ 19 w 68"/>
                <a:gd name="T55" fmla="*/ 42 h 62"/>
                <a:gd name="T56" fmla="*/ 18 w 68"/>
                <a:gd name="T57" fmla="*/ 45 h 62"/>
                <a:gd name="T58" fmla="*/ 21 w 68"/>
                <a:gd name="T59" fmla="*/ 55 h 62"/>
                <a:gd name="T60" fmla="*/ 23 w 68"/>
                <a:gd name="T61" fmla="*/ 60 h 62"/>
                <a:gd name="T62" fmla="*/ 27 w 68"/>
                <a:gd name="T63" fmla="*/ 62 h 62"/>
                <a:gd name="T64" fmla="*/ 29 w 68"/>
                <a:gd name="T65" fmla="*/ 61 h 62"/>
                <a:gd name="T66" fmla="*/ 31 w 68"/>
                <a:gd name="T67" fmla="*/ 57 h 62"/>
                <a:gd name="T68" fmla="*/ 34 w 68"/>
                <a:gd name="T69" fmla="*/ 49 h 62"/>
                <a:gd name="T70" fmla="*/ 38 w 68"/>
                <a:gd name="T71" fmla="*/ 49 h 62"/>
                <a:gd name="T72" fmla="*/ 41 w 68"/>
                <a:gd name="T73" fmla="*/ 46 h 62"/>
                <a:gd name="T74" fmla="*/ 46 w 68"/>
                <a:gd name="T75" fmla="*/ 43 h 62"/>
                <a:gd name="T76" fmla="*/ 50 w 68"/>
                <a:gd name="T77" fmla="*/ 38 h 62"/>
                <a:gd name="T78" fmla="*/ 49 w 68"/>
                <a:gd name="T79" fmla="*/ 37 h 62"/>
                <a:gd name="T80" fmla="*/ 48 w 68"/>
                <a:gd name="T81" fmla="*/ 35 h 62"/>
                <a:gd name="T82" fmla="*/ 53 w 68"/>
                <a:gd name="T83" fmla="*/ 36 h 62"/>
                <a:gd name="T84" fmla="*/ 56 w 68"/>
                <a:gd name="T85" fmla="*/ 35 h 62"/>
                <a:gd name="T86" fmla="*/ 56 w 68"/>
                <a:gd name="T87" fmla="*/ 34 h 62"/>
                <a:gd name="T88" fmla="*/ 56 w 68"/>
                <a:gd name="T89" fmla="*/ 32 h 62"/>
                <a:gd name="T90" fmla="*/ 59 w 68"/>
                <a:gd name="T91" fmla="*/ 26 h 62"/>
                <a:gd name="T92" fmla="*/ 61 w 68"/>
                <a:gd name="T93" fmla="*/ 21 h 62"/>
                <a:gd name="T94" fmla="*/ 60 w 68"/>
                <a:gd name="T95" fmla="*/ 18 h 62"/>
                <a:gd name="T96" fmla="*/ 61 w 68"/>
                <a:gd name="T97" fmla="*/ 17 h 62"/>
                <a:gd name="T98" fmla="*/ 61 w 68"/>
                <a:gd name="T99" fmla="*/ 13 h 62"/>
                <a:gd name="T100" fmla="*/ 64 w 68"/>
                <a:gd name="T101" fmla="*/ 11 h 62"/>
                <a:gd name="T102" fmla="*/ 67 w 68"/>
                <a:gd name="T103" fmla="*/ 10 h 62"/>
                <a:gd name="T104" fmla="*/ 68 w 68"/>
                <a:gd name="T105" fmla="*/ 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 h="62">
                  <a:moveTo>
                    <a:pt x="68" y="7"/>
                  </a:moveTo>
                  <a:cubicBezTo>
                    <a:pt x="67" y="7"/>
                    <a:pt x="64" y="7"/>
                    <a:pt x="64" y="6"/>
                  </a:cubicBezTo>
                  <a:cubicBezTo>
                    <a:pt x="63" y="6"/>
                    <a:pt x="60" y="6"/>
                    <a:pt x="59" y="6"/>
                  </a:cubicBezTo>
                  <a:cubicBezTo>
                    <a:pt x="58" y="6"/>
                    <a:pt x="58" y="3"/>
                    <a:pt x="60" y="3"/>
                  </a:cubicBezTo>
                  <a:cubicBezTo>
                    <a:pt x="61" y="3"/>
                    <a:pt x="60" y="1"/>
                    <a:pt x="59" y="1"/>
                  </a:cubicBezTo>
                  <a:cubicBezTo>
                    <a:pt x="57" y="1"/>
                    <a:pt x="53" y="0"/>
                    <a:pt x="52" y="0"/>
                  </a:cubicBezTo>
                  <a:cubicBezTo>
                    <a:pt x="51" y="1"/>
                    <a:pt x="50" y="0"/>
                    <a:pt x="49" y="0"/>
                  </a:cubicBezTo>
                  <a:cubicBezTo>
                    <a:pt x="48" y="0"/>
                    <a:pt x="44" y="1"/>
                    <a:pt x="42" y="1"/>
                  </a:cubicBezTo>
                  <a:cubicBezTo>
                    <a:pt x="39" y="1"/>
                    <a:pt x="34" y="1"/>
                    <a:pt x="33" y="1"/>
                  </a:cubicBezTo>
                  <a:cubicBezTo>
                    <a:pt x="32" y="2"/>
                    <a:pt x="31" y="4"/>
                    <a:pt x="31" y="5"/>
                  </a:cubicBezTo>
                  <a:cubicBezTo>
                    <a:pt x="31" y="5"/>
                    <a:pt x="26" y="5"/>
                    <a:pt x="24" y="5"/>
                  </a:cubicBezTo>
                  <a:cubicBezTo>
                    <a:pt x="23" y="6"/>
                    <a:pt x="14" y="7"/>
                    <a:pt x="11" y="9"/>
                  </a:cubicBezTo>
                  <a:cubicBezTo>
                    <a:pt x="9" y="10"/>
                    <a:pt x="7" y="13"/>
                    <a:pt x="8" y="13"/>
                  </a:cubicBezTo>
                  <a:cubicBezTo>
                    <a:pt x="9" y="13"/>
                    <a:pt x="7" y="15"/>
                    <a:pt x="5" y="16"/>
                  </a:cubicBezTo>
                  <a:cubicBezTo>
                    <a:pt x="4" y="16"/>
                    <a:pt x="1" y="16"/>
                    <a:pt x="0" y="17"/>
                  </a:cubicBezTo>
                  <a:cubicBezTo>
                    <a:pt x="0" y="18"/>
                    <a:pt x="1" y="18"/>
                    <a:pt x="1" y="19"/>
                  </a:cubicBezTo>
                  <a:cubicBezTo>
                    <a:pt x="2" y="19"/>
                    <a:pt x="3" y="18"/>
                    <a:pt x="3" y="19"/>
                  </a:cubicBezTo>
                  <a:cubicBezTo>
                    <a:pt x="4" y="19"/>
                    <a:pt x="7" y="19"/>
                    <a:pt x="7" y="20"/>
                  </a:cubicBezTo>
                  <a:cubicBezTo>
                    <a:pt x="8" y="20"/>
                    <a:pt x="5" y="20"/>
                    <a:pt x="4" y="21"/>
                  </a:cubicBezTo>
                  <a:cubicBezTo>
                    <a:pt x="2" y="21"/>
                    <a:pt x="3" y="23"/>
                    <a:pt x="4" y="24"/>
                  </a:cubicBezTo>
                  <a:cubicBezTo>
                    <a:pt x="5" y="24"/>
                    <a:pt x="8" y="24"/>
                    <a:pt x="8" y="24"/>
                  </a:cubicBezTo>
                  <a:cubicBezTo>
                    <a:pt x="8" y="24"/>
                    <a:pt x="12" y="25"/>
                    <a:pt x="13" y="25"/>
                  </a:cubicBezTo>
                  <a:cubicBezTo>
                    <a:pt x="14" y="25"/>
                    <a:pt x="15" y="28"/>
                    <a:pt x="16" y="29"/>
                  </a:cubicBezTo>
                  <a:cubicBezTo>
                    <a:pt x="16" y="30"/>
                    <a:pt x="16" y="33"/>
                    <a:pt x="16" y="33"/>
                  </a:cubicBezTo>
                  <a:cubicBezTo>
                    <a:pt x="16" y="34"/>
                    <a:pt x="19" y="35"/>
                    <a:pt x="19" y="35"/>
                  </a:cubicBezTo>
                  <a:cubicBezTo>
                    <a:pt x="20" y="35"/>
                    <a:pt x="20" y="36"/>
                    <a:pt x="19" y="36"/>
                  </a:cubicBezTo>
                  <a:cubicBezTo>
                    <a:pt x="17" y="36"/>
                    <a:pt x="18" y="39"/>
                    <a:pt x="19" y="39"/>
                  </a:cubicBezTo>
                  <a:cubicBezTo>
                    <a:pt x="21" y="40"/>
                    <a:pt x="20" y="42"/>
                    <a:pt x="19" y="42"/>
                  </a:cubicBezTo>
                  <a:cubicBezTo>
                    <a:pt x="18" y="43"/>
                    <a:pt x="19" y="45"/>
                    <a:pt x="18" y="45"/>
                  </a:cubicBezTo>
                  <a:cubicBezTo>
                    <a:pt x="17" y="46"/>
                    <a:pt x="21" y="52"/>
                    <a:pt x="21" y="55"/>
                  </a:cubicBezTo>
                  <a:cubicBezTo>
                    <a:pt x="21" y="58"/>
                    <a:pt x="23" y="60"/>
                    <a:pt x="23" y="60"/>
                  </a:cubicBezTo>
                  <a:cubicBezTo>
                    <a:pt x="24" y="60"/>
                    <a:pt x="26" y="61"/>
                    <a:pt x="27" y="62"/>
                  </a:cubicBezTo>
                  <a:cubicBezTo>
                    <a:pt x="27" y="62"/>
                    <a:pt x="28" y="61"/>
                    <a:pt x="29" y="61"/>
                  </a:cubicBezTo>
                  <a:cubicBezTo>
                    <a:pt x="29" y="60"/>
                    <a:pt x="30" y="59"/>
                    <a:pt x="31" y="57"/>
                  </a:cubicBezTo>
                  <a:cubicBezTo>
                    <a:pt x="32" y="56"/>
                    <a:pt x="34" y="50"/>
                    <a:pt x="34" y="49"/>
                  </a:cubicBezTo>
                  <a:cubicBezTo>
                    <a:pt x="34" y="49"/>
                    <a:pt x="37" y="49"/>
                    <a:pt x="38" y="49"/>
                  </a:cubicBezTo>
                  <a:cubicBezTo>
                    <a:pt x="38" y="48"/>
                    <a:pt x="40" y="47"/>
                    <a:pt x="41" y="46"/>
                  </a:cubicBezTo>
                  <a:cubicBezTo>
                    <a:pt x="41" y="46"/>
                    <a:pt x="45" y="44"/>
                    <a:pt x="46" y="43"/>
                  </a:cubicBezTo>
                  <a:cubicBezTo>
                    <a:pt x="47" y="43"/>
                    <a:pt x="49" y="39"/>
                    <a:pt x="50" y="38"/>
                  </a:cubicBezTo>
                  <a:cubicBezTo>
                    <a:pt x="51" y="38"/>
                    <a:pt x="50" y="38"/>
                    <a:pt x="49" y="37"/>
                  </a:cubicBezTo>
                  <a:cubicBezTo>
                    <a:pt x="48" y="37"/>
                    <a:pt x="48" y="36"/>
                    <a:pt x="48" y="35"/>
                  </a:cubicBezTo>
                  <a:cubicBezTo>
                    <a:pt x="49" y="35"/>
                    <a:pt x="52" y="36"/>
                    <a:pt x="53" y="36"/>
                  </a:cubicBezTo>
                  <a:cubicBezTo>
                    <a:pt x="54" y="37"/>
                    <a:pt x="56" y="35"/>
                    <a:pt x="56" y="35"/>
                  </a:cubicBezTo>
                  <a:cubicBezTo>
                    <a:pt x="55" y="34"/>
                    <a:pt x="55" y="34"/>
                    <a:pt x="56" y="34"/>
                  </a:cubicBezTo>
                  <a:cubicBezTo>
                    <a:pt x="56" y="35"/>
                    <a:pt x="56" y="32"/>
                    <a:pt x="56" y="32"/>
                  </a:cubicBezTo>
                  <a:cubicBezTo>
                    <a:pt x="56" y="31"/>
                    <a:pt x="59" y="29"/>
                    <a:pt x="59" y="26"/>
                  </a:cubicBezTo>
                  <a:cubicBezTo>
                    <a:pt x="58" y="23"/>
                    <a:pt x="60" y="21"/>
                    <a:pt x="61" y="21"/>
                  </a:cubicBezTo>
                  <a:cubicBezTo>
                    <a:pt x="62" y="21"/>
                    <a:pt x="61" y="18"/>
                    <a:pt x="60" y="18"/>
                  </a:cubicBezTo>
                  <a:cubicBezTo>
                    <a:pt x="59" y="17"/>
                    <a:pt x="60" y="17"/>
                    <a:pt x="61" y="17"/>
                  </a:cubicBezTo>
                  <a:cubicBezTo>
                    <a:pt x="61" y="16"/>
                    <a:pt x="62" y="14"/>
                    <a:pt x="61" y="13"/>
                  </a:cubicBezTo>
                  <a:cubicBezTo>
                    <a:pt x="61" y="13"/>
                    <a:pt x="63" y="12"/>
                    <a:pt x="64" y="11"/>
                  </a:cubicBezTo>
                  <a:cubicBezTo>
                    <a:pt x="64" y="11"/>
                    <a:pt x="66" y="10"/>
                    <a:pt x="67" y="10"/>
                  </a:cubicBezTo>
                  <a:cubicBezTo>
                    <a:pt x="68" y="9"/>
                    <a:pt x="68" y="7"/>
                    <a:pt x="68" y="7"/>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28"/>
            <p:cNvSpPr>
              <a:spLocks/>
            </p:cNvSpPr>
            <p:nvPr/>
          </p:nvSpPr>
          <p:spPr bwMode="auto">
            <a:xfrm>
              <a:off x="11377613" y="2036763"/>
              <a:ext cx="171450" cy="142875"/>
            </a:xfrm>
            <a:custGeom>
              <a:avLst/>
              <a:gdLst>
                <a:gd name="T0" fmla="*/ 9 w 18"/>
                <a:gd name="T1" fmla="*/ 0 h 15"/>
                <a:gd name="T2" fmla="*/ 5 w 18"/>
                <a:gd name="T3" fmla="*/ 2 h 15"/>
                <a:gd name="T4" fmla="*/ 2 w 18"/>
                <a:gd name="T5" fmla="*/ 2 h 15"/>
                <a:gd name="T6" fmla="*/ 1 w 18"/>
                <a:gd name="T7" fmla="*/ 6 h 15"/>
                <a:gd name="T8" fmla="*/ 2 w 18"/>
                <a:gd name="T9" fmla="*/ 9 h 15"/>
                <a:gd name="T10" fmla="*/ 6 w 18"/>
                <a:gd name="T11" fmla="*/ 8 h 15"/>
                <a:gd name="T12" fmla="*/ 6 w 18"/>
                <a:gd name="T13" fmla="*/ 11 h 15"/>
                <a:gd name="T14" fmla="*/ 7 w 18"/>
                <a:gd name="T15" fmla="*/ 13 h 15"/>
                <a:gd name="T16" fmla="*/ 10 w 18"/>
                <a:gd name="T17" fmla="*/ 15 h 15"/>
                <a:gd name="T18" fmla="*/ 12 w 18"/>
                <a:gd name="T19" fmla="*/ 11 h 15"/>
                <a:gd name="T20" fmla="*/ 17 w 18"/>
                <a:gd name="T21" fmla="*/ 11 h 15"/>
                <a:gd name="T22" fmla="*/ 17 w 18"/>
                <a:gd name="T23" fmla="*/ 6 h 15"/>
                <a:gd name="T24" fmla="*/ 13 w 18"/>
                <a:gd name="T25" fmla="*/ 5 h 15"/>
                <a:gd name="T26" fmla="*/ 11 w 18"/>
                <a:gd name="T27" fmla="*/ 4 h 15"/>
                <a:gd name="T28" fmla="*/ 9 w 18"/>
                <a:gd name="T2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5">
                  <a:moveTo>
                    <a:pt x="9" y="0"/>
                  </a:moveTo>
                  <a:cubicBezTo>
                    <a:pt x="8" y="0"/>
                    <a:pt x="5" y="1"/>
                    <a:pt x="5" y="2"/>
                  </a:cubicBezTo>
                  <a:cubicBezTo>
                    <a:pt x="6" y="3"/>
                    <a:pt x="4" y="1"/>
                    <a:pt x="2" y="2"/>
                  </a:cubicBezTo>
                  <a:cubicBezTo>
                    <a:pt x="0" y="3"/>
                    <a:pt x="0" y="5"/>
                    <a:pt x="1" y="6"/>
                  </a:cubicBezTo>
                  <a:cubicBezTo>
                    <a:pt x="1" y="6"/>
                    <a:pt x="2" y="8"/>
                    <a:pt x="2" y="9"/>
                  </a:cubicBezTo>
                  <a:cubicBezTo>
                    <a:pt x="2" y="9"/>
                    <a:pt x="5" y="9"/>
                    <a:pt x="6" y="8"/>
                  </a:cubicBezTo>
                  <a:cubicBezTo>
                    <a:pt x="7" y="7"/>
                    <a:pt x="6" y="10"/>
                    <a:pt x="6" y="11"/>
                  </a:cubicBezTo>
                  <a:cubicBezTo>
                    <a:pt x="5" y="12"/>
                    <a:pt x="6" y="13"/>
                    <a:pt x="7" y="13"/>
                  </a:cubicBezTo>
                  <a:cubicBezTo>
                    <a:pt x="8" y="13"/>
                    <a:pt x="9" y="15"/>
                    <a:pt x="10" y="15"/>
                  </a:cubicBezTo>
                  <a:cubicBezTo>
                    <a:pt x="10" y="15"/>
                    <a:pt x="12" y="12"/>
                    <a:pt x="12" y="11"/>
                  </a:cubicBezTo>
                  <a:cubicBezTo>
                    <a:pt x="13" y="10"/>
                    <a:pt x="15" y="11"/>
                    <a:pt x="17" y="11"/>
                  </a:cubicBezTo>
                  <a:cubicBezTo>
                    <a:pt x="18" y="11"/>
                    <a:pt x="18" y="7"/>
                    <a:pt x="17" y="6"/>
                  </a:cubicBezTo>
                  <a:cubicBezTo>
                    <a:pt x="16" y="5"/>
                    <a:pt x="14" y="5"/>
                    <a:pt x="13" y="5"/>
                  </a:cubicBezTo>
                  <a:cubicBezTo>
                    <a:pt x="13" y="4"/>
                    <a:pt x="12" y="4"/>
                    <a:pt x="11" y="4"/>
                  </a:cubicBezTo>
                  <a:cubicBezTo>
                    <a:pt x="10" y="4"/>
                    <a:pt x="10" y="1"/>
                    <a:pt x="9"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29"/>
            <p:cNvSpPr>
              <a:spLocks/>
            </p:cNvSpPr>
            <p:nvPr/>
          </p:nvSpPr>
          <p:spPr bwMode="auto">
            <a:xfrm>
              <a:off x="11491913" y="2017713"/>
              <a:ext cx="133350" cy="47625"/>
            </a:xfrm>
            <a:custGeom>
              <a:avLst/>
              <a:gdLst>
                <a:gd name="T0" fmla="*/ 8 w 14"/>
                <a:gd name="T1" fmla="*/ 5 h 5"/>
                <a:gd name="T2" fmla="*/ 13 w 14"/>
                <a:gd name="T3" fmla="*/ 3 h 5"/>
                <a:gd name="T4" fmla="*/ 4 w 14"/>
                <a:gd name="T5" fmla="*/ 1 h 5"/>
                <a:gd name="T6" fmla="*/ 0 w 14"/>
                <a:gd name="T7" fmla="*/ 1 h 5"/>
                <a:gd name="T8" fmla="*/ 8 w 14"/>
                <a:gd name="T9" fmla="*/ 5 h 5"/>
              </a:gdLst>
              <a:ahLst/>
              <a:cxnLst>
                <a:cxn ang="0">
                  <a:pos x="T0" y="T1"/>
                </a:cxn>
                <a:cxn ang="0">
                  <a:pos x="T2" y="T3"/>
                </a:cxn>
                <a:cxn ang="0">
                  <a:pos x="T4" y="T5"/>
                </a:cxn>
                <a:cxn ang="0">
                  <a:pos x="T6" y="T7"/>
                </a:cxn>
                <a:cxn ang="0">
                  <a:pos x="T8" y="T9"/>
                </a:cxn>
              </a:cxnLst>
              <a:rect l="0" t="0" r="r" b="b"/>
              <a:pathLst>
                <a:path w="14" h="5">
                  <a:moveTo>
                    <a:pt x="8" y="5"/>
                  </a:moveTo>
                  <a:cubicBezTo>
                    <a:pt x="10" y="5"/>
                    <a:pt x="13" y="3"/>
                    <a:pt x="13" y="3"/>
                  </a:cubicBezTo>
                  <a:cubicBezTo>
                    <a:pt x="14" y="2"/>
                    <a:pt x="7" y="1"/>
                    <a:pt x="4" y="1"/>
                  </a:cubicBezTo>
                  <a:cubicBezTo>
                    <a:pt x="2" y="0"/>
                    <a:pt x="0" y="1"/>
                    <a:pt x="0" y="1"/>
                  </a:cubicBezTo>
                  <a:cubicBezTo>
                    <a:pt x="0" y="2"/>
                    <a:pt x="6" y="4"/>
                    <a:pt x="8" y="5"/>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30"/>
            <p:cNvSpPr>
              <a:spLocks/>
            </p:cNvSpPr>
            <p:nvPr/>
          </p:nvSpPr>
          <p:spPr bwMode="auto">
            <a:xfrm>
              <a:off x="11156950" y="2630488"/>
              <a:ext cx="47625" cy="57150"/>
            </a:xfrm>
            <a:custGeom>
              <a:avLst/>
              <a:gdLst>
                <a:gd name="T0" fmla="*/ 1 w 5"/>
                <a:gd name="T1" fmla="*/ 2 h 6"/>
                <a:gd name="T2" fmla="*/ 0 w 5"/>
                <a:gd name="T3" fmla="*/ 5 h 6"/>
                <a:gd name="T4" fmla="*/ 4 w 5"/>
                <a:gd name="T5" fmla="*/ 6 h 6"/>
                <a:gd name="T6" fmla="*/ 5 w 5"/>
                <a:gd name="T7" fmla="*/ 4 h 6"/>
                <a:gd name="T8" fmla="*/ 3 w 5"/>
                <a:gd name="T9" fmla="*/ 0 h 6"/>
                <a:gd name="T10" fmla="*/ 1 w 5"/>
                <a:gd name="T11" fmla="*/ 2 h 6"/>
              </a:gdLst>
              <a:ahLst/>
              <a:cxnLst>
                <a:cxn ang="0">
                  <a:pos x="T0" y="T1"/>
                </a:cxn>
                <a:cxn ang="0">
                  <a:pos x="T2" y="T3"/>
                </a:cxn>
                <a:cxn ang="0">
                  <a:pos x="T4" y="T5"/>
                </a:cxn>
                <a:cxn ang="0">
                  <a:pos x="T6" y="T7"/>
                </a:cxn>
                <a:cxn ang="0">
                  <a:pos x="T8" y="T9"/>
                </a:cxn>
                <a:cxn ang="0">
                  <a:pos x="T10" y="T11"/>
                </a:cxn>
              </a:cxnLst>
              <a:rect l="0" t="0" r="r" b="b"/>
              <a:pathLst>
                <a:path w="5" h="6">
                  <a:moveTo>
                    <a:pt x="1" y="2"/>
                  </a:moveTo>
                  <a:cubicBezTo>
                    <a:pt x="1" y="2"/>
                    <a:pt x="0" y="4"/>
                    <a:pt x="0" y="5"/>
                  </a:cubicBezTo>
                  <a:cubicBezTo>
                    <a:pt x="1" y="6"/>
                    <a:pt x="3" y="6"/>
                    <a:pt x="4" y="6"/>
                  </a:cubicBezTo>
                  <a:cubicBezTo>
                    <a:pt x="5" y="6"/>
                    <a:pt x="5" y="5"/>
                    <a:pt x="5" y="4"/>
                  </a:cubicBezTo>
                  <a:cubicBezTo>
                    <a:pt x="5" y="4"/>
                    <a:pt x="4" y="0"/>
                    <a:pt x="3" y="0"/>
                  </a:cubicBezTo>
                  <a:cubicBezTo>
                    <a:pt x="3" y="0"/>
                    <a:pt x="2" y="3"/>
                    <a:pt x="1" y="2"/>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31"/>
            <p:cNvSpPr>
              <a:spLocks/>
            </p:cNvSpPr>
            <p:nvPr/>
          </p:nvSpPr>
          <p:spPr bwMode="auto">
            <a:xfrm>
              <a:off x="11128375" y="2371725"/>
              <a:ext cx="114300" cy="85725"/>
            </a:xfrm>
            <a:custGeom>
              <a:avLst/>
              <a:gdLst>
                <a:gd name="T0" fmla="*/ 11 w 12"/>
                <a:gd name="T1" fmla="*/ 3 h 9"/>
                <a:gd name="T2" fmla="*/ 6 w 12"/>
                <a:gd name="T3" fmla="*/ 2 h 9"/>
                <a:gd name="T4" fmla="*/ 2 w 12"/>
                <a:gd name="T5" fmla="*/ 1 h 9"/>
                <a:gd name="T6" fmla="*/ 0 w 12"/>
                <a:gd name="T7" fmla="*/ 3 h 9"/>
                <a:gd name="T8" fmla="*/ 1 w 12"/>
                <a:gd name="T9" fmla="*/ 4 h 9"/>
                <a:gd name="T10" fmla="*/ 1 w 12"/>
                <a:gd name="T11" fmla="*/ 6 h 9"/>
                <a:gd name="T12" fmla="*/ 3 w 12"/>
                <a:gd name="T13" fmla="*/ 8 h 9"/>
                <a:gd name="T14" fmla="*/ 6 w 12"/>
                <a:gd name="T15" fmla="*/ 9 h 9"/>
                <a:gd name="T16" fmla="*/ 10 w 12"/>
                <a:gd name="T17" fmla="*/ 8 h 9"/>
                <a:gd name="T18" fmla="*/ 11 w 12"/>
                <a:gd name="T19"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9">
                  <a:moveTo>
                    <a:pt x="11" y="3"/>
                  </a:moveTo>
                  <a:cubicBezTo>
                    <a:pt x="11" y="2"/>
                    <a:pt x="7" y="2"/>
                    <a:pt x="6" y="2"/>
                  </a:cubicBezTo>
                  <a:cubicBezTo>
                    <a:pt x="5" y="2"/>
                    <a:pt x="3" y="1"/>
                    <a:pt x="2" y="1"/>
                  </a:cubicBezTo>
                  <a:cubicBezTo>
                    <a:pt x="2" y="0"/>
                    <a:pt x="1" y="3"/>
                    <a:pt x="0" y="3"/>
                  </a:cubicBezTo>
                  <a:cubicBezTo>
                    <a:pt x="0" y="4"/>
                    <a:pt x="1" y="4"/>
                    <a:pt x="1" y="4"/>
                  </a:cubicBezTo>
                  <a:cubicBezTo>
                    <a:pt x="1" y="4"/>
                    <a:pt x="1" y="5"/>
                    <a:pt x="1" y="6"/>
                  </a:cubicBezTo>
                  <a:cubicBezTo>
                    <a:pt x="0" y="7"/>
                    <a:pt x="3" y="7"/>
                    <a:pt x="3" y="8"/>
                  </a:cubicBezTo>
                  <a:cubicBezTo>
                    <a:pt x="4" y="9"/>
                    <a:pt x="5" y="9"/>
                    <a:pt x="6" y="9"/>
                  </a:cubicBezTo>
                  <a:cubicBezTo>
                    <a:pt x="7" y="9"/>
                    <a:pt x="9" y="8"/>
                    <a:pt x="10" y="8"/>
                  </a:cubicBezTo>
                  <a:cubicBezTo>
                    <a:pt x="11" y="8"/>
                    <a:pt x="12" y="4"/>
                    <a:pt x="11" y="3"/>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32"/>
            <p:cNvSpPr>
              <a:spLocks/>
            </p:cNvSpPr>
            <p:nvPr/>
          </p:nvSpPr>
          <p:spPr bwMode="auto">
            <a:xfrm>
              <a:off x="11855450" y="2141538"/>
              <a:ext cx="171450" cy="173038"/>
            </a:xfrm>
            <a:custGeom>
              <a:avLst/>
              <a:gdLst>
                <a:gd name="T0" fmla="*/ 10 w 18"/>
                <a:gd name="T1" fmla="*/ 7 h 18"/>
                <a:gd name="T2" fmla="*/ 17 w 18"/>
                <a:gd name="T3" fmla="*/ 2 h 18"/>
                <a:gd name="T4" fmla="*/ 16 w 18"/>
                <a:gd name="T5" fmla="*/ 0 h 18"/>
                <a:gd name="T6" fmla="*/ 15 w 18"/>
                <a:gd name="T7" fmla="*/ 1 h 18"/>
                <a:gd name="T8" fmla="*/ 7 w 18"/>
                <a:gd name="T9" fmla="*/ 3 h 18"/>
                <a:gd name="T10" fmla="*/ 3 w 18"/>
                <a:gd name="T11" fmla="*/ 6 h 18"/>
                <a:gd name="T12" fmla="*/ 0 w 18"/>
                <a:gd name="T13" fmla="*/ 14 h 18"/>
                <a:gd name="T14" fmla="*/ 3 w 18"/>
                <a:gd name="T15" fmla="*/ 17 h 18"/>
                <a:gd name="T16" fmla="*/ 6 w 18"/>
                <a:gd name="T17" fmla="*/ 17 h 18"/>
                <a:gd name="T18" fmla="*/ 5 w 18"/>
                <a:gd name="T19" fmla="*/ 12 h 18"/>
                <a:gd name="T20" fmla="*/ 10 w 18"/>
                <a:gd name="T2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10" y="7"/>
                  </a:moveTo>
                  <a:cubicBezTo>
                    <a:pt x="12" y="5"/>
                    <a:pt x="17" y="4"/>
                    <a:pt x="17" y="2"/>
                  </a:cubicBezTo>
                  <a:cubicBezTo>
                    <a:pt x="18" y="1"/>
                    <a:pt x="17" y="0"/>
                    <a:pt x="16" y="0"/>
                  </a:cubicBezTo>
                  <a:cubicBezTo>
                    <a:pt x="16" y="0"/>
                    <a:pt x="15" y="1"/>
                    <a:pt x="15" y="1"/>
                  </a:cubicBezTo>
                  <a:cubicBezTo>
                    <a:pt x="15" y="1"/>
                    <a:pt x="9" y="3"/>
                    <a:pt x="7" y="3"/>
                  </a:cubicBezTo>
                  <a:cubicBezTo>
                    <a:pt x="6" y="4"/>
                    <a:pt x="4" y="6"/>
                    <a:pt x="3" y="6"/>
                  </a:cubicBezTo>
                  <a:cubicBezTo>
                    <a:pt x="2" y="7"/>
                    <a:pt x="1" y="13"/>
                    <a:pt x="0" y="14"/>
                  </a:cubicBezTo>
                  <a:cubicBezTo>
                    <a:pt x="0" y="14"/>
                    <a:pt x="2" y="17"/>
                    <a:pt x="3" y="17"/>
                  </a:cubicBezTo>
                  <a:cubicBezTo>
                    <a:pt x="4" y="18"/>
                    <a:pt x="6" y="17"/>
                    <a:pt x="6" y="17"/>
                  </a:cubicBezTo>
                  <a:cubicBezTo>
                    <a:pt x="7" y="17"/>
                    <a:pt x="6" y="13"/>
                    <a:pt x="5" y="12"/>
                  </a:cubicBezTo>
                  <a:cubicBezTo>
                    <a:pt x="5" y="10"/>
                    <a:pt x="9" y="8"/>
                    <a:pt x="10" y="7"/>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33"/>
            <p:cNvSpPr>
              <a:spLocks/>
            </p:cNvSpPr>
            <p:nvPr/>
          </p:nvSpPr>
          <p:spPr bwMode="auto">
            <a:xfrm>
              <a:off x="11893550" y="2017713"/>
              <a:ext cx="47625" cy="57150"/>
            </a:xfrm>
            <a:custGeom>
              <a:avLst/>
              <a:gdLst>
                <a:gd name="T0" fmla="*/ 0 w 5"/>
                <a:gd name="T1" fmla="*/ 5 h 6"/>
                <a:gd name="T2" fmla="*/ 5 w 5"/>
                <a:gd name="T3" fmla="*/ 4 h 6"/>
                <a:gd name="T4" fmla="*/ 0 w 5"/>
                <a:gd name="T5" fmla="*/ 5 h 6"/>
              </a:gdLst>
              <a:ahLst/>
              <a:cxnLst>
                <a:cxn ang="0">
                  <a:pos x="T0" y="T1"/>
                </a:cxn>
                <a:cxn ang="0">
                  <a:pos x="T2" y="T3"/>
                </a:cxn>
                <a:cxn ang="0">
                  <a:pos x="T4" y="T5"/>
                </a:cxn>
              </a:cxnLst>
              <a:rect l="0" t="0" r="r" b="b"/>
              <a:pathLst>
                <a:path w="5" h="6">
                  <a:moveTo>
                    <a:pt x="0" y="5"/>
                  </a:moveTo>
                  <a:cubicBezTo>
                    <a:pt x="2" y="6"/>
                    <a:pt x="3" y="4"/>
                    <a:pt x="5" y="4"/>
                  </a:cubicBezTo>
                  <a:cubicBezTo>
                    <a:pt x="5" y="0"/>
                    <a:pt x="0" y="1"/>
                    <a:pt x="0" y="5"/>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34"/>
            <p:cNvSpPr>
              <a:spLocks/>
            </p:cNvSpPr>
            <p:nvPr/>
          </p:nvSpPr>
          <p:spPr bwMode="auto">
            <a:xfrm>
              <a:off x="12247563" y="2055813"/>
              <a:ext cx="85725" cy="28575"/>
            </a:xfrm>
            <a:custGeom>
              <a:avLst/>
              <a:gdLst>
                <a:gd name="T0" fmla="*/ 0 w 9"/>
                <a:gd name="T1" fmla="*/ 1 h 3"/>
                <a:gd name="T2" fmla="*/ 7 w 9"/>
                <a:gd name="T3" fmla="*/ 2 h 3"/>
                <a:gd name="T4" fmla="*/ 5 w 9"/>
                <a:gd name="T5" fmla="*/ 0 h 3"/>
                <a:gd name="T6" fmla="*/ 0 w 9"/>
                <a:gd name="T7" fmla="*/ 1 h 3"/>
              </a:gdLst>
              <a:ahLst/>
              <a:cxnLst>
                <a:cxn ang="0">
                  <a:pos x="T0" y="T1"/>
                </a:cxn>
                <a:cxn ang="0">
                  <a:pos x="T2" y="T3"/>
                </a:cxn>
                <a:cxn ang="0">
                  <a:pos x="T4" y="T5"/>
                </a:cxn>
                <a:cxn ang="0">
                  <a:pos x="T6" y="T7"/>
                </a:cxn>
              </a:cxnLst>
              <a:rect l="0" t="0" r="r" b="b"/>
              <a:pathLst>
                <a:path w="9" h="3">
                  <a:moveTo>
                    <a:pt x="0" y="1"/>
                  </a:moveTo>
                  <a:cubicBezTo>
                    <a:pt x="0" y="2"/>
                    <a:pt x="6" y="3"/>
                    <a:pt x="7" y="2"/>
                  </a:cubicBezTo>
                  <a:cubicBezTo>
                    <a:pt x="9" y="2"/>
                    <a:pt x="7" y="0"/>
                    <a:pt x="5" y="0"/>
                  </a:cubicBezTo>
                  <a:cubicBezTo>
                    <a:pt x="2" y="0"/>
                    <a:pt x="0" y="1"/>
                    <a:pt x="0" y="1"/>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35"/>
            <p:cNvSpPr>
              <a:spLocks/>
            </p:cNvSpPr>
            <p:nvPr/>
          </p:nvSpPr>
          <p:spPr bwMode="auto">
            <a:xfrm>
              <a:off x="10391775" y="2428875"/>
              <a:ext cx="77787" cy="47625"/>
            </a:xfrm>
            <a:custGeom>
              <a:avLst/>
              <a:gdLst>
                <a:gd name="T0" fmla="*/ 1 w 8"/>
                <a:gd name="T1" fmla="*/ 2 h 5"/>
                <a:gd name="T2" fmla="*/ 2 w 8"/>
                <a:gd name="T3" fmla="*/ 5 h 5"/>
                <a:gd name="T4" fmla="*/ 6 w 8"/>
                <a:gd name="T5" fmla="*/ 2 h 5"/>
                <a:gd name="T6" fmla="*/ 8 w 8"/>
                <a:gd name="T7" fmla="*/ 3 h 5"/>
                <a:gd name="T8" fmla="*/ 3 w 8"/>
                <a:gd name="T9" fmla="*/ 0 h 5"/>
                <a:gd name="T10" fmla="*/ 1 w 8"/>
                <a:gd name="T11" fmla="*/ 2 h 5"/>
              </a:gdLst>
              <a:ahLst/>
              <a:cxnLst>
                <a:cxn ang="0">
                  <a:pos x="T0" y="T1"/>
                </a:cxn>
                <a:cxn ang="0">
                  <a:pos x="T2" y="T3"/>
                </a:cxn>
                <a:cxn ang="0">
                  <a:pos x="T4" y="T5"/>
                </a:cxn>
                <a:cxn ang="0">
                  <a:pos x="T6" y="T7"/>
                </a:cxn>
                <a:cxn ang="0">
                  <a:pos x="T8" y="T9"/>
                </a:cxn>
                <a:cxn ang="0">
                  <a:pos x="T10" y="T11"/>
                </a:cxn>
              </a:cxnLst>
              <a:rect l="0" t="0" r="r" b="b"/>
              <a:pathLst>
                <a:path w="8" h="5">
                  <a:moveTo>
                    <a:pt x="1" y="2"/>
                  </a:moveTo>
                  <a:cubicBezTo>
                    <a:pt x="0" y="3"/>
                    <a:pt x="0" y="5"/>
                    <a:pt x="2" y="5"/>
                  </a:cubicBezTo>
                  <a:cubicBezTo>
                    <a:pt x="3" y="5"/>
                    <a:pt x="4" y="1"/>
                    <a:pt x="6" y="2"/>
                  </a:cubicBezTo>
                  <a:cubicBezTo>
                    <a:pt x="7" y="3"/>
                    <a:pt x="8" y="3"/>
                    <a:pt x="8" y="3"/>
                  </a:cubicBezTo>
                  <a:cubicBezTo>
                    <a:pt x="7" y="2"/>
                    <a:pt x="4" y="1"/>
                    <a:pt x="3" y="0"/>
                  </a:cubicBezTo>
                  <a:cubicBezTo>
                    <a:pt x="3" y="0"/>
                    <a:pt x="1" y="2"/>
                    <a:pt x="1" y="2"/>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36"/>
            <p:cNvSpPr>
              <a:spLocks/>
            </p:cNvSpPr>
            <p:nvPr/>
          </p:nvSpPr>
          <p:spPr bwMode="auto">
            <a:xfrm>
              <a:off x="10526713" y="3279775"/>
              <a:ext cx="28575" cy="19050"/>
            </a:xfrm>
            <a:custGeom>
              <a:avLst/>
              <a:gdLst>
                <a:gd name="T0" fmla="*/ 0 w 3"/>
                <a:gd name="T1" fmla="*/ 2 h 2"/>
                <a:gd name="T2" fmla="*/ 3 w 3"/>
                <a:gd name="T3" fmla="*/ 2 h 2"/>
                <a:gd name="T4" fmla="*/ 2 w 3"/>
                <a:gd name="T5" fmla="*/ 0 h 2"/>
                <a:gd name="T6" fmla="*/ 0 w 3"/>
                <a:gd name="T7" fmla="*/ 2 h 2"/>
              </a:gdLst>
              <a:ahLst/>
              <a:cxnLst>
                <a:cxn ang="0">
                  <a:pos x="T0" y="T1"/>
                </a:cxn>
                <a:cxn ang="0">
                  <a:pos x="T2" y="T3"/>
                </a:cxn>
                <a:cxn ang="0">
                  <a:pos x="T4" y="T5"/>
                </a:cxn>
                <a:cxn ang="0">
                  <a:pos x="T6" y="T7"/>
                </a:cxn>
              </a:cxnLst>
              <a:rect l="0" t="0" r="r" b="b"/>
              <a:pathLst>
                <a:path w="3" h="2">
                  <a:moveTo>
                    <a:pt x="0" y="2"/>
                  </a:moveTo>
                  <a:cubicBezTo>
                    <a:pt x="0" y="2"/>
                    <a:pt x="3" y="2"/>
                    <a:pt x="3" y="2"/>
                  </a:cubicBezTo>
                  <a:cubicBezTo>
                    <a:pt x="3" y="1"/>
                    <a:pt x="3" y="0"/>
                    <a:pt x="2" y="0"/>
                  </a:cubicBezTo>
                  <a:cubicBezTo>
                    <a:pt x="2" y="0"/>
                    <a:pt x="0" y="1"/>
                    <a:pt x="0" y="2"/>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37"/>
            <p:cNvSpPr>
              <a:spLocks/>
            </p:cNvSpPr>
            <p:nvPr/>
          </p:nvSpPr>
          <p:spPr bwMode="auto">
            <a:xfrm>
              <a:off x="10315575" y="3213100"/>
              <a:ext cx="192087" cy="85725"/>
            </a:xfrm>
            <a:custGeom>
              <a:avLst/>
              <a:gdLst>
                <a:gd name="T0" fmla="*/ 12 w 20"/>
                <a:gd name="T1" fmla="*/ 5 h 9"/>
                <a:gd name="T2" fmla="*/ 13 w 20"/>
                <a:gd name="T3" fmla="*/ 7 h 9"/>
                <a:gd name="T4" fmla="*/ 16 w 20"/>
                <a:gd name="T5" fmla="*/ 9 h 9"/>
                <a:gd name="T6" fmla="*/ 19 w 20"/>
                <a:gd name="T7" fmla="*/ 8 h 9"/>
                <a:gd name="T8" fmla="*/ 17 w 20"/>
                <a:gd name="T9" fmla="*/ 5 h 9"/>
                <a:gd name="T10" fmla="*/ 13 w 20"/>
                <a:gd name="T11" fmla="*/ 3 h 9"/>
                <a:gd name="T12" fmla="*/ 10 w 20"/>
                <a:gd name="T13" fmla="*/ 1 h 9"/>
                <a:gd name="T14" fmla="*/ 4 w 20"/>
                <a:gd name="T15" fmla="*/ 0 h 9"/>
                <a:gd name="T16" fmla="*/ 0 w 20"/>
                <a:gd name="T17" fmla="*/ 2 h 9"/>
                <a:gd name="T18" fmla="*/ 3 w 20"/>
                <a:gd name="T19" fmla="*/ 3 h 9"/>
                <a:gd name="T20" fmla="*/ 8 w 20"/>
                <a:gd name="T21" fmla="*/ 4 h 9"/>
                <a:gd name="T22" fmla="*/ 12 w 20"/>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9">
                  <a:moveTo>
                    <a:pt x="12" y="5"/>
                  </a:moveTo>
                  <a:cubicBezTo>
                    <a:pt x="13" y="5"/>
                    <a:pt x="12" y="7"/>
                    <a:pt x="13" y="7"/>
                  </a:cubicBezTo>
                  <a:cubicBezTo>
                    <a:pt x="13" y="8"/>
                    <a:pt x="16" y="8"/>
                    <a:pt x="16" y="9"/>
                  </a:cubicBezTo>
                  <a:cubicBezTo>
                    <a:pt x="17" y="9"/>
                    <a:pt x="18" y="8"/>
                    <a:pt x="19" y="8"/>
                  </a:cubicBezTo>
                  <a:cubicBezTo>
                    <a:pt x="20" y="8"/>
                    <a:pt x="19" y="5"/>
                    <a:pt x="17" y="5"/>
                  </a:cubicBezTo>
                  <a:cubicBezTo>
                    <a:pt x="15" y="5"/>
                    <a:pt x="14" y="3"/>
                    <a:pt x="13" y="3"/>
                  </a:cubicBezTo>
                  <a:cubicBezTo>
                    <a:pt x="13" y="3"/>
                    <a:pt x="11" y="1"/>
                    <a:pt x="10" y="1"/>
                  </a:cubicBezTo>
                  <a:cubicBezTo>
                    <a:pt x="10" y="0"/>
                    <a:pt x="5" y="0"/>
                    <a:pt x="4" y="0"/>
                  </a:cubicBezTo>
                  <a:cubicBezTo>
                    <a:pt x="2" y="0"/>
                    <a:pt x="0" y="2"/>
                    <a:pt x="0" y="2"/>
                  </a:cubicBezTo>
                  <a:cubicBezTo>
                    <a:pt x="0" y="3"/>
                    <a:pt x="2" y="3"/>
                    <a:pt x="3" y="3"/>
                  </a:cubicBezTo>
                  <a:cubicBezTo>
                    <a:pt x="4" y="2"/>
                    <a:pt x="8" y="3"/>
                    <a:pt x="8" y="4"/>
                  </a:cubicBezTo>
                  <a:cubicBezTo>
                    <a:pt x="9" y="5"/>
                    <a:pt x="11" y="5"/>
                    <a:pt x="12" y="5"/>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38"/>
            <p:cNvSpPr>
              <a:spLocks/>
            </p:cNvSpPr>
            <p:nvPr/>
          </p:nvSpPr>
          <p:spPr bwMode="auto">
            <a:xfrm>
              <a:off x="10382250" y="3289300"/>
              <a:ext cx="28575" cy="9525"/>
            </a:xfrm>
            <a:custGeom>
              <a:avLst/>
              <a:gdLst>
                <a:gd name="T0" fmla="*/ 0 w 3"/>
                <a:gd name="T1" fmla="*/ 1 h 1"/>
                <a:gd name="T2" fmla="*/ 3 w 3"/>
                <a:gd name="T3" fmla="*/ 1 h 1"/>
                <a:gd name="T4" fmla="*/ 3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0" y="1"/>
                    <a:pt x="2" y="1"/>
                    <a:pt x="3" y="1"/>
                  </a:cubicBezTo>
                  <a:cubicBezTo>
                    <a:pt x="3" y="1"/>
                    <a:pt x="3" y="1"/>
                    <a:pt x="3" y="0"/>
                  </a:cubicBezTo>
                  <a:cubicBezTo>
                    <a:pt x="2" y="0"/>
                    <a:pt x="0" y="0"/>
                    <a:pt x="0" y="1"/>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39"/>
            <p:cNvSpPr>
              <a:spLocks/>
            </p:cNvSpPr>
            <p:nvPr/>
          </p:nvSpPr>
          <p:spPr bwMode="auto">
            <a:xfrm>
              <a:off x="10382250" y="3184525"/>
              <a:ext cx="19050" cy="19050"/>
            </a:xfrm>
            <a:custGeom>
              <a:avLst/>
              <a:gdLst>
                <a:gd name="T0" fmla="*/ 2 w 2"/>
                <a:gd name="T1" fmla="*/ 0 h 2"/>
                <a:gd name="T2" fmla="*/ 0 w 2"/>
                <a:gd name="T3" fmla="*/ 1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1" y="0"/>
                    <a:pt x="0" y="0"/>
                    <a:pt x="0" y="1"/>
                  </a:cubicBezTo>
                  <a:cubicBezTo>
                    <a:pt x="0" y="1"/>
                    <a:pt x="1" y="2"/>
                    <a:pt x="1" y="2"/>
                  </a:cubicBezTo>
                  <a:cubicBezTo>
                    <a:pt x="2" y="2"/>
                    <a:pt x="2" y="0"/>
                    <a:pt x="2"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40"/>
            <p:cNvSpPr>
              <a:spLocks/>
            </p:cNvSpPr>
            <p:nvPr/>
          </p:nvSpPr>
          <p:spPr bwMode="auto">
            <a:xfrm>
              <a:off x="10420350" y="3175000"/>
              <a:ext cx="28575" cy="28575"/>
            </a:xfrm>
            <a:custGeom>
              <a:avLst/>
              <a:gdLst>
                <a:gd name="T0" fmla="*/ 3 w 3"/>
                <a:gd name="T1" fmla="*/ 1 h 3"/>
                <a:gd name="T2" fmla="*/ 1 w 3"/>
                <a:gd name="T3" fmla="*/ 0 h 3"/>
                <a:gd name="T4" fmla="*/ 1 w 3"/>
                <a:gd name="T5" fmla="*/ 2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1" y="0"/>
                    <a:pt x="1" y="0"/>
                  </a:cubicBezTo>
                  <a:cubicBezTo>
                    <a:pt x="1" y="0"/>
                    <a:pt x="0" y="1"/>
                    <a:pt x="1" y="2"/>
                  </a:cubicBezTo>
                  <a:cubicBezTo>
                    <a:pt x="1" y="3"/>
                    <a:pt x="3" y="2"/>
                    <a:pt x="3" y="1"/>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41"/>
            <p:cNvSpPr>
              <a:spLocks/>
            </p:cNvSpPr>
            <p:nvPr/>
          </p:nvSpPr>
          <p:spPr bwMode="auto">
            <a:xfrm>
              <a:off x="10448925" y="3203575"/>
              <a:ext cx="39687" cy="38100"/>
            </a:xfrm>
            <a:custGeom>
              <a:avLst/>
              <a:gdLst>
                <a:gd name="T0" fmla="*/ 3 w 4"/>
                <a:gd name="T1" fmla="*/ 4 h 4"/>
                <a:gd name="T2" fmla="*/ 4 w 4"/>
                <a:gd name="T3" fmla="*/ 2 h 4"/>
                <a:gd name="T4" fmla="*/ 1 w 4"/>
                <a:gd name="T5" fmla="*/ 0 h 4"/>
                <a:gd name="T6" fmla="*/ 0 w 4"/>
                <a:gd name="T7" fmla="*/ 2 h 4"/>
                <a:gd name="T8" fmla="*/ 1 w 4"/>
                <a:gd name="T9" fmla="*/ 3 h 4"/>
                <a:gd name="T10" fmla="*/ 3 w 4"/>
                <a:gd name="T11" fmla="*/ 4 h 4"/>
              </a:gdLst>
              <a:ahLst/>
              <a:cxnLst>
                <a:cxn ang="0">
                  <a:pos x="T0" y="T1"/>
                </a:cxn>
                <a:cxn ang="0">
                  <a:pos x="T2" y="T3"/>
                </a:cxn>
                <a:cxn ang="0">
                  <a:pos x="T4" y="T5"/>
                </a:cxn>
                <a:cxn ang="0">
                  <a:pos x="T6" y="T7"/>
                </a:cxn>
                <a:cxn ang="0">
                  <a:pos x="T8" y="T9"/>
                </a:cxn>
                <a:cxn ang="0">
                  <a:pos x="T10" y="T11"/>
                </a:cxn>
              </a:cxnLst>
              <a:rect l="0" t="0" r="r" b="b"/>
              <a:pathLst>
                <a:path w="4" h="4">
                  <a:moveTo>
                    <a:pt x="3" y="4"/>
                  </a:moveTo>
                  <a:cubicBezTo>
                    <a:pt x="4" y="3"/>
                    <a:pt x="4" y="2"/>
                    <a:pt x="4" y="2"/>
                  </a:cubicBezTo>
                  <a:cubicBezTo>
                    <a:pt x="3" y="2"/>
                    <a:pt x="2" y="0"/>
                    <a:pt x="1" y="0"/>
                  </a:cubicBezTo>
                  <a:cubicBezTo>
                    <a:pt x="1" y="0"/>
                    <a:pt x="0" y="1"/>
                    <a:pt x="0" y="2"/>
                  </a:cubicBezTo>
                  <a:cubicBezTo>
                    <a:pt x="0" y="2"/>
                    <a:pt x="1" y="3"/>
                    <a:pt x="1" y="3"/>
                  </a:cubicBezTo>
                  <a:cubicBezTo>
                    <a:pt x="1" y="2"/>
                    <a:pt x="2" y="4"/>
                    <a:pt x="3" y="4"/>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42"/>
            <p:cNvSpPr>
              <a:spLocks/>
            </p:cNvSpPr>
            <p:nvPr/>
          </p:nvSpPr>
          <p:spPr bwMode="auto">
            <a:xfrm>
              <a:off x="12944475" y="3586163"/>
              <a:ext cx="68262" cy="47625"/>
            </a:xfrm>
            <a:custGeom>
              <a:avLst/>
              <a:gdLst>
                <a:gd name="T0" fmla="*/ 5 w 7"/>
                <a:gd name="T1" fmla="*/ 1 h 5"/>
                <a:gd name="T2" fmla="*/ 2 w 7"/>
                <a:gd name="T3" fmla="*/ 1 h 5"/>
                <a:gd name="T4" fmla="*/ 1 w 7"/>
                <a:gd name="T5" fmla="*/ 2 h 5"/>
                <a:gd name="T6" fmla="*/ 1 w 7"/>
                <a:gd name="T7" fmla="*/ 3 h 5"/>
                <a:gd name="T8" fmla="*/ 6 w 7"/>
                <a:gd name="T9" fmla="*/ 5 h 5"/>
                <a:gd name="T10" fmla="*/ 7 w 7"/>
                <a:gd name="T11" fmla="*/ 0 h 5"/>
                <a:gd name="T12" fmla="*/ 5 w 7"/>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5" y="1"/>
                  </a:moveTo>
                  <a:cubicBezTo>
                    <a:pt x="5" y="1"/>
                    <a:pt x="2" y="1"/>
                    <a:pt x="2" y="1"/>
                  </a:cubicBezTo>
                  <a:cubicBezTo>
                    <a:pt x="2" y="0"/>
                    <a:pt x="1" y="2"/>
                    <a:pt x="1" y="2"/>
                  </a:cubicBezTo>
                  <a:cubicBezTo>
                    <a:pt x="0" y="2"/>
                    <a:pt x="1" y="3"/>
                    <a:pt x="1" y="3"/>
                  </a:cubicBezTo>
                  <a:cubicBezTo>
                    <a:pt x="2" y="3"/>
                    <a:pt x="4" y="4"/>
                    <a:pt x="6" y="5"/>
                  </a:cubicBezTo>
                  <a:cubicBezTo>
                    <a:pt x="6" y="3"/>
                    <a:pt x="7" y="1"/>
                    <a:pt x="7" y="0"/>
                  </a:cubicBezTo>
                  <a:cubicBezTo>
                    <a:pt x="6" y="0"/>
                    <a:pt x="6" y="0"/>
                    <a:pt x="5" y="1"/>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43"/>
            <p:cNvSpPr>
              <a:spLocks/>
            </p:cNvSpPr>
            <p:nvPr/>
          </p:nvSpPr>
          <p:spPr bwMode="auto">
            <a:xfrm>
              <a:off x="9942513" y="2219325"/>
              <a:ext cx="995362" cy="2284413"/>
            </a:xfrm>
            <a:custGeom>
              <a:avLst/>
              <a:gdLst>
                <a:gd name="T0" fmla="*/ 56 w 104"/>
                <a:gd name="T1" fmla="*/ 176 h 239"/>
                <a:gd name="T2" fmla="*/ 56 w 104"/>
                <a:gd name="T3" fmla="*/ 191 h 239"/>
                <a:gd name="T4" fmla="*/ 56 w 104"/>
                <a:gd name="T5" fmla="*/ 212 h 239"/>
                <a:gd name="T6" fmla="*/ 56 w 104"/>
                <a:gd name="T7" fmla="*/ 226 h 239"/>
                <a:gd name="T8" fmla="*/ 60 w 104"/>
                <a:gd name="T9" fmla="*/ 238 h 239"/>
                <a:gd name="T10" fmla="*/ 67 w 104"/>
                <a:gd name="T11" fmla="*/ 237 h 239"/>
                <a:gd name="T12" fmla="*/ 68 w 104"/>
                <a:gd name="T13" fmla="*/ 226 h 239"/>
                <a:gd name="T14" fmla="*/ 71 w 104"/>
                <a:gd name="T15" fmla="*/ 211 h 239"/>
                <a:gd name="T16" fmla="*/ 79 w 104"/>
                <a:gd name="T17" fmla="*/ 200 h 239"/>
                <a:gd name="T18" fmla="*/ 86 w 104"/>
                <a:gd name="T19" fmla="*/ 192 h 239"/>
                <a:gd name="T20" fmla="*/ 95 w 104"/>
                <a:gd name="T21" fmla="*/ 181 h 239"/>
                <a:gd name="T22" fmla="*/ 99 w 104"/>
                <a:gd name="T23" fmla="*/ 166 h 239"/>
                <a:gd name="T24" fmla="*/ 104 w 104"/>
                <a:gd name="T25" fmla="*/ 155 h 239"/>
                <a:gd name="T26" fmla="*/ 101 w 104"/>
                <a:gd name="T27" fmla="*/ 148 h 239"/>
                <a:gd name="T28" fmla="*/ 88 w 104"/>
                <a:gd name="T29" fmla="*/ 143 h 239"/>
                <a:gd name="T30" fmla="*/ 73 w 104"/>
                <a:gd name="T31" fmla="*/ 130 h 239"/>
                <a:gd name="T32" fmla="*/ 61 w 104"/>
                <a:gd name="T33" fmla="*/ 122 h 239"/>
                <a:gd name="T34" fmla="*/ 52 w 104"/>
                <a:gd name="T35" fmla="*/ 121 h 239"/>
                <a:gd name="T36" fmla="*/ 42 w 104"/>
                <a:gd name="T37" fmla="*/ 126 h 239"/>
                <a:gd name="T38" fmla="*/ 35 w 104"/>
                <a:gd name="T39" fmla="*/ 109 h 239"/>
                <a:gd name="T40" fmla="*/ 21 w 104"/>
                <a:gd name="T41" fmla="*/ 104 h 239"/>
                <a:gd name="T42" fmla="*/ 35 w 104"/>
                <a:gd name="T43" fmla="*/ 94 h 239"/>
                <a:gd name="T44" fmla="*/ 46 w 104"/>
                <a:gd name="T45" fmla="*/ 96 h 239"/>
                <a:gd name="T46" fmla="*/ 52 w 104"/>
                <a:gd name="T47" fmla="*/ 82 h 239"/>
                <a:gd name="T48" fmla="*/ 59 w 104"/>
                <a:gd name="T49" fmla="*/ 72 h 239"/>
                <a:gd name="T50" fmla="*/ 68 w 104"/>
                <a:gd name="T51" fmla="*/ 66 h 239"/>
                <a:gd name="T52" fmla="*/ 71 w 104"/>
                <a:gd name="T53" fmla="*/ 58 h 239"/>
                <a:gd name="T54" fmla="*/ 77 w 104"/>
                <a:gd name="T55" fmla="*/ 58 h 239"/>
                <a:gd name="T56" fmla="*/ 82 w 104"/>
                <a:gd name="T57" fmla="*/ 62 h 239"/>
                <a:gd name="T58" fmla="*/ 81 w 104"/>
                <a:gd name="T59" fmla="*/ 49 h 239"/>
                <a:gd name="T60" fmla="*/ 75 w 104"/>
                <a:gd name="T61" fmla="*/ 40 h 239"/>
                <a:gd name="T62" fmla="*/ 68 w 104"/>
                <a:gd name="T63" fmla="*/ 35 h 239"/>
                <a:gd name="T64" fmla="*/ 59 w 104"/>
                <a:gd name="T65" fmla="*/ 28 h 239"/>
                <a:gd name="T66" fmla="*/ 53 w 104"/>
                <a:gd name="T67" fmla="*/ 41 h 239"/>
                <a:gd name="T68" fmla="*/ 49 w 104"/>
                <a:gd name="T69" fmla="*/ 45 h 239"/>
                <a:gd name="T70" fmla="*/ 40 w 104"/>
                <a:gd name="T71" fmla="*/ 40 h 239"/>
                <a:gd name="T72" fmla="*/ 41 w 104"/>
                <a:gd name="T73" fmla="*/ 30 h 239"/>
                <a:gd name="T74" fmla="*/ 53 w 104"/>
                <a:gd name="T75" fmla="*/ 19 h 239"/>
                <a:gd name="T76" fmla="*/ 56 w 104"/>
                <a:gd name="T77" fmla="*/ 11 h 239"/>
                <a:gd name="T78" fmla="*/ 65 w 104"/>
                <a:gd name="T79" fmla="*/ 16 h 239"/>
                <a:gd name="T80" fmla="*/ 69 w 104"/>
                <a:gd name="T81" fmla="*/ 28 h 239"/>
                <a:gd name="T82" fmla="*/ 75 w 104"/>
                <a:gd name="T83" fmla="*/ 21 h 239"/>
                <a:gd name="T84" fmla="*/ 77 w 104"/>
                <a:gd name="T85" fmla="*/ 16 h 239"/>
                <a:gd name="T86" fmla="*/ 72 w 104"/>
                <a:gd name="T87" fmla="*/ 8 h 239"/>
                <a:gd name="T88" fmla="*/ 60 w 104"/>
                <a:gd name="T89" fmla="*/ 3 h 239"/>
                <a:gd name="T90" fmla="*/ 48 w 104"/>
                <a:gd name="T91" fmla="*/ 6 h 239"/>
                <a:gd name="T92" fmla="*/ 48 w 104"/>
                <a:gd name="T93" fmla="*/ 13 h 239"/>
                <a:gd name="T94" fmla="*/ 40 w 104"/>
                <a:gd name="T95" fmla="*/ 9 h 239"/>
                <a:gd name="T96" fmla="*/ 37 w 104"/>
                <a:gd name="T97" fmla="*/ 13 h 239"/>
                <a:gd name="T98" fmla="*/ 30 w 104"/>
                <a:gd name="T99" fmla="*/ 21 h 239"/>
                <a:gd name="T100" fmla="*/ 23 w 104"/>
                <a:gd name="T101" fmla="*/ 32 h 239"/>
                <a:gd name="T102" fmla="*/ 18 w 104"/>
                <a:gd name="T103" fmla="*/ 41 h 239"/>
                <a:gd name="T104" fmla="*/ 12 w 104"/>
                <a:gd name="T105" fmla="*/ 52 h 239"/>
                <a:gd name="T106" fmla="*/ 8 w 104"/>
                <a:gd name="T107" fmla="*/ 63 h 239"/>
                <a:gd name="T108" fmla="*/ 3 w 104"/>
                <a:gd name="T109" fmla="*/ 80 h 239"/>
                <a:gd name="T110" fmla="*/ 2 w 104"/>
                <a:gd name="T111" fmla="*/ 100 h 239"/>
                <a:gd name="T112" fmla="*/ 6 w 104"/>
                <a:gd name="T113" fmla="*/ 99 h 239"/>
                <a:gd name="T114" fmla="*/ 22 w 104"/>
                <a:gd name="T115" fmla="*/ 116 h 239"/>
                <a:gd name="T116" fmla="*/ 35 w 104"/>
                <a:gd name="T117" fmla="*/ 124 h 239"/>
                <a:gd name="T118" fmla="*/ 44 w 104"/>
                <a:gd name="T119" fmla="*/ 129 h 239"/>
                <a:gd name="T120" fmla="*/ 44 w 104"/>
                <a:gd name="T121" fmla="*/ 141 h 239"/>
                <a:gd name="T122" fmla="*/ 45 w 104"/>
                <a:gd name="T123" fmla="*/ 154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 h="239">
                  <a:moveTo>
                    <a:pt x="49" y="165"/>
                  </a:moveTo>
                  <a:cubicBezTo>
                    <a:pt x="48" y="165"/>
                    <a:pt x="51" y="168"/>
                    <a:pt x="52" y="169"/>
                  </a:cubicBezTo>
                  <a:cubicBezTo>
                    <a:pt x="53" y="170"/>
                    <a:pt x="56" y="175"/>
                    <a:pt x="56" y="176"/>
                  </a:cubicBezTo>
                  <a:cubicBezTo>
                    <a:pt x="57" y="178"/>
                    <a:pt x="57" y="181"/>
                    <a:pt x="56" y="181"/>
                  </a:cubicBezTo>
                  <a:cubicBezTo>
                    <a:pt x="56" y="182"/>
                    <a:pt x="57" y="183"/>
                    <a:pt x="57" y="184"/>
                  </a:cubicBezTo>
                  <a:cubicBezTo>
                    <a:pt x="57" y="184"/>
                    <a:pt x="56" y="189"/>
                    <a:pt x="56" y="191"/>
                  </a:cubicBezTo>
                  <a:cubicBezTo>
                    <a:pt x="57" y="193"/>
                    <a:pt x="54" y="199"/>
                    <a:pt x="54" y="202"/>
                  </a:cubicBezTo>
                  <a:cubicBezTo>
                    <a:pt x="54" y="205"/>
                    <a:pt x="56" y="209"/>
                    <a:pt x="56" y="208"/>
                  </a:cubicBezTo>
                  <a:cubicBezTo>
                    <a:pt x="57" y="208"/>
                    <a:pt x="57" y="211"/>
                    <a:pt x="56" y="212"/>
                  </a:cubicBezTo>
                  <a:cubicBezTo>
                    <a:pt x="55" y="212"/>
                    <a:pt x="54" y="214"/>
                    <a:pt x="55" y="214"/>
                  </a:cubicBezTo>
                  <a:cubicBezTo>
                    <a:pt x="55" y="215"/>
                    <a:pt x="55" y="217"/>
                    <a:pt x="55" y="218"/>
                  </a:cubicBezTo>
                  <a:cubicBezTo>
                    <a:pt x="55" y="219"/>
                    <a:pt x="56" y="225"/>
                    <a:pt x="56" y="226"/>
                  </a:cubicBezTo>
                  <a:cubicBezTo>
                    <a:pt x="56" y="228"/>
                    <a:pt x="58" y="232"/>
                    <a:pt x="59" y="233"/>
                  </a:cubicBezTo>
                  <a:cubicBezTo>
                    <a:pt x="59" y="234"/>
                    <a:pt x="60" y="237"/>
                    <a:pt x="60" y="237"/>
                  </a:cubicBezTo>
                  <a:cubicBezTo>
                    <a:pt x="60" y="237"/>
                    <a:pt x="60" y="238"/>
                    <a:pt x="60" y="238"/>
                  </a:cubicBezTo>
                  <a:cubicBezTo>
                    <a:pt x="60" y="238"/>
                    <a:pt x="62" y="238"/>
                    <a:pt x="63" y="239"/>
                  </a:cubicBezTo>
                  <a:cubicBezTo>
                    <a:pt x="63" y="239"/>
                    <a:pt x="66" y="239"/>
                    <a:pt x="68" y="239"/>
                  </a:cubicBezTo>
                  <a:cubicBezTo>
                    <a:pt x="69" y="239"/>
                    <a:pt x="68" y="237"/>
                    <a:pt x="67" y="237"/>
                  </a:cubicBezTo>
                  <a:cubicBezTo>
                    <a:pt x="67" y="236"/>
                    <a:pt x="66" y="234"/>
                    <a:pt x="66" y="233"/>
                  </a:cubicBezTo>
                  <a:cubicBezTo>
                    <a:pt x="65" y="233"/>
                    <a:pt x="65" y="230"/>
                    <a:pt x="65" y="229"/>
                  </a:cubicBezTo>
                  <a:cubicBezTo>
                    <a:pt x="66" y="228"/>
                    <a:pt x="68" y="227"/>
                    <a:pt x="68" y="226"/>
                  </a:cubicBezTo>
                  <a:cubicBezTo>
                    <a:pt x="68" y="225"/>
                    <a:pt x="68" y="222"/>
                    <a:pt x="68" y="222"/>
                  </a:cubicBezTo>
                  <a:cubicBezTo>
                    <a:pt x="67" y="222"/>
                    <a:pt x="68" y="218"/>
                    <a:pt x="68" y="216"/>
                  </a:cubicBezTo>
                  <a:cubicBezTo>
                    <a:pt x="67" y="214"/>
                    <a:pt x="71" y="213"/>
                    <a:pt x="71" y="211"/>
                  </a:cubicBezTo>
                  <a:cubicBezTo>
                    <a:pt x="71" y="210"/>
                    <a:pt x="75" y="208"/>
                    <a:pt x="76" y="207"/>
                  </a:cubicBezTo>
                  <a:cubicBezTo>
                    <a:pt x="77" y="207"/>
                    <a:pt x="78" y="203"/>
                    <a:pt x="77" y="202"/>
                  </a:cubicBezTo>
                  <a:cubicBezTo>
                    <a:pt x="77" y="201"/>
                    <a:pt x="79" y="200"/>
                    <a:pt x="79" y="200"/>
                  </a:cubicBezTo>
                  <a:cubicBezTo>
                    <a:pt x="80" y="200"/>
                    <a:pt x="81" y="199"/>
                    <a:pt x="82" y="199"/>
                  </a:cubicBezTo>
                  <a:cubicBezTo>
                    <a:pt x="82" y="199"/>
                    <a:pt x="83" y="198"/>
                    <a:pt x="83" y="197"/>
                  </a:cubicBezTo>
                  <a:cubicBezTo>
                    <a:pt x="84" y="197"/>
                    <a:pt x="85" y="192"/>
                    <a:pt x="86" y="192"/>
                  </a:cubicBezTo>
                  <a:cubicBezTo>
                    <a:pt x="87" y="191"/>
                    <a:pt x="88" y="188"/>
                    <a:pt x="88" y="187"/>
                  </a:cubicBezTo>
                  <a:cubicBezTo>
                    <a:pt x="88" y="187"/>
                    <a:pt x="89" y="184"/>
                    <a:pt x="90" y="184"/>
                  </a:cubicBezTo>
                  <a:cubicBezTo>
                    <a:pt x="90" y="183"/>
                    <a:pt x="94" y="181"/>
                    <a:pt x="95" y="181"/>
                  </a:cubicBezTo>
                  <a:cubicBezTo>
                    <a:pt x="95" y="181"/>
                    <a:pt x="96" y="175"/>
                    <a:pt x="96" y="173"/>
                  </a:cubicBezTo>
                  <a:cubicBezTo>
                    <a:pt x="97" y="171"/>
                    <a:pt x="98" y="168"/>
                    <a:pt x="98" y="167"/>
                  </a:cubicBezTo>
                  <a:cubicBezTo>
                    <a:pt x="98" y="167"/>
                    <a:pt x="99" y="166"/>
                    <a:pt x="99" y="166"/>
                  </a:cubicBezTo>
                  <a:cubicBezTo>
                    <a:pt x="100" y="166"/>
                    <a:pt x="100" y="163"/>
                    <a:pt x="101" y="162"/>
                  </a:cubicBezTo>
                  <a:cubicBezTo>
                    <a:pt x="101" y="162"/>
                    <a:pt x="103" y="159"/>
                    <a:pt x="104" y="159"/>
                  </a:cubicBezTo>
                  <a:cubicBezTo>
                    <a:pt x="104" y="158"/>
                    <a:pt x="104" y="156"/>
                    <a:pt x="104" y="155"/>
                  </a:cubicBezTo>
                  <a:cubicBezTo>
                    <a:pt x="104" y="155"/>
                    <a:pt x="104" y="155"/>
                    <a:pt x="104" y="154"/>
                  </a:cubicBezTo>
                  <a:cubicBezTo>
                    <a:pt x="104" y="152"/>
                    <a:pt x="104" y="152"/>
                    <a:pt x="104" y="152"/>
                  </a:cubicBezTo>
                  <a:cubicBezTo>
                    <a:pt x="104" y="150"/>
                    <a:pt x="102" y="148"/>
                    <a:pt x="101" y="148"/>
                  </a:cubicBezTo>
                  <a:cubicBezTo>
                    <a:pt x="101" y="149"/>
                    <a:pt x="98" y="147"/>
                    <a:pt x="97" y="146"/>
                  </a:cubicBezTo>
                  <a:cubicBezTo>
                    <a:pt x="96" y="146"/>
                    <a:pt x="93" y="145"/>
                    <a:pt x="93" y="145"/>
                  </a:cubicBezTo>
                  <a:cubicBezTo>
                    <a:pt x="92" y="145"/>
                    <a:pt x="89" y="143"/>
                    <a:pt x="88" y="143"/>
                  </a:cubicBezTo>
                  <a:cubicBezTo>
                    <a:pt x="87" y="143"/>
                    <a:pt x="84" y="142"/>
                    <a:pt x="84" y="142"/>
                  </a:cubicBezTo>
                  <a:cubicBezTo>
                    <a:pt x="83" y="141"/>
                    <a:pt x="82" y="137"/>
                    <a:pt x="80" y="136"/>
                  </a:cubicBezTo>
                  <a:cubicBezTo>
                    <a:pt x="78" y="134"/>
                    <a:pt x="74" y="131"/>
                    <a:pt x="73" y="130"/>
                  </a:cubicBezTo>
                  <a:cubicBezTo>
                    <a:pt x="73" y="129"/>
                    <a:pt x="68" y="126"/>
                    <a:pt x="67" y="125"/>
                  </a:cubicBezTo>
                  <a:cubicBezTo>
                    <a:pt x="66" y="125"/>
                    <a:pt x="64" y="124"/>
                    <a:pt x="63" y="125"/>
                  </a:cubicBezTo>
                  <a:cubicBezTo>
                    <a:pt x="63" y="125"/>
                    <a:pt x="61" y="122"/>
                    <a:pt x="61" y="122"/>
                  </a:cubicBezTo>
                  <a:cubicBezTo>
                    <a:pt x="60" y="121"/>
                    <a:pt x="57" y="120"/>
                    <a:pt x="57" y="121"/>
                  </a:cubicBezTo>
                  <a:cubicBezTo>
                    <a:pt x="57" y="122"/>
                    <a:pt x="55" y="121"/>
                    <a:pt x="55" y="121"/>
                  </a:cubicBezTo>
                  <a:cubicBezTo>
                    <a:pt x="54" y="120"/>
                    <a:pt x="53" y="121"/>
                    <a:pt x="52" y="121"/>
                  </a:cubicBezTo>
                  <a:cubicBezTo>
                    <a:pt x="52" y="121"/>
                    <a:pt x="49" y="125"/>
                    <a:pt x="48" y="126"/>
                  </a:cubicBezTo>
                  <a:cubicBezTo>
                    <a:pt x="47" y="126"/>
                    <a:pt x="46" y="125"/>
                    <a:pt x="45" y="125"/>
                  </a:cubicBezTo>
                  <a:cubicBezTo>
                    <a:pt x="45" y="124"/>
                    <a:pt x="42" y="125"/>
                    <a:pt x="42" y="126"/>
                  </a:cubicBezTo>
                  <a:cubicBezTo>
                    <a:pt x="41" y="126"/>
                    <a:pt x="39" y="122"/>
                    <a:pt x="40" y="120"/>
                  </a:cubicBezTo>
                  <a:cubicBezTo>
                    <a:pt x="40" y="118"/>
                    <a:pt x="38" y="115"/>
                    <a:pt x="36" y="114"/>
                  </a:cubicBezTo>
                  <a:cubicBezTo>
                    <a:pt x="35" y="114"/>
                    <a:pt x="34" y="110"/>
                    <a:pt x="35" y="109"/>
                  </a:cubicBezTo>
                  <a:cubicBezTo>
                    <a:pt x="35" y="108"/>
                    <a:pt x="32" y="107"/>
                    <a:pt x="31" y="107"/>
                  </a:cubicBezTo>
                  <a:cubicBezTo>
                    <a:pt x="30" y="106"/>
                    <a:pt x="28" y="109"/>
                    <a:pt x="28" y="109"/>
                  </a:cubicBezTo>
                  <a:cubicBezTo>
                    <a:pt x="28" y="110"/>
                    <a:pt x="20" y="108"/>
                    <a:pt x="21" y="104"/>
                  </a:cubicBezTo>
                  <a:cubicBezTo>
                    <a:pt x="22" y="100"/>
                    <a:pt x="25" y="95"/>
                    <a:pt x="26" y="95"/>
                  </a:cubicBezTo>
                  <a:cubicBezTo>
                    <a:pt x="27" y="94"/>
                    <a:pt x="32" y="94"/>
                    <a:pt x="33" y="94"/>
                  </a:cubicBezTo>
                  <a:cubicBezTo>
                    <a:pt x="34" y="95"/>
                    <a:pt x="35" y="94"/>
                    <a:pt x="35" y="94"/>
                  </a:cubicBezTo>
                  <a:cubicBezTo>
                    <a:pt x="35" y="94"/>
                    <a:pt x="39" y="94"/>
                    <a:pt x="40" y="95"/>
                  </a:cubicBezTo>
                  <a:cubicBezTo>
                    <a:pt x="41" y="95"/>
                    <a:pt x="43" y="99"/>
                    <a:pt x="44" y="100"/>
                  </a:cubicBezTo>
                  <a:cubicBezTo>
                    <a:pt x="45" y="101"/>
                    <a:pt x="45" y="97"/>
                    <a:pt x="46" y="96"/>
                  </a:cubicBezTo>
                  <a:cubicBezTo>
                    <a:pt x="46" y="96"/>
                    <a:pt x="45" y="93"/>
                    <a:pt x="45" y="93"/>
                  </a:cubicBezTo>
                  <a:cubicBezTo>
                    <a:pt x="44" y="92"/>
                    <a:pt x="47" y="87"/>
                    <a:pt x="48" y="86"/>
                  </a:cubicBezTo>
                  <a:cubicBezTo>
                    <a:pt x="50" y="85"/>
                    <a:pt x="52" y="82"/>
                    <a:pt x="52" y="82"/>
                  </a:cubicBezTo>
                  <a:cubicBezTo>
                    <a:pt x="52" y="81"/>
                    <a:pt x="53" y="81"/>
                    <a:pt x="54" y="81"/>
                  </a:cubicBezTo>
                  <a:cubicBezTo>
                    <a:pt x="54" y="80"/>
                    <a:pt x="54" y="76"/>
                    <a:pt x="54" y="75"/>
                  </a:cubicBezTo>
                  <a:cubicBezTo>
                    <a:pt x="55" y="74"/>
                    <a:pt x="58" y="72"/>
                    <a:pt x="59" y="72"/>
                  </a:cubicBezTo>
                  <a:cubicBezTo>
                    <a:pt x="60" y="72"/>
                    <a:pt x="61" y="69"/>
                    <a:pt x="61" y="68"/>
                  </a:cubicBezTo>
                  <a:cubicBezTo>
                    <a:pt x="60" y="68"/>
                    <a:pt x="63" y="65"/>
                    <a:pt x="65" y="65"/>
                  </a:cubicBezTo>
                  <a:cubicBezTo>
                    <a:pt x="67" y="64"/>
                    <a:pt x="68" y="66"/>
                    <a:pt x="68" y="66"/>
                  </a:cubicBezTo>
                  <a:cubicBezTo>
                    <a:pt x="68" y="66"/>
                    <a:pt x="70" y="65"/>
                    <a:pt x="71" y="64"/>
                  </a:cubicBezTo>
                  <a:cubicBezTo>
                    <a:pt x="72" y="63"/>
                    <a:pt x="71" y="61"/>
                    <a:pt x="70" y="61"/>
                  </a:cubicBezTo>
                  <a:cubicBezTo>
                    <a:pt x="70" y="60"/>
                    <a:pt x="70" y="58"/>
                    <a:pt x="71" y="58"/>
                  </a:cubicBezTo>
                  <a:cubicBezTo>
                    <a:pt x="72" y="57"/>
                    <a:pt x="73" y="55"/>
                    <a:pt x="72" y="55"/>
                  </a:cubicBezTo>
                  <a:cubicBezTo>
                    <a:pt x="72" y="54"/>
                    <a:pt x="76" y="55"/>
                    <a:pt x="77" y="54"/>
                  </a:cubicBezTo>
                  <a:cubicBezTo>
                    <a:pt x="79" y="53"/>
                    <a:pt x="78" y="57"/>
                    <a:pt x="77" y="58"/>
                  </a:cubicBezTo>
                  <a:cubicBezTo>
                    <a:pt x="76" y="60"/>
                    <a:pt x="77" y="61"/>
                    <a:pt x="78" y="61"/>
                  </a:cubicBezTo>
                  <a:cubicBezTo>
                    <a:pt x="79" y="60"/>
                    <a:pt x="79" y="61"/>
                    <a:pt x="80" y="62"/>
                  </a:cubicBezTo>
                  <a:cubicBezTo>
                    <a:pt x="80" y="62"/>
                    <a:pt x="81" y="61"/>
                    <a:pt x="82" y="62"/>
                  </a:cubicBezTo>
                  <a:cubicBezTo>
                    <a:pt x="83" y="62"/>
                    <a:pt x="84" y="61"/>
                    <a:pt x="84" y="60"/>
                  </a:cubicBezTo>
                  <a:cubicBezTo>
                    <a:pt x="84" y="59"/>
                    <a:pt x="81" y="57"/>
                    <a:pt x="81" y="56"/>
                  </a:cubicBezTo>
                  <a:cubicBezTo>
                    <a:pt x="81" y="56"/>
                    <a:pt x="81" y="50"/>
                    <a:pt x="81" y="49"/>
                  </a:cubicBezTo>
                  <a:cubicBezTo>
                    <a:pt x="80" y="48"/>
                    <a:pt x="79" y="46"/>
                    <a:pt x="78" y="46"/>
                  </a:cubicBezTo>
                  <a:cubicBezTo>
                    <a:pt x="78" y="47"/>
                    <a:pt x="77" y="43"/>
                    <a:pt x="76" y="43"/>
                  </a:cubicBezTo>
                  <a:cubicBezTo>
                    <a:pt x="75" y="42"/>
                    <a:pt x="75" y="40"/>
                    <a:pt x="75" y="40"/>
                  </a:cubicBezTo>
                  <a:cubicBezTo>
                    <a:pt x="75" y="39"/>
                    <a:pt x="73" y="37"/>
                    <a:pt x="72" y="35"/>
                  </a:cubicBezTo>
                  <a:cubicBezTo>
                    <a:pt x="71" y="34"/>
                    <a:pt x="70" y="34"/>
                    <a:pt x="70" y="35"/>
                  </a:cubicBezTo>
                  <a:cubicBezTo>
                    <a:pt x="70" y="35"/>
                    <a:pt x="68" y="35"/>
                    <a:pt x="68" y="35"/>
                  </a:cubicBezTo>
                  <a:cubicBezTo>
                    <a:pt x="67" y="35"/>
                    <a:pt x="66" y="32"/>
                    <a:pt x="66" y="31"/>
                  </a:cubicBezTo>
                  <a:cubicBezTo>
                    <a:pt x="66" y="30"/>
                    <a:pt x="63" y="30"/>
                    <a:pt x="62" y="29"/>
                  </a:cubicBezTo>
                  <a:cubicBezTo>
                    <a:pt x="62" y="28"/>
                    <a:pt x="59" y="29"/>
                    <a:pt x="59" y="28"/>
                  </a:cubicBezTo>
                  <a:cubicBezTo>
                    <a:pt x="59" y="27"/>
                    <a:pt x="57" y="27"/>
                    <a:pt x="56" y="27"/>
                  </a:cubicBezTo>
                  <a:cubicBezTo>
                    <a:pt x="56" y="27"/>
                    <a:pt x="56" y="35"/>
                    <a:pt x="56" y="37"/>
                  </a:cubicBezTo>
                  <a:cubicBezTo>
                    <a:pt x="55" y="40"/>
                    <a:pt x="53" y="41"/>
                    <a:pt x="53" y="41"/>
                  </a:cubicBezTo>
                  <a:cubicBezTo>
                    <a:pt x="52" y="41"/>
                    <a:pt x="53" y="43"/>
                    <a:pt x="53" y="43"/>
                  </a:cubicBezTo>
                  <a:cubicBezTo>
                    <a:pt x="53" y="43"/>
                    <a:pt x="52" y="45"/>
                    <a:pt x="51" y="47"/>
                  </a:cubicBezTo>
                  <a:cubicBezTo>
                    <a:pt x="51" y="49"/>
                    <a:pt x="50" y="47"/>
                    <a:pt x="49" y="45"/>
                  </a:cubicBezTo>
                  <a:cubicBezTo>
                    <a:pt x="49" y="44"/>
                    <a:pt x="47" y="42"/>
                    <a:pt x="47" y="42"/>
                  </a:cubicBezTo>
                  <a:cubicBezTo>
                    <a:pt x="47" y="43"/>
                    <a:pt x="46" y="42"/>
                    <a:pt x="45" y="42"/>
                  </a:cubicBezTo>
                  <a:cubicBezTo>
                    <a:pt x="45" y="42"/>
                    <a:pt x="42" y="40"/>
                    <a:pt x="40" y="40"/>
                  </a:cubicBezTo>
                  <a:cubicBezTo>
                    <a:pt x="39" y="39"/>
                    <a:pt x="38" y="35"/>
                    <a:pt x="38" y="35"/>
                  </a:cubicBezTo>
                  <a:cubicBezTo>
                    <a:pt x="37" y="34"/>
                    <a:pt x="38" y="34"/>
                    <a:pt x="37" y="33"/>
                  </a:cubicBezTo>
                  <a:cubicBezTo>
                    <a:pt x="37" y="33"/>
                    <a:pt x="40" y="30"/>
                    <a:pt x="41" y="30"/>
                  </a:cubicBezTo>
                  <a:cubicBezTo>
                    <a:pt x="41" y="29"/>
                    <a:pt x="44" y="25"/>
                    <a:pt x="45" y="24"/>
                  </a:cubicBezTo>
                  <a:cubicBezTo>
                    <a:pt x="46" y="24"/>
                    <a:pt x="47" y="22"/>
                    <a:pt x="47" y="21"/>
                  </a:cubicBezTo>
                  <a:cubicBezTo>
                    <a:pt x="47" y="21"/>
                    <a:pt x="51" y="20"/>
                    <a:pt x="53" y="19"/>
                  </a:cubicBezTo>
                  <a:cubicBezTo>
                    <a:pt x="54" y="19"/>
                    <a:pt x="55" y="15"/>
                    <a:pt x="55" y="14"/>
                  </a:cubicBezTo>
                  <a:cubicBezTo>
                    <a:pt x="55" y="13"/>
                    <a:pt x="54" y="11"/>
                    <a:pt x="54" y="11"/>
                  </a:cubicBezTo>
                  <a:cubicBezTo>
                    <a:pt x="53" y="11"/>
                    <a:pt x="56" y="10"/>
                    <a:pt x="56" y="11"/>
                  </a:cubicBezTo>
                  <a:cubicBezTo>
                    <a:pt x="57" y="11"/>
                    <a:pt x="60" y="10"/>
                    <a:pt x="61" y="11"/>
                  </a:cubicBezTo>
                  <a:cubicBezTo>
                    <a:pt x="62" y="11"/>
                    <a:pt x="63" y="12"/>
                    <a:pt x="65" y="13"/>
                  </a:cubicBezTo>
                  <a:cubicBezTo>
                    <a:pt x="65" y="13"/>
                    <a:pt x="65" y="13"/>
                    <a:pt x="65" y="16"/>
                  </a:cubicBezTo>
                  <a:cubicBezTo>
                    <a:pt x="64" y="20"/>
                    <a:pt x="64" y="20"/>
                    <a:pt x="64" y="20"/>
                  </a:cubicBezTo>
                  <a:cubicBezTo>
                    <a:pt x="60" y="22"/>
                    <a:pt x="59" y="24"/>
                    <a:pt x="61" y="24"/>
                  </a:cubicBezTo>
                  <a:cubicBezTo>
                    <a:pt x="62" y="24"/>
                    <a:pt x="68" y="27"/>
                    <a:pt x="69" y="28"/>
                  </a:cubicBezTo>
                  <a:cubicBezTo>
                    <a:pt x="71" y="29"/>
                    <a:pt x="72" y="26"/>
                    <a:pt x="72" y="25"/>
                  </a:cubicBezTo>
                  <a:cubicBezTo>
                    <a:pt x="73" y="25"/>
                    <a:pt x="73" y="22"/>
                    <a:pt x="72" y="21"/>
                  </a:cubicBezTo>
                  <a:cubicBezTo>
                    <a:pt x="72" y="21"/>
                    <a:pt x="74" y="21"/>
                    <a:pt x="75" y="21"/>
                  </a:cubicBezTo>
                  <a:cubicBezTo>
                    <a:pt x="75" y="22"/>
                    <a:pt x="76" y="21"/>
                    <a:pt x="77" y="20"/>
                  </a:cubicBezTo>
                  <a:cubicBezTo>
                    <a:pt x="77" y="20"/>
                    <a:pt x="77" y="18"/>
                    <a:pt x="78" y="17"/>
                  </a:cubicBezTo>
                  <a:cubicBezTo>
                    <a:pt x="78" y="17"/>
                    <a:pt x="77" y="16"/>
                    <a:pt x="77" y="16"/>
                  </a:cubicBezTo>
                  <a:cubicBezTo>
                    <a:pt x="76" y="15"/>
                    <a:pt x="74" y="14"/>
                    <a:pt x="73" y="14"/>
                  </a:cubicBezTo>
                  <a:cubicBezTo>
                    <a:pt x="72" y="13"/>
                    <a:pt x="72" y="11"/>
                    <a:pt x="72" y="11"/>
                  </a:cubicBezTo>
                  <a:cubicBezTo>
                    <a:pt x="73" y="11"/>
                    <a:pt x="72" y="8"/>
                    <a:pt x="72" y="8"/>
                  </a:cubicBezTo>
                  <a:cubicBezTo>
                    <a:pt x="71" y="7"/>
                    <a:pt x="68" y="6"/>
                    <a:pt x="67" y="6"/>
                  </a:cubicBezTo>
                  <a:cubicBezTo>
                    <a:pt x="67" y="6"/>
                    <a:pt x="66" y="4"/>
                    <a:pt x="65" y="4"/>
                  </a:cubicBezTo>
                  <a:cubicBezTo>
                    <a:pt x="64" y="3"/>
                    <a:pt x="61" y="3"/>
                    <a:pt x="60" y="3"/>
                  </a:cubicBezTo>
                  <a:cubicBezTo>
                    <a:pt x="59" y="3"/>
                    <a:pt x="57" y="1"/>
                    <a:pt x="56" y="1"/>
                  </a:cubicBezTo>
                  <a:cubicBezTo>
                    <a:pt x="54" y="2"/>
                    <a:pt x="53" y="0"/>
                    <a:pt x="52" y="0"/>
                  </a:cubicBezTo>
                  <a:cubicBezTo>
                    <a:pt x="52" y="0"/>
                    <a:pt x="48" y="4"/>
                    <a:pt x="48" y="6"/>
                  </a:cubicBezTo>
                  <a:cubicBezTo>
                    <a:pt x="48" y="9"/>
                    <a:pt x="49" y="11"/>
                    <a:pt x="50" y="11"/>
                  </a:cubicBezTo>
                  <a:cubicBezTo>
                    <a:pt x="51" y="12"/>
                    <a:pt x="50" y="14"/>
                    <a:pt x="49" y="15"/>
                  </a:cubicBezTo>
                  <a:cubicBezTo>
                    <a:pt x="49" y="15"/>
                    <a:pt x="47" y="14"/>
                    <a:pt x="48" y="13"/>
                  </a:cubicBezTo>
                  <a:cubicBezTo>
                    <a:pt x="48" y="13"/>
                    <a:pt x="46" y="10"/>
                    <a:pt x="46" y="9"/>
                  </a:cubicBezTo>
                  <a:cubicBezTo>
                    <a:pt x="45" y="8"/>
                    <a:pt x="43" y="7"/>
                    <a:pt x="42" y="7"/>
                  </a:cubicBezTo>
                  <a:cubicBezTo>
                    <a:pt x="41" y="8"/>
                    <a:pt x="41" y="8"/>
                    <a:pt x="40" y="9"/>
                  </a:cubicBezTo>
                  <a:cubicBezTo>
                    <a:pt x="40" y="10"/>
                    <a:pt x="40" y="11"/>
                    <a:pt x="40" y="12"/>
                  </a:cubicBezTo>
                  <a:cubicBezTo>
                    <a:pt x="40" y="14"/>
                    <a:pt x="38" y="14"/>
                    <a:pt x="38" y="13"/>
                  </a:cubicBezTo>
                  <a:cubicBezTo>
                    <a:pt x="38" y="13"/>
                    <a:pt x="37" y="13"/>
                    <a:pt x="37" y="13"/>
                  </a:cubicBezTo>
                  <a:cubicBezTo>
                    <a:pt x="36" y="14"/>
                    <a:pt x="35" y="15"/>
                    <a:pt x="34" y="15"/>
                  </a:cubicBezTo>
                  <a:cubicBezTo>
                    <a:pt x="34" y="16"/>
                    <a:pt x="33" y="17"/>
                    <a:pt x="32" y="18"/>
                  </a:cubicBezTo>
                  <a:cubicBezTo>
                    <a:pt x="32" y="19"/>
                    <a:pt x="31" y="20"/>
                    <a:pt x="30" y="21"/>
                  </a:cubicBezTo>
                  <a:cubicBezTo>
                    <a:pt x="30" y="22"/>
                    <a:pt x="29" y="23"/>
                    <a:pt x="28" y="24"/>
                  </a:cubicBezTo>
                  <a:cubicBezTo>
                    <a:pt x="27" y="25"/>
                    <a:pt x="27" y="26"/>
                    <a:pt x="26" y="28"/>
                  </a:cubicBezTo>
                  <a:cubicBezTo>
                    <a:pt x="25" y="29"/>
                    <a:pt x="24" y="30"/>
                    <a:pt x="23" y="32"/>
                  </a:cubicBezTo>
                  <a:cubicBezTo>
                    <a:pt x="22" y="33"/>
                    <a:pt x="22" y="34"/>
                    <a:pt x="21" y="35"/>
                  </a:cubicBezTo>
                  <a:cubicBezTo>
                    <a:pt x="21" y="36"/>
                    <a:pt x="20" y="37"/>
                    <a:pt x="20" y="37"/>
                  </a:cubicBezTo>
                  <a:cubicBezTo>
                    <a:pt x="19" y="39"/>
                    <a:pt x="18" y="40"/>
                    <a:pt x="18" y="41"/>
                  </a:cubicBezTo>
                  <a:cubicBezTo>
                    <a:pt x="17" y="42"/>
                    <a:pt x="17" y="42"/>
                    <a:pt x="17" y="43"/>
                  </a:cubicBezTo>
                  <a:cubicBezTo>
                    <a:pt x="15" y="46"/>
                    <a:pt x="14" y="49"/>
                    <a:pt x="13" y="52"/>
                  </a:cubicBezTo>
                  <a:cubicBezTo>
                    <a:pt x="13" y="52"/>
                    <a:pt x="12" y="52"/>
                    <a:pt x="12" y="52"/>
                  </a:cubicBezTo>
                  <a:cubicBezTo>
                    <a:pt x="12" y="53"/>
                    <a:pt x="11" y="55"/>
                    <a:pt x="11" y="56"/>
                  </a:cubicBezTo>
                  <a:cubicBezTo>
                    <a:pt x="10" y="57"/>
                    <a:pt x="10" y="58"/>
                    <a:pt x="10" y="58"/>
                  </a:cubicBezTo>
                  <a:cubicBezTo>
                    <a:pt x="9" y="60"/>
                    <a:pt x="9" y="61"/>
                    <a:pt x="8" y="63"/>
                  </a:cubicBezTo>
                  <a:cubicBezTo>
                    <a:pt x="8" y="63"/>
                    <a:pt x="8" y="63"/>
                    <a:pt x="8" y="63"/>
                  </a:cubicBezTo>
                  <a:cubicBezTo>
                    <a:pt x="6" y="69"/>
                    <a:pt x="5" y="74"/>
                    <a:pt x="3" y="79"/>
                  </a:cubicBezTo>
                  <a:cubicBezTo>
                    <a:pt x="3" y="80"/>
                    <a:pt x="3" y="80"/>
                    <a:pt x="3" y="80"/>
                  </a:cubicBezTo>
                  <a:cubicBezTo>
                    <a:pt x="2" y="86"/>
                    <a:pt x="1" y="92"/>
                    <a:pt x="0" y="97"/>
                  </a:cubicBezTo>
                  <a:cubicBezTo>
                    <a:pt x="0" y="97"/>
                    <a:pt x="0" y="97"/>
                    <a:pt x="0" y="97"/>
                  </a:cubicBezTo>
                  <a:cubicBezTo>
                    <a:pt x="1" y="98"/>
                    <a:pt x="2" y="99"/>
                    <a:pt x="2" y="100"/>
                  </a:cubicBezTo>
                  <a:cubicBezTo>
                    <a:pt x="3" y="102"/>
                    <a:pt x="5" y="103"/>
                    <a:pt x="5" y="103"/>
                  </a:cubicBezTo>
                  <a:cubicBezTo>
                    <a:pt x="6" y="103"/>
                    <a:pt x="6" y="100"/>
                    <a:pt x="6" y="99"/>
                  </a:cubicBezTo>
                  <a:cubicBezTo>
                    <a:pt x="5" y="99"/>
                    <a:pt x="6" y="98"/>
                    <a:pt x="6" y="99"/>
                  </a:cubicBezTo>
                  <a:cubicBezTo>
                    <a:pt x="6" y="99"/>
                    <a:pt x="9" y="102"/>
                    <a:pt x="9" y="103"/>
                  </a:cubicBezTo>
                  <a:cubicBezTo>
                    <a:pt x="10" y="104"/>
                    <a:pt x="11" y="110"/>
                    <a:pt x="12" y="111"/>
                  </a:cubicBezTo>
                  <a:cubicBezTo>
                    <a:pt x="13" y="113"/>
                    <a:pt x="20" y="115"/>
                    <a:pt x="22" y="116"/>
                  </a:cubicBezTo>
                  <a:cubicBezTo>
                    <a:pt x="24" y="116"/>
                    <a:pt x="27" y="119"/>
                    <a:pt x="28" y="120"/>
                  </a:cubicBezTo>
                  <a:cubicBezTo>
                    <a:pt x="28" y="120"/>
                    <a:pt x="31" y="121"/>
                    <a:pt x="32" y="121"/>
                  </a:cubicBezTo>
                  <a:cubicBezTo>
                    <a:pt x="32" y="121"/>
                    <a:pt x="34" y="123"/>
                    <a:pt x="35" y="124"/>
                  </a:cubicBezTo>
                  <a:cubicBezTo>
                    <a:pt x="35" y="124"/>
                    <a:pt x="36" y="126"/>
                    <a:pt x="36" y="126"/>
                  </a:cubicBezTo>
                  <a:cubicBezTo>
                    <a:pt x="36" y="126"/>
                    <a:pt x="40" y="128"/>
                    <a:pt x="41" y="129"/>
                  </a:cubicBezTo>
                  <a:cubicBezTo>
                    <a:pt x="42" y="130"/>
                    <a:pt x="43" y="130"/>
                    <a:pt x="44" y="129"/>
                  </a:cubicBezTo>
                  <a:cubicBezTo>
                    <a:pt x="44" y="129"/>
                    <a:pt x="45" y="131"/>
                    <a:pt x="45" y="132"/>
                  </a:cubicBezTo>
                  <a:cubicBezTo>
                    <a:pt x="46" y="133"/>
                    <a:pt x="46" y="135"/>
                    <a:pt x="45" y="136"/>
                  </a:cubicBezTo>
                  <a:cubicBezTo>
                    <a:pt x="45" y="136"/>
                    <a:pt x="44" y="140"/>
                    <a:pt x="44" y="141"/>
                  </a:cubicBezTo>
                  <a:cubicBezTo>
                    <a:pt x="43" y="142"/>
                    <a:pt x="42" y="147"/>
                    <a:pt x="42" y="149"/>
                  </a:cubicBezTo>
                  <a:cubicBezTo>
                    <a:pt x="42" y="150"/>
                    <a:pt x="44" y="152"/>
                    <a:pt x="45" y="153"/>
                  </a:cubicBezTo>
                  <a:cubicBezTo>
                    <a:pt x="46" y="153"/>
                    <a:pt x="45" y="154"/>
                    <a:pt x="45" y="154"/>
                  </a:cubicBezTo>
                  <a:cubicBezTo>
                    <a:pt x="44" y="154"/>
                    <a:pt x="44" y="160"/>
                    <a:pt x="46" y="161"/>
                  </a:cubicBezTo>
                  <a:cubicBezTo>
                    <a:pt x="48" y="162"/>
                    <a:pt x="49" y="164"/>
                    <a:pt x="49" y="165"/>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Line 44"/>
            <p:cNvSpPr>
              <a:spLocks noChangeShapeType="1"/>
            </p:cNvSpPr>
            <p:nvPr/>
          </p:nvSpPr>
          <p:spPr bwMode="auto">
            <a:xfrm>
              <a:off x="10593388" y="284956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Line 45"/>
            <p:cNvSpPr>
              <a:spLocks noChangeShapeType="1"/>
            </p:cNvSpPr>
            <p:nvPr/>
          </p:nvSpPr>
          <p:spPr bwMode="auto">
            <a:xfrm>
              <a:off x="10593388" y="284956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46"/>
            <p:cNvSpPr>
              <a:spLocks/>
            </p:cNvSpPr>
            <p:nvPr/>
          </p:nvSpPr>
          <p:spPr bwMode="auto">
            <a:xfrm>
              <a:off x="10420350" y="1979613"/>
              <a:ext cx="325437" cy="220663"/>
            </a:xfrm>
            <a:custGeom>
              <a:avLst/>
              <a:gdLst>
                <a:gd name="T0" fmla="*/ 7 w 34"/>
                <a:gd name="T1" fmla="*/ 23 h 23"/>
                <a:gd name="T2" fmla="*/ 12 w 34"/>
                <a:gd name="T3" fmla="*/ 21 h 23"/>
                <a:gd name="T4" fmla="*/ 12 w 34"/>
                <a:gd name="T5" fmla="*/ 19 h 23"/>
                <a:gd name="T6" fmla="*/ 13 w 34"/>
                <a:gd name="T7" fmla="*/ 19 h 23"/>
                <a:gd name="T8" fmla="*/ 15 w 34"/>
                <a:gd name="T9" fmla="*/ 14 h 23"/>
                <a:gd name="T10" fmla="*/ 22 w 34"/>
                <a:gd name="T11" fmla="*/ 11 h 23"/>
                <a:gd name="T12" fmla="*/ 26 w 34"/>
                <a:gd name="T13" fmla="*/ 8 h 23"/>
                <a:gd name="T14" fmla="*/ 28 w 34"/>
                <a:gd name="T15" fmla="*/ 5 h 23"/>
                <a:gd name="T16" fmla="*/ 32 w 34"/>
                <a:gd name="T17" fmla="*/ 2 h 23"/>
                <a:gd name="T18" fmla="*/ 34 w 34"/>
                <a:gd name="T19" fmla="*/ 0 h 23"/>
                <a:gd name="T20" fmla="*/ 20 w 34"/>
                <a:gd name="T21" fmla="*/ 7 h 23"/>
                <a:gd name="T22" fmla="*/ 20 w 34"/>
                <a:gd name="T23" fmla="*/ 7 h 23"/>
                <a:gd name="T24" fmla="*/ 15 w 34"/>
                <a:gd name="T25" fmla="*/ 11 h 23"/>
                <a:gd name="T26" fmla="*/ 11 w 34"/>
                <a:gd name="T27" fmla="*/ 14 h 23"/>
                <a:gd name="T28" fmla="*/ 10 w 34"/>
                <a:gd name="T29" fmla="*/ 15 h 23"/>
                <a:gd name="T30" fmla="*/ 6 w 34"/>
                <a:gd name="T31" fmla="*/ 19 h 23"/>
                <a:gd name="T32" fmla="*/ 5 w 34"/>
                <a:gd name="T33" fmla="*/ 19 h 23"/>
                <a:gd name="T34" fmla="*/ 0 w 34"/>
                <a:gd name="T35" fmla="*/ 23 h 23"/>
                <a:gd name="T36" fmla="*/ 7 w 34"/>
                <a:gd name="T3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23">
                  <a:moveTo>
                    <a:pt x="7" y="23"/>
                  </a:moveTo>
                  <a:cubicBezTo>
                    <a:pt x="9" y="22"/>
                    <a:pt x="12" y="22"/>
                    <a:pt x="12" y="21"/>
                  </a:cubicBezTo>
                  <a:cubicBezTo>
                    <a:pt x="12" y="21"/>
                    <a:pt x="12" y="19"/>
                    <a:pt x="12" y="19"/>
                  </a:cubicBezTo>
                  <a:cubicBezTo>
                    <a:pt x="12" y="19"/>
                    <a:pt x="12" y="19"/>
                    <a:pt x="13" y="19"/>
                  </a:cubicBezTo>
                  <a:cubicBezTo>
                    <a:pt x="13" y="19"/>
                    <a:pt x="15" y="15"/>
                    <a:pt x="15" y="14"/>
                  </a:cubicBezTo>
                  <a:cubicBezTo>
                    <a:pt x="16" y="13"/>
                    <a:pt x="21" y="12"/>
                    <a:pt x="22" y="11"/>
                  </a:cubicBezTo>
                  <a:cubicBezTo>
                    <a:pt x="23" y="10"/>
                    <a:pt x="25" y="8"/>
                    <a:pt x="26" y="8"/>
                  </a:cubicBezTo>
                  <a:cubicBezTo>
                    <a:pt x="27" y="8"/>
                    <a:pt x="28" y="6"/>
                    <a:pt x="28" y="5"/>
                  </a:cubicBezTo>
                  <a:cubicBezTo>
                    <a:pt x="28" y="5"/>
                    <a:pt x="31" y="3"/>
                    <a:pt x="32" y="2"/>
                  </a:cubicBezTo>
                  <a:cubicBezTo>
                    <a:pt x="33" y="2"/>
                    <a:pt x="34" y="0"/>
                    <a:pt x="34" y="0"/>
                  </a:cubicBezTo>
                  <a:cubicBezTo>
                    <a:pt x="33" y="0"/>
                    <a:pt x="26" y="4"/>
                    <a:pt x="20" y="7"/>
                  </a:cubicBezTo>
                  <a:cubicBezTo>
                    <a:pt x="20" y="7"/>
                    <a:pt x="20" y="7"/>
                    <a:pt x="20" y="7"/>
                  </a:cubicBezTo>
                  <a:cubicBezTo>
                    <a:pt x="18" y="9"/>
                    <a:pt x="17" y="10"/>
                    <a:pt x="15" y="11"/>
                  </a:cubicBezTo>
                  <a:cubicBezTo>
                    <a:pt x="14" y="12"/>
                    <a:pt x="13" y="13"/>
                    <a:pt x="11" y="14"/>
                  </a:cubicBezTo>
                  <a:cubicBezTo>
                    <a:pt x="11" y="14"/>
                    <a:pt x="10" y="15"/>
                    <a:pt x="10" y="15"/>
                  </a:cubicBezTo>
                  <a:cubicBezTo>
                    <a:pt x="8" y="16"/>
                    <a:pt x="7" y="17"/>
                    <a:pt x="6" y="19"/>
                  </a:cubicBezTo>
                  <a:cubicBezTo>
                    <a:pt x="5" y="19"/>
                    <a:pt x="5" y="19"/>
                    <a:pt x="5" y="19"/>
                  </a:cubicBezTo>
                  <a:cubicBezTo>
                    <a:pt x="3" y="21"/>
                    <a:pt x="2" y="22"/>
                    <a:pt x="0" y="23"/>
                  </a:cubicBezTo>
                  <a:cubicBezTo>
                    <a:pt x="2" y="23"/>
                    <a:pt x="5" y="23"/>
                    <a:pt x="7" y="23"/>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47"/>
            <p:cNvSpPr>
              <a:spLocks/>
            </p:cNvSpPr>
            <p:nvPr/>
          </p:nvSpPr>
          <p:spPr bwMode="auto">
            <a:xfrm>
              <a:off x="11166475" y="2333625"/>
              <a:ext cx="315912" cy="658813"/>
            </a:xfrm>
            <a:custGeom>
              <a:avLst/>
              <a:gdLst>
                <a:gd name="T0" fmla="*/ 31 w 33"/>
                <a:gd name="T1" fmla="*/ 65 h 69"/>
                <a:gd name="T2" fmla="*/ 31 w 33"/>
                <a:gd name="T3" fmla="*/ 67 h 69"/>
                <a:gd name="T4" fmla="*/ 33 w 33"/>
                <a:gd name="T5" fmla="*/ 65 h 69"/>
                <a:gd name="T6" fmla="*/ 33 w 33"/>
                <a:gd name="T7" fmla="*/ 56 h 69"/>
                <a:gd name="T8" fmla="*/ 33 w 33"/>
                <a:gd name="T9" fmla="*/ 56 h 69"/>
                <a:gd name="T10" fmla="*/ 33 w 33"/>
                <a:gd name="T11" fmla="*/ 55 h 69"/>
                <a:gd name="T12" fmla="*/ 33 w 33"/>
                <a:gd name="T13" fmla="*/ 0 h 69"/>
                <a:gd name="T14" fmla="*/ 31 w 33"/>
                <a:gd name="T15" fmla="*/ 2 h 69"/>
                <a:gd name="T16" fmla="*/ 27 w 33"/>
                <a:gd name="T17" fmla="*/ 9 h 69"/>
                <a:gd name="T18" fmla="*/ 24 w 33"/>
                <a:gd name="T19" fmla="*/ 10 h 69"/>
                <a:gd name="T20" fmla="*/ 23 w 33"/>
                <a:gd name="T21" fmla="*/ 12 h 69"/>
                <a:gd name="T22" fmla="*/ 19 w 33"/>
                <a:gd name="T23" fmla="*/ 16 h 69"/>
                <a:gd name="T24" fmla="*/ 20 w 33"/>
                <a:gd name="T25" fmla="*/ 23 h 69"/>
                <a:gd name="T26" fmla="*/ 22 w 33"/>
                <a:gd name="T27" fmla="*/ 27 h 69"/>
                <a:gd name="T28" fmla="*/ 22 w 33"/>
                <a:gd name="T29" fmla="*/ 31 h 69"/>
                <a:gd name="T30" fmla="*/ 23 w 33"/>
                <a:gd name="T31" fmla="*/ 33 h 69"/>
                <a:gd name="T32" fmla="*/ 19 w 33"/>
                <a:gd name="T33" fmla="*/ 34 h 69"/>
                <a:gd name="T34" fmla="*/ 17 w 33"/>
                <a:gd name="T35" fmla="*/ 37 h 69"/>
                <a:gd name="T36" fmla="*/ 13 w 33"/>
                <a:gd name="T37" fmla="*/ 39 h 69"/>
                <a:gd name="T38" fmla="*/ 14 w 33"/>
                <a:gd name="T39" fmla="*/ 37 h 69"/>
                <a:gd name="T40" fmla="*/ 14 w 33"/>
                <a:gd name="T41" fmla="*/ 34 h 69"/>
                <a:gd name="T42" fmla="*/ 12 w 33"/>
                <a:gd name="T43" fmla="*/ 28 h 69"/>
                <a:gd name="T44" fmla="*/ 10 w 33"/>
                <a:gd name="T45" fmla="*/ 25 h 69"/>
                <a:gd name="T46" fmla="*/ 10 w 33"/>
                <a:gd name="T47" fmla="*/ 23 h 69"/>
                <a:gd name="T48" fmla="*/ 7 w 33"/>
                <a:gd name="T49" fmla="*/ 23 h 69"/>
                <a:gd name="T50" fmla="*/ 6 w 33"/>
                <a:gd name="T51" fmla="*/ 29 h 69"/>
                <a:gd name="T52" fmla="*/ 7 w 33"/>
                <a:gd name="T53" fmla="*/ 32 h 69"/>
                <a:gd name="T54" fmla="*/ 7 w 33"/>
                <a:gd name="T55" fmla="*/ 35 h 69"/>
                <a:gd name="T56" fmla="*/ 6 w 33"/>
                <a:gd name="T57" fmla="*/ 39 h 69"/>
                <a:gd name="T58" fmla="*/ 5 w 33"/>
                <a:gd name="T59" fmla="*/ 42 h 69"/>
                <a:gd name="T60" fmla="*/ 10 w 33"/>
                <a:gd name="T61" fmla="*/ 42 h 69"/>
                <a:gd name="T62" fmla="*/ 12 w 33"/>
                <a:gd name="T63" fmla="*/ 42 h 69"/>
                <a:gd name="T64" fmla="*/ 9 w 33"/>
                <a:gd name="T65" fmla="*/ 44 h 69"/>
                <a:gd name="T66" fmla="*/ 6 w 33"/>
                <a:gd name="T67" fmla="*/ 47 h 69"/>
                <a:gd name="T68" fmla="*/ 7 w 33"/>
                <a:gd name="T69" fmla="*/ 48 h 69"/>
                <a:gd name="T70" fmla="*/ 10 w 33"/>
                <a:gd name="T71" fmla="*/ 52 h 69"/>
                <a:gd name="T72" fmla="*/ 10 w 33"/>
                <a:gd name="T73" fmla="*/ 55 h 69"/>
                <a:gd name="T74" fmla="*/ 4 w 33"/>
                <a:gd name="T75" fmla="*/ 55 h 69"/>
                <a:gd name="T76" fmla="*/ 0 w 33"/>
                <a:gd name="T77" fmla="*/ 60 h 69"/>
                <a:gd name="T78" fmla="*/ 0 w 33"/>
                <a:gd name="T79" fmla="*/ 66 h 69"/>
                <a:gd name="T80" fmla="*/ 5 w 33"/>
                <a:gd name="T81" fmla="*/ 68 h 69"/>
                <a:gd name="T82" fmla="*/ 9 w 33"/>
                <a:gd name="T83" fmla="*/ 68 h 69"/>
                <a:gd name="T84" fmla="*/ 13 w 33"/>
                <a:gd name="T85" fmla="*/ 63 h 69"/>
                <a:gd name="T86" fmla="*/ 17 w 33"/>
                <a:gd name="T87" fmla="*/ 58 h 69"/>
                <a:gd name="T88" fmla="*/ 22 w 33"/>
                <a:gd name="T89" fmla="*/ 56 h 69"/>
                <a:gd name="T90" fmla="*/ 23 w 33"/>
                <a:gd name="T91" fmla="*/ 61 h 69"/>
                <a:gd name="T92" fmla="*/ 27 w 33"/>
                <a:gd name="T93" fmla="*/ 61 h 69"/>
                <a:gd name="T94" fmla="*/ 27 w 33"/>
                <a:gd name="T95" fmla="*/ 59 h 69"/>
                <a:gd name="T96" fmla="*/ 31 w 33"/>
                <a:gd name="T97" fmla="*/ 62 h 69"/>
                <a:gd name="T98" fmla="*/ 31 w 33"/>
                <a:gd name="T99" fmla="*/ 6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 h="69">
                  <a:moveTo>
                    <a:pt x="31" y="65"/>
                  </a:moveTo>
                  <a:cubicBezTo>
                    <a:pt x="30" y="65"/>
                    <a:pt x="30" y="67"/>
                    <a:pt x="31" y="67"/>
                  </a:cubicBezTo>
                  <a:cubicBezTo>
                    <a:pt x="32" y="67"/>
                    <a:pt x="32" y="66"/>
                    <a:pt x="33" y="65"/>
                  </a:cubicBezTo>
                  <a:cubicBezTo>
                    <a:pt x="33" y="56"/>
                    <a:pt x="33" y="56"/>
                    <a:pt x="33" y="56"/>
                  </a:cubicBezTo>
                  <a:cubicBezTo>
                    <a:pt x="33" y="56"/>
                    <a:pt x="33" y="56"/>
                    <a:pt x="33" y="56"/>
                  </a:cubicBezTo>
                  <a:cubicBezTo>
                    <a:pt x="32" y="55"/>
                    <a:pt x="32" y="55"/>
                    <a:pt x="33" y="55"/>
                  </a:cubicBezTo>
                  <a:cubicBezTo>
                    <a:pt x="33" y="0"/>
                    <a:pt x="33" y="0"/>
                    <a:pt x="33" y="0"/>
                  </a:cubicBezTo>
                  <a:cubicBezTo>
                    <a:pt x="32" y="1"/>
                    <a:pt x="31" y="2"/>
                    <a:pt x="31" y="2"/>
                  </a:cubicBezTo>
                  <a:cubicBezTo>
                    <a:pt x="30" y="3"/>
                    <a:pt x="27" y="7"/>
                    <a:pt x="27" y="9"/>
                  </a:cubicBezTo>
                  <a:cubicBezTo>
                    <a:pt x="26" y="10"/>
                    <a:pt x="25" y="10"/>
                    <a:pt x="24" y="10"/>
                  </a:cubicBezTo>
                  <a:cubicBezTo>
                    <a:pt x="24" y="10"/>
                    <a:pt x="23" y="11"/>
                    <a:pt x="23" y="12"/>
                  </a:cubicBezTo>
                  <a:cubicBezTo>
                    <a:pt x="23" y="12"/>
                    <a:pt x="20" y="14"/>
                    <a:pt x="19" y="16"/>
                  </a:cubicBezTo>
                  <a:cubicBezTo>
                    <a:pt x="19" y="18"/>
                    <a:pt x="20" y="22"/>
                    <a:pt x="20" y="23"/>
                  </a:cubicBezTo>
                  <a:cubicBezTo>
                    <a:pt x="20" y="25"/>
                    <a:pt x="21" y="27"/>
                    <a:pt x="22" y="27"/>
                  </a:cubicBezTo>
                  <a:cubicBezTo>
                    <a:pt x="23" y="27"/>
                    <a:pt x="23" y="30"/>
                    <a:pt x="22" y="31"/>
                  </a:cubicBezTo>
                  <a:cubicBezTo>
                    <a:pt x="22" y="31"/>
                    <a:pt x="23" y="32"/>
                    <a:pt x="23" y="33"/>
                  </a:cubicBezTo>
                  <a:cubicBezTo>
                    <a:pt x="23" y="33"/>
                    <a:pt x="20" y="34"/>
                    <a:pt x="19" y="34"/>
                  </a:cubicBezTo>
                  <a:cubicBezTo>
                    <a:pt x="19" y="35"/>
                    <a:pt x="17" y="36"/>
                    <a:pt x="17" y="37"/>
                  </a:cubicBezTo>
                  <a:cubicBezTo>
                    <a:pt x="17" y="38"/>
                    <a:pt x="14" y="38"/>
                    <a:pt x="13" y="39"/>
                  </a:cubicBezTo>
                  <a:cubicBezTo>
                    <a:pt x="14" y="38"/>
                    <a:pt x="14" y="38"/>
                    <a:pt x="14" y="37"/>
                  </a:cubicBezTo>
                  <a:cubicBezTo>
                    <a:pt x="15" y="36"/>
                    <a:pt x="14" y="35"/>
                    <a:pt x="14" y="34"/>
                  </a:cubicBezTo>
                  <a:cubicBezTo>
                    <a:pt x="13" y="34"/>
                    <a:pt x="13" y="29"/>
                    <a:pt x="12" y="28"/>
                  </a:cubicBezTo>
                  <a:cubicBezTo>
                    <a:pt x="12" y="27"/>
                    <a:pt x="10" y="25"/>
                    <a:pt x="10" y="25"/>
                  </a:cubicBezTo>
                  <a:cubicBezTo>
                    <a:pt x="9" y="25"/>
                    <a:pt x="10" y="24"/>
                    <a:pt x="10" y="23"/>
                  </a:cubicBezTo>
                  <a:cubicBezTo>
                    <a:pt x="10" y="22"/>
                    <a:pt x="8" y="22"/>
                    <a:pt x="7" y="23"/>
                  </a:cubicBezTo>
                  <a:cubicBezTo>
                    <a:pt x="7" y="23"/>
                    <a:pt x="6" y="28"/>
                    <a:pt x="6" y="29"/>
                  </a:cubicBezTo>
                  <a:cubicBezTo>
                    <a:pt x="6" y="30"/>
                    <a:pt x="7" y="32"/>
                    <a:pt x="7" y="32"/>
                  </a:cubicBezTo>
                  <a:cubicBezTo>
                    <a:pt x="8" y="32"/>
                    <a:pt x="8" y="35"/>
                    <a:pt x="7" y="35"/>
                  </a:cubicBezTo>
                  <a:cubicBezTo>
                    <a:pt x="6" y="35"/>
                    <a:pt x="5" y="38"/>
                    <a:pt x="6" y="39"/>
                  </a:cubicBezTo>
                  <a:cubicBezTo>
                    <a:pt x="6" y="40"/>
                    <a:pt x="5" y="41"/>
                    <a:pt x="5" y="42"/>
                  </a:cubicBezTo>
                  <a:cubicBezTo>
                    <a:pt x="4" y="42"/>
                    <a:pt x="8" y="42"/>
                    <a:pt x="10" y="42"/>
                  </a:cubicBezTo>
                  <a:cubicBezTo>
                    <a:pt x="11" y="42"/>
                    <a:pt x="13" y="42"/>
                    <a:pt x="12" y="42"/>
                  </a:cubicBezTo>
                  <a:cubicBezTo>
                    <a:pt x="12" y="43"/>
                    <a:pt x="9" y="43"/>
                    <a:pt x="9" y="44"/>
                  </a:cubicBezTo>
                  <a:cubicBezTo>
                    <a:pt x="8" y="45"/>
                    <a:pt x="6" y="46"/>
                    <a:pt x="6" y="47"/>
                  </a:cubicBezTo>
                  <a:cubicBezTo>
                    <a:pt x="5" y="47"/>
                    <a:pt x="6" y="48"/>
                    <a:pt x="7" y="48"/>
                  </a:cubicBezTo>
                  <a:cubicBezTo>
                    <a:pt x="8" y="48"/>
                    <a:pt x="9" y="51"/>
                    <a:pt x="10" y="52"/>
                  </a:cubicBezTo>
                  <a:cubicBezTo>
                    <a:pt x="10" y="53"/>
                    <a:pt x="10" y="54"/>
                    <a:pt x="10" y="55"/>
                  </a:cubicBezTo>
                  <a:cubicBezTo>
                    <a:pt x="10" y="55"/>
                    <a:pt x="5" y="54"/>
                    <a:pt x="4" y="55"/>
                  </a:cubicBezTo>
                  <a:cubicBezTo>
                    <a:pt x="2" y="55"/>
                    <a:pt x="0" y="59"/>
                    <a:pt x="0" y="60"/>
                  </a:cubicBezTo>
                  <a:cubicBezTo>
                    <a:pt x="0" y="61"/>
                    <a:pt x="0" y="65"/>
                    <a:pt x="0" y="66"/>
                  </a:cubicBezTo>
                  <a:cubicBezTo>
                    <a:pt x="1" y="67"/>
                    <a:pt x="4" y="67"/>
                    <a:pt x="5" y="68"/>
                  </a:cubicBezTo>
                  <a:cubicBezTo>
                    <a:pt x="5" y="68"/>
                    <a:pt x="9" y="68"/>
                    <a:pt x="9" y="68"/>
                  </a:cubicBezTo>
                  <a:cubicBezTo>
                    <a:pt x="10" y="69"/>
                    <a:pt x="12" y="65"/>
                    <a:pt x="13" y="63"/>
                  </a:cubicBezTo>
                  <a:cubicBezTo>
                    <a:pt x="13" y="62"/>
                    <a:pt x="16" y="59"/>
                    <a:pt x="17" y="58"/>
                  </a:cubicBezTo>
                  <a:cubicBezTo>
                    <a:pt x="18" y="56"/>
                    <a:pt x="21" y="57"/>
                    <a:pt x="22" y="56"/>
                  </a:cubicBezTo>
                  <a:cubicBezTo>
                    <a:pt x="23" y="55"/>
                    <a:pt x="23" y="59"/>
                    <a:pt x="23" y="61"/>
                  </a:cubicBezTo>
                  <a:cubicBezTo>
                    <a:pt x="24" y="62"/>
                    <a:pt x="27" y="62"/>
                    <a:pt x="27" y="61"/>
                  </a:cubicBezTo>
                  <a:cubicBezTo>
                    <a:pt x="26" y="59"/>
                    <a:pt x="27" y="58"/>
                    <a:pt x="27" y="59"/>
                  </a:cubicBezTo>
                  <a:cubicBezTo>
                    <a:pt x="27" y="59"/>
                    <a:pt x="31" y="61"/>
                    <a:pt x="31" y="62"/>
                  </a:cubicBezTo>
                  <a:cubicBezTo>
                    <a:pt x="32" y="63"/>
                    <a:pt x="32" y="65"/>
                    <a:pt x="31" y="65"/>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48"/>
            <p:cNvSpPr>
              <a:spLocks/>
            </p:cNvSpPr>
            <p:nvPr/>
          </p:nvSpPr>
          <p:spPr bwMode="auto">
            <a:xfrm>
              <a:off x="11071225" y="2973388"/>
              <a:ext cx="411162" cy="1081088"/>
            </a:xfrm>
            <a:custGeom>
              <a:avLst/>
              <a:gdLst>
                <a:gd name="T0" fmla="*/ 43 w 43"/>
                <a:gd name="T1" fmla="*/ 9 h 113"/>
                <a:gd name="T2" fmla="*/ 41 w 43"/>
                <a:gd name="T3" fmla="*/ 8 h 113"/>
                <a:gd name="T4" fmla="*/ 37 w 43"/>
                <a:gd name="T5" fmla="*/ 3 h 113"/>
                <a:gd name="T6" fmla="*/ 37 w 43"/>
                <a:gd name="T7" fmla="*/ 1 h 113"/>
                <a:gd name="T8" fmla="*/ 31 w 43"/>
                <a:gd name="T9" fmla="*/ 1 h 113"/>
                <a:gd name="T10" fmla="*/ 21 w 43"/>
                <a:gd name="T11" fmla="*/ 3 h 113"/>
                <a:gd name="T12" fmla="*/ 16 w 43"/>
                <a:gd name="T13" fmla="*/ 3 h 113"/>
                <a:gd name="T14" fmla="*/ 12 w 43"/>
                <a:gd name="T15" fmla="*/ 5 h 113"/>
                <a:gd name="T16" fmla="*/ 9 w 43"/>
                <a:gd name="T17" fmla="*/ 13 h 113"/>
                <a:gd name="T18" fmla="*/ 8 w 43"/>
                <a:gd name="T19" fmla="*/ 15 h 113"/>
                <a:gd name="T20" fmla="*/ 7 w 43"/>
                <a:gd name="T21" fmla="*/ 17 h 113"/>
                <a:gd name="T22" fmla="*/ 1 w 43"/>
                <a:gd name="T23" fmla="*/ 26 h 113"/>
                <a:gd name="T24" fmla="*/ 0 w 43"/>
                <a:gd name="T25" fmla="*/ 39 h 113"/>
                <a:gd name="T26" fmla="*/ 3 w 43"/>
                <a:gd name="T27" fmla="*/ 49 h 113"/>
                <a:gd name="T28" fmla="*/ 10 w 43"/>
                <a:gd name="T29" fmla="*/ 56 h 113"/>
                <a:gd name="T30" fmla="*/ 18 w 43"/>
                <a:gd name="T31" fmla="*/ 57 h 113"/>
                <a:gd name="T32" fmla="*/ 22 w 43"/>
                <a:gd name="T33" fmla="*/ 53 h 113"/>
                <a:gd name="T34" fmla="*/ 24 w 43"/>
                <a:gd name="T35" fmla="*/ 54 h 113"/>
                <a:gd name="T36" fmla="*/ 25 w 43"/>
                <a:gd name="T37" fmla="*/ 54 h 113"/>
                <a:gd name="T38" fmla="*/ 29 w 43"/>
                <a:gd name="T39" fmla="*/ 56 h 113"/>
                <a:gd name="T40" fmla="*/ 33 w 43"/>
                <a:gd name="T41" fmla="*/ 56 h 113"/>
                <a:gd name="T42" fmla="*/ 34 w 43"/>
                <a:gd name="T43" fmla="*/ 64 h 113"/>
                <a:gd name="T44" fmla="*/ 35 w 43"/>
                <a:gd name="T45" fmla="*/ 73 h 113"/>
                <a:gd name="T46" fmla="*/ 38 w 43"/>
                <a:gd name="T47" fmla="*/ 82 h 113"/>
                <a:gd name="T48" fmla="*/ 37 w 43"/>
                <a:gd name="T49" fmla="*/ 92 h 113"/>
                <a:gd name="T50" fmla="*/ 40 w 43"/>
                <a:gd name="T51" fmla="*/ 102 h 113"/>
                <a:gd name="T52" fmla="*/ 41 w 43"/>
                <a:gd name="T53" fmla="*/ 109 h 113"/>
                <a:gd name="T54" fmla="*/ 43 w 43"/>
                <a:gd name="T55" fmla="*/ 113 h 113"/>
                <a:gd name="T56" fmla="*/ 43 w 43"/>
                <a:gd name="T57" fmla="*/ 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113">
                  <a:moveTo>
                    <a:pt x="43" y="9"/>
                  </a:moveTo>
                  <a:cubicBezTo>
                    <a:pt x="42" y="8"/>
                    <a:pt x="42" y="8"/>
                    <a:pt x="41" y="8"/>
                  </a:cubicBezTo>
                  <a:cubicBezTo>
                    <a:pt x="39" y="7"/>
                    <a:pt x="38" y="4"/>
                    <a:pt x="37" y="3"/>
                  </a:cubicBezTo>
                  <a:cubicBezTo>
                    <a:pt x="37" y="3"/>
                    <a:pt x="37" y="2"/>
                    <a:pt x="37" y="1"/>
                  </a:cubicBezTo>
                  <a:cubicBezTo>
                    <a:pt x="37" y="1"/>
                    <a:pt x="32" y="0"/>
                    <a:pt x="31" y="1"/>
                  </a:cubicBezTo>
                  <a:cubicBezTo>
                    <a:pt x="30" y="1"/>
                    <a:pt x="22" y="2"/>
                    <a:pt x="21" y="3"/>
                  </a:cubicBezTo>
                  <a:cubicBezTo>
                    <a:pt x="19" y="4"/>
                    <a:pt x="16" y="3"/>
                    <a:pt x="16" y="3"/>
                  </a:cubicBezTo>
                  <a:cubicBezTo>
                    <a:pt x="15" y="3"/>
                    <a:pt x="13" y="5"/>
                    <a:pt x="12" y="5"/>
                  </a:cubicBezTo>
                  <a:cubicBezTo>
                    <a:pt x="11" y="6"/>
                    <a:pt x="10" y="9"/>
                    <a:pt x="9" y="13"/>
                  </a:cubicBezTo>
                  <a:cubicBezTo>
                    <a:pt x="9" y="13"/>
                    <a:pt x="9" y="13"/>
                    <a:pt x="8" y="15"/>
                  </a:cubicBezTo>
                  <a:cubicBezTo>
                    <a:pt x="7" y="17"/>
                    <a:pt x="7" y="17"/>
                    <a:pt x="7" y="17"/>
                  </a:cubicBezTo>
                  <a:cubicBezTo>
                    <a:pt x="5" y="19"/>
                    <a:pt x="2" y="25"/>
                    <a:pt x="1" y="26"/>
                  </a:cubicBezTo>
                  <a:cubicBezTo>
                    <a:pt x="1" y="27"/>
                    <a:pt x="0" y="36"/>
                    <a:pt x="0" y="39"/>
                  </a:cubicBezTo>
                  <a:cubicBezTo>
                    <a:pt x="0" y="41"/>
                    <a:pt x="3" y="48"/>
                    <a:pt x="3" y="49"/>
                  </a:cubicBezTo>
                  <a:cubicBezTo>
                    <a:pt x="4" y="51"/>
                    <a:pt x="8" y="55"/>
                    <a:pt x="10" y="56"/>
                  </a:cubicBezTo>
                  <a:cubicBezTo>
                    <a:pt x="11" y="56"/>
                    <a:pt x="16" y="57"/>
                    <a:pt x="18" y="57"/>
                  </a:cubicBezTo>
                  <a:cubicBezTo>
                    <a:pt x="19" y="57"/>
                    <a:pt x="21" y="55"/>
                    <a:pt x="22" y="53"/>
                  </a:cubicBezTo>
                  <a:cubicBezTo>
                    <a:pt x="22" y="53"/>
                    <a:pt x="22" y="53"/>
                    <a:pt x="24" y="54"/>
                  </a:cubicBezTo>
                  <a:cubicBezTo>
                    <a:pt x="25" y="54"/>
                    <a:pt x="25" y="54"/>
                    <a:pt x="25" y="54"/>
                  </a:cubicBezTo>
                  <a:cubicBezTo>
                    <a:pt x="25" y="55"/>
                    <a:pt x="28" y="56"/>
                    <a:pt x="29" y="56"/>
                  </a:cubicBezTo>
                  <a:cubicBezTo>
                    <a:pt x="30" y="57"/>
                    <a:pt x="32" y="56"/>
                    <a:pt x="33" y="56"/>
                  </a:cubicBezTo>
                  <a:cubicBezTo>
                    <a:pt x="34" y="56"/>
                    <a:pt x="34" y="62"/>
                    <a:pt x="34" y="64"/>
                  </a:cubicBezTo>
                  <a:cubicBezTo>
                    <a:pt x="33" y="66"/>
                    <a:pt x="35" y="72"/>
                    <a:pt x="35" y="73"/>
                  </a:cubicBezTo>
                  <a:cubicBezTo>
                    <a:pt x="36" y="75"/>
                    <a:pt x="38" y="80"/>
                    <a:pt x="38" y="82"/>
                  </a:cubicBezTo>
                  <a:cubicBezTo>
                    <a:pt x="38" y="84"/>
                    <a:pt x="37" y="90"/>
                    <a:pt x="37" y="92"/>
                  </a:cubicBezTo>
                  <a:cubicBezTo>
                    <a:pt x="37" y="94"/>
                    <a:pt x="39" y="100"/>
                    <a:pt x="40" y="102"/>
                  </a:cubicBezTo>
                  <a:cubicBezTo>
                    <a:pt x="41" y="104"/>
                    <a:pt x="41" y="108"/>
                    <a:pt x="41" y="109"/>
                  </a:cubicBezTo>
                  <a:cubicBezTo>
                    <a:pt x="41" y="109"/>
                    <a:pt x="42" y="111"/>
                    <a:pt x="43" y="113"/>
                  </a:cubicBezTo>
                  <a:lnTo>
                    <a:pt x="43" y="9"/>
                  </a:ln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49"/>
            <p:cNvSpPr>
              <a:spLocks/>
            </p:cNvSpPr>
            <p:nvPr/>
          </p:nvSpPr>
          <p:spPr bwMode="auto">
            <a:xfrm>
              <a:off x="10688638" y="4389438"/>
              <a:ext cx="28575" cy="28575"/>
            </a:xfrm>
            <a:custGeom>
              <a:avLst/>
              <a:gdLst>
                <a:gd name="T0" fmla="*/ 0 w 3"/>
                <a:gd name="T1" fmla="*/ 3 h 3"/>
                <a:gd name="T2" fmla="*/ 2 w 3"/>
                <a:gd name="T3" fmla="*/ 3 h 3"/>
                <a:gd name="T4" fmla="*/ 0 w 3"/>
                <a:gd name="T5" fmla="*/ 3 h 3"/>
              </a:gdLst>
              <a:ahLst/>
              <a:cxnLst>
                <a:cxn ang="0">
                  <a:pos x="T0" y="T1"/>
                </a:cxn>
                <a:cxn ang="0">
                  <a:pos x="T2" y="T3"/>
                </a:cxn>
                <a:cxn ang="0">
                  <a:pos x="T4" y="T5"/>
                </a:cxn>
              </a:cxnLst>
              <a:rect l="0" t="0" r="r" b="b"/>
              <a:pathLst>
                <a:path w="3" h="3">
                  <a:moveTo>
                    <a:pt x="0" y="3"/>
                  </a:moveTo>
                  <a:cubicBezTo>
                    <a:pt x="1" y="3"/>
                    <a:pt x="2" y="3"/>
                    <a:pt x="2" y="3"/>
                  </a:cubicBezTo>
                  <a:cubicBezTo>
                    <a:pt x="3" y="0"/>
                    <a:pt x="0" y="1"/>
                    <a:pt x="0" y="3"/>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50"/>
            <p:cNvSpPr>
              <a:spLocks/>
            </p:cNvSpPr>
            <p:nvPr/>
          </p:nvSpPr>
          <p:spPr bwMode="auto">
            <a:xfrm>
              <a:off x="10612438" y="1951038"/>
              <a:ext cx="649287" cy="592138"/>
            </a:xfrm>
            <a:custGeom>
              <a:avLst/>
              <a:gdLst>
                <a:gd name="T0" fmla="*/ 53 w 68"/>
                <a:gd name="T1" fmla="*/ 36 h 62"/>
                <a:gd name="T2" fmla="*/ 56 w 68"/>
                <a:gd name="T3" fmla="*/ 35 h 62"/>
                <a:gd name="T4" fmla="*/ 56 w 68"/>
                <a:gd name="T5" fmla="*/ 34 h 62"/>
                <a:gd name="T6" fmla="*/ 56 w 68"/>
                <a:gd name="T7" fmla="*/ 32 h 62"/>
                <a:gd name="T8" fmla="*/ 59 w 68"/>
                <a:gd name="T9" fmla="*/ 26 h 62"/>
                <a:gd name="T10" fmla="*/ 61 w 68"/>
                <a:gd name="T11" fmla="*/ 21 h 62"/>
                <a:gd name="T12" fmla="*/ 60 w 68"/>
                <a:gd name="T13" fmla="*/ 18 h 62"/>
                <a:gd name="T14" fmla="*/ 61 w 68"/>
                <a:gd name="T15" fmla="*/ 17 h 62"/>
                <a:gd name="T16" fmla="*/ 61 w 68"/>
                <a:gd name="T17" fmla="*/ 13 h 62"/>
                <a:gd name="T18" fmla="*/ 64 w 68"/>
                <a:gd name="T19" fmla="*/ 11 h 62"/>
                <a:gd name="T20" fmla="*/ 67 w 68"/>
                <a:gd name="T21" fmla="*/ 10 h 62"/>
                <a:gd name="T22" fmla="*/ 68 w 68"/>
                <a:gd name="T23" fmla="*/ 7 h 62"/>
                <a:gd name="T24" fmla="*/ 64 w 68"/>
                <a:gd name="T25" fmla="*/ 6 h 62"/>
                <a:gd name="T26" fmla="*/ 59 w 68"/>
                <a:gd name="T27" fmla="*/ 6 h 62"/>
                <a:gd name="T28" fmla="*/ 60 w 68"/>
                <a:gd name="T29" fmla="*/ 3 h 62"/>
                <a:gd name="T30" fmla="*/ 59 w 68"/>
                <a:gd name="T31" fmla="*/ 1 h 62"/>
                <a:gd name="T32" fmla="*/ 52 w 68"/>
                <a:gd name="T33" fmla="*/ 0 h 62"/>
                <a:gd name="T34" fmla="*/ 49 w 68"/>
                <a:gd name="T35" fmla="*/ 0 h 62"/>
                <a:gd name="T36" fmla="*/ 42 w 68"/>
                <a:gd name="T37" fmla="*/ 1 h 62"/>
                <a:gd name="T38" fmla="*/ 33 w 68"/>
                <a:gd name="T39" fmla="*/ 1 h 62"/>
                <a:gd name="T40" fmla="*/ 31 w 68"/>
                <a:gd name="T41" fmla="*/ 5 h 62"/>
                <a:gd name="T42" fmla="*/ 24 w 68"/>
                <a:gd name="T43" fmla="*/ 5 h 62"/>
                <a:gd name="T44" fmla="*/ 11 w 68"/>
                <a:gd name="T45" fmla="*/ 9 h 62"/>
                <a:gd name="T46" fmla="*/ 8 w 68"/>
                <a:gd name="T47" fmla="*/ 13 h 62"/>
                <a:gd name="T48" fmla="*/ 5 w 68"/>
                <a:gd name="T49" fmla="*/ 16 h 62"/>
                <a:gd name="T50" fmla="*/ 0 w 68"/>
                <a:gd name="T51" fmla="*/ 17 h 62"/>
                <a:gd name="T52" fmla="*/ 1 w 68"/>
                <a:gd name="T53" fmla="*/ 19 h 62"/>
                <a:gd name="T54" fmla="*/ 3 w 68"/>
                <a:gd name="T55" fmla="*/ 19 h 62"/>
                <a:gd name="T56" fmla="*/ 7 w 68"/>
                <a:gd name="T57" fmla="*/ 20 h 62"/>
                <a:gd name="T58" fmla="*/ 4 w 68"/>
                <a:gd name="T59" fmla="*/ 21 h 62"/>
                <a:gd name="T60" fmla="*/ 4 w 68"/>
                <a:gd name="T61" fmla="*/ 24 h 62"/>
                <a:gd name="T62" fmla="*/ 8 w 68"/>
                <a:gd name="T63" fmla="*/ 24 h 62"/>
                <a:gd name="T64" fmla="*/ 13 w 68"/>
                <a:gd name="T65" fmla="*/ 25 h 62"/>
                <a:gd name="T66" fmla="*/ 16 w 68"/>
                <a:gd name="T67" fmla="*/ 29 h 62"/>
                <a:gd name="T68" fmla="*/ 16 w 68"/>
                <a:gd name="T69" fmla="*/ 33 h 62"/>
                <a:gd name="T70" fmla="*/ 19 w 68"/>
                <a:gd name="T71" fmla="*/ 35 h 62"/>
                <a:gd name="T72" fmla="*/ 19 w 68"/>
                <a:gd name="T73" fmla="*/ 36 h 62"/>
                <a:gd name="T74" fmla="*/ 19 w 68"/>
                <a:gd name="T75" fmla="*/ 39 h 62"/>
                <a:gd name="T76" fmla="*/ 19 w 68"/>
                <a:gd name="T77" fmla="*/ 42 h 62"/>
                <a:gd name="T78" fmla="*/ 18 w 68"/>
                <a:gd name="T79" fmla="*/ 45 h 62"/>
                <a:gd name="T80" fmla="*/ 21 w 68"/>
                <a:gd name="T81" fmla="*/ 55 h 62"/>
                <a:gd name="T82" fmla="*/ 23 w 68"/>
                <a:gd name="T83" fmla="*/ 60 h 62"/>
                <a:gd name="T84" fmla="*/ 27 w 68"/>
                <a:gd name="T85" fmla="*/ 62 h 62"/>
                <a:gd name="T86" fmla="*/ 29 w 68"/>
                <a:gd name="T87" fmla="*/ 61 h 62"/>
                <a:gd name="T88" fmla="*/ 31 w 68"/>
                <a:gd name="T89" fmla="*/ 57 h 62"/>
                <a:gd name="T90" fmla="*/ 34 w 68"/>
                <a:gd name="T91" fmla="*/ 49 h 62"/>
                <a:gd name="T92" fmla="*/ 38 w 68"/>
                <a:gd name="T93" fmla="*/ 49 h 62"/>
                <a:gd name="T94" fmla="*/ 41 w 68"/>
                <a:gd name="T95" fmla="*/ 46 h 62"/>
                <a:gd name="T96" fmla="*/ 46 w 68"/>
                <a:gd name="T97" fmla="*/ 43 h 62"/>
                <a:gd name="T98" fmla="*/ 50 w 68"/>
                <a:gd name="T99" fmla="*/ 38 h 62"/>
                <a:gd name="T100" fmla="*/ 49 w 68"/>
                <a:gd name="T101" fmla="*/ 37 h 62"/>
                <a:gd name="T102" fmla="*/ 48 w 68"/>
                <a:gd name="T103" fmla="*/ 35 h 62"/>
                <a:gd name="T104" fmla="*/ 53 w 68"/>
                <a:gd name="T105" fmla="*/ 3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 h="62">
                  <a:moveTo>
                    <a:pt x="53" y="36"/>
                  </a:moveTo>
                  <a:cubicBezTo>
                    <a:pt x="54" y="37"/>
                    <a:pt x="56" y="35"/>
                    <a:pt x="56" y="35"/>
                  </a:cubicBezTo>
                  <a:cubicBezTo>
                    <a:pt x="55" y="34"/>
                    <a:pt x="55" y="34"/>
                    <a:pt x="56" y="34"/>
                  </a:cubicBezTo>
                  <a:cubicBezTo>
                    <a:pt x="56" y="35"/>
                    <a:pt x="56" y="32"/>
                    <a:pt x="56" y="32"/>
                  </a:cubicBezTo>
                  <a:cubicBezTo>
                    <a:pt x="56" y="31"/>
                    <a:pt x="59" y="29"/>
                    <a:pt x="59" y="26"/>
                  </a:cubicBezTo>
                  <a:cubicBezTo>
                    <a:pt x="58" y="23"/>
                    <a:pt x="60" y="21"/>
                    <a:pt x="61" y="21"/>
                  </a:cubicBezTo>
                  <a:cubicBezTo>
                    <a:pt x="62" y="21"/>
                    <a:pt x="61" y="18"/>
                    <a:pt x="60" y="18"/>
                  </a:cubicBezTo>
                  <a:cubicBezTo>
                    <a:pt x="59" y="17"/>
                    <a:pt x="60" y="17"/>
                    <a:pt x="61" y="17"/>
                  </a:cubicBezTo>
                  <a:cubicBezTo>
                    <a:pt x="61" y="16"/>
                    <a:pt x="62" y="14"/>
                    <a:pt x="61" y="13"/>
                  </a:cubicBezTo>
                  <a:cubicBezTo>
                    <a:pt x="61" y="13"/>
                    <a:pt x="63" y="12"/>
                    <a:pt x="64" y="11"/>
                  </a:cubicBezTo>
                  <a:cubicBezTo>
                    <a:pt x="64" y="11"/>
                    <a:pt x="66" y="10"/>
                    <a:pt x="67" y="10"/>
                  </a:cubicBezTo>
                  <a:cubicBezTo>
                    <a:pt x="68" y="9"/>
                    <a:pt x="68" y="7"/>
                    <a:pt x="68" y="7"/>
                  </a:cubicBezTo>
                  <a:cubicBezTo>
                    <a:pt x="67" y="7"/>
                    <a:pt x="64" y="7"/>
                    <a:pt x="64" y="6"/>
                  </a:cubicBezTo>
                  <a:cubicBezTo>
                    <a:pt x="63" y="6"/>
                    <a:pt x="60" y="6"/>
                    <a:pt x="59" y="6"/>
                  </a:cubicBezTo>
                  <a:cubicBezTo>
                    <a:pt x="58" y="6"/>
                    <a:pt x="58" y="3"/>
                    <a:pt x="60" y="3"/>
                  </a:cubicBezTo>
                  <a:cubicBezTo>
                    <a:pt x="61" y="3"/>
                    <a:pt x="60" y="1"/>
                    <a:pt x="59" y="1"/>
                  </a:cubicBezTo>
                  <a:cubicBezTo>
                    <a:pt x="57" y="1"/>
                    <a:pt x="53" y="0"/>
                    <a:pt x="52" y="0"/>
                  </a:cubicBezTo>
                  <a:cubicBezTo>
                    <a:pt x="51" y="1"/>
                    <a:pt x="50" y="0"/>
                    <a:pt x="49" y="0"/>
                  </a:cubicBezTo>
                  <a:cubicBezTo>
                    <a:pt x="48" y="0"/>
                    <a:pt x="44" y="1"/>
                    <a:pt x="42" y="1"/>
                  </a:cubicBezTo>
                  <a:cubicBezTo>
                    <a:pt x="39" y="1"/>
                    <a:pt x="34" y="1"/>
                    <a:pt x="33" y="1"/>
                  </a:cubicBezTo>
                  <a:cubicBezTo>
                    <a:pt x="32" y="2"/>
                    <a:pt x="31" y="4"/>
                    <a:pt x="31" y="5"/>
                  </a:cubicBezTo>
                  <a:cubicBezTo>
                    <a:pt x="31" y="5"/>
                    <a:pt x="26" y="5"/>
                    <a:pt x="24" y="5"/>
                  </a:cubicBezTo>
                  <a:cubicBezTo>
                    <a:pt x="23" y="6"/>
                    <a:pt x="14" y="7"/>
                    <a:pt x="11" y="9"/>
                  </a:cubicBezTo>
                  <a:cubicBezTo>
                    <a:pt x="9" y="10"/>
                    <a:pt x="7" y="13"/>
                    <a:pt x="8" y="13"/>
                  </a:cubicBezTo>
                  <a:cubicBezTo>
                    <a:pt x="9" y="13"/>
                    <a:pt x="7" y="15"/>
                    <a:pt x="5" y="16"/>
                  </a:cubicBezTo>
                  <a:cubicBezTo>
                    <a:pt x="4" y="16"/>
                    <a:pt x="1" y="16"/>
                    <a:pt x="0" y="17"/>
                  </a:cubicBezTo>
                  <a:cubicBezTo>
                    <a:pt x="0" y="18"/>
                    <a:pt x="1" y="18"/>
                    <a:pt x="1" y="19"/>
                  </a:cubicBezTo>
                  <a:cubicBezTo>
                    <a:pt x="2" y="19"/>
                    <a:pt x="3" y="18"/>
                    <a:pt x="3" y="19"/>
                  </a:cubicBezTo>
                  <a:cubicBezTo>
                    <a:pt x="4" y="19"/>
                    <a:pt x="7" y="19"/>
                    <a:pt x="7" y="20"/>
                  </a:cubicBezTo>
                  <a:cubicBezTo>
                    <a:pt x="8" y="20"/>
                    <a:pt x="5" y="20"/>
                    <a:pt x="4" y="21"/>
                  </a:cubicBezTo>
                  <a:cubicBezTo>
                    <a:pt x="2" y="21"/>
                    <a:pt x="3" y="23"/>
                    <a:pt x="4" y="24"/>
                  </a:cubicBezTo>
                  <a:cubicBezTo>
                    <a:pt x="5" y="24"/>
                    <a:pt x="8" y="24"/>
                    <a:pt x="8" y="24"/>
                  </a:cubicBezTo>
                  <a:cubicBezTo>
                    <a:pt x="8" y="24"/>
                    <a:pt x="12" y="25"/>
                    <a:pt x="13" y="25"/>
                  </a:cubicBezTo>
                  <a:cubicBezTo>
                    <a:pt x="14" y="25"/>
                    <a:pt x="15" y="28"/>
                    <a:pt x="16" y="29"/>
                  </a:cubicBezTo>
                  <a:cubicBezTo>
                    <a:pt x="16" y="30"/>
                    <a:pt x="16" y="33"/>
                    <a:pt x="16" y="33"/>
                  </a:cubicBezTo>
                  <a:cubicBezTo>
                    <a:pt x="16" y="34"/>
                    <a:pt x="19" y="35"/>
                    <a:pt x="19" y="35"/>
                  </a:cubicBezTo>
                  <a:cubicBezTo>
                    <a:pt x="20" y="35"/>
                    <a:pt x="20" y="36"/>
                    <a:pt x="19" y="36"/>
                  </a:cubicBezTo>
                  <a:cubicBezTo>
                    <a:pt x="17" y="36"/>
                    <a:pt x="18" y="39"/>
                    <a:pt x="19" y="39"/>
                  </a:cubicBezTo>
                  <a:cubicBezTo>
                    <a:pt x="21" y="40"/>
                    <a:pt x="20" y="42"/>
                    <a:pt x="19" y="42"/>
                  </a:cubicBezTo>
                  <a:cubicBezTo>
                    <a:pt x="18" y="43"/>
                    <a:pt x="19" y="45"/>
                    <a:pt x="18" y="45"/>
                  </a:cubicBezTo>
                  <a:cubicBezTo>
                    <a:pt x="17" y="46"/>
                    <a:pt x="21" y="52"/>
                    <a:pt x="21" y="55"/>
                  </a:cubicBezTo>
                  <a:cubicBezTo>
                    <a:pt x="21" y="58"/>
                    <a:pt x="23" y="60"/>
                    <a:pt x="23" y="60"/>
                  </a:cubicBezTo>
                  <a:cubicBezTo>
                    <a:pt x="24" y="60"/>
                    <a:pt x="26" y="61"/>
                    <a:pt x="27" y="62"/>
                  </a:cubicBezTo>
                  <a:cubicBezTo>
                    <a:pt x="27" y="62"/>
                    <a:pt x="28" y="61"/>
                    <a:pt x="29" y="61"/>
                  </a:cubicBezTo>
                  <a:cubicBezTo>
                    <a:pt x="29" y="60"/>
                    <a:pt x="30" y="59"/>
                    <a:pt x="31" y="57"/>
                  </a:cubicBezTo>
                  <a:cubicBezTo>
                    <a:pt x="32" y="56"/>
                    <a:pt x="34" y="50"/>
                    <a:pt x="34" y="49"/>
                  </a:cubicBezTo>
                  <a:cubicBezTo>
                    <a:pt x="34" y="49"/>
                    <a:pt x="37" y="49"/>
                    <a:pt x="38" y="49"/>
                  </a:cubicBezTo>
                  <a:cubicBezTo>
                    <a:pt x="38" y="48"/>
                    <a:pt x="40" y="47"/>
                    <a:pt x="41" y="46"/>
                  </a:cubicBezTo>
                  <a:cubicBezTo>
                    <a:pt x="41" y="46"/>
                    <a:pt x="45" y="44"/>
                    <a:pt x="46" y="43"/>
                  </a:cubicBezTo>
                  <a:cubicBezTo>
                    <a:pt x="47" y="43"/>
                    <a:pt x="49" y="39"/>
                    <a:pt x="50" y="38"/>
                  </a:cubicBezTo>
                  <a:cubicBezTo>
                    <a:pt x="51" y="38"/>
                    <a:pt x="50" y="38"/>
                    <a:pt x="49" y="37"/>
                  </a:cubicBezTo>
                  <a:cubicBezTo>
                    <a:pt x="48" y="37"/>
                    <a:pt x="48" y="36"/>
                    <a:pt x="48" y="35"/>
                  </a:cubicBezTo>
                  <a:cubicBezTo>
                    <a:pt x="49" y="35"/>
                    <a:pt x="52" y="36"/>
                    <a:pt x="53" y="36"/>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51"/>
            <p:cNvSpPr>
              <a:spLocks/>
            </p:cNvSpPr>
            <p:nvPr/>
          </p:nvSpPr>
          <p:spPr bwMode="auto">
            <a:xfrm>
              <a:off x="11377613" y="2036763"/>
              <a:ext cx="104775" cy="142875"/>
            </a:xfrm>
            <a:custGeom>
              <a:avLst/>
              <a:gdLst>
                <a:gd name="T0" fmla="*/ 9 w 11"/>
                <a:gd name="T1" fmla="*/ 0 h 15"/>
                <a:gd name="T2" fmla="*/ 5 w 11"/>
                <a:gd name="T3" fmla="*/ 2 h 15"/>
                <a:gd name="T4" fmla="*/ 2 w 11"/>
                <a:gd name="T5" fmla="*/ 2 h 15"/>
                <a:gd name="T6" fmla="*/ 1 w 11"/>
                <a:gd name="T7" fmla="*/ 6 h 15"/>
                <a:gd name="T8" fmla="*/ 2 w 11"/>
                <a:gd name="T9" fmla="*/ 9 h 15"/>
                <a:gd name="T10" fmla="*/ 6 w 11"/>
                <a:gd name="T11" fmla="*/ 8 h 15"/>
                <a:gd name="T12" fmla="*/ 6 w 11"/>
                <a:gd name="T13" fmla="*/ 11 h 15"/>
                <a:gd name="T14" fmla="*/ 7 w 11"/>
                <a:gd name="T15" fmla="*/ 13 h 15"/>
                <a:gd name="T16" fmla="*/ 10 w 11"/>
                <a:gd name="T17" fmla="*/ 15 h 15"/>
                <a:gd name="T18" fmla="*/ 11 w 11"/>
                <a:gd name="T19" fmla="*/ 14 h 15"/>
                <a:gd name="T20" fmla="*/ 11 w 11"/>
                <a:gd name="T21" fmla="*/ 4 h 15"/>
                <a:gd name="T22" fmla="*/ 11 w 11"/>
                <a:gd name="T23" fmla="*/ 4 h 15"/>
                <a:gd name="T24" fmla="*/ 9 w 11"/>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5">
                  <a:moveTo>
                    <a:pt x="9" y="0"/>
                  </a:moveTo>
                  <a:cubicBezTo>
                    <a:pt x="8" y="0"/>
                    <a:pt x="5" y="1"/>
                    <a:pt x="5" y="2"/>
                  </a:cubicBezTo>
                  <a:cubicBezTo>
                    <a:pt x="6" y="3"/>
                    <a:pt x="4" y="1"/>
                    <a:pt x="2" y="2"/>
                  </a:cubicBezTo>
                  <a:cubicBezTo>
                    <a:pt x="0" y="3"/>
                    <a:pt x="0" y="5"/>
                    <a:pt x="1" y="6"/>
                  </a:cubicBezTo>
                  <a:cubicBezTo>
                    <a:pt x="1" y="6"/>
                    <a:pt x="2" y="8"/>
                    <a:pt x="2" y="9"/>
                  </a:cubicBezTo>
                  <a:cubicBezTo>
                    <a:pt x="2" y="9"/>
                    <a:pt x="5" y="9"/>
                    <a:pt x="6" y="8"/>
                  </a:cubicBezTo>
                  <a:cubicBezTo>
                    <a:pt x="7" y="7"/>
                    <a:pt x="6" y="10"/>
                    <a:pt x="6" y="11"/>
                  </a:cubicBezTo>
                  <a:cubicBezTo>
                    <a:pt x="5" y="12"/>
                    <a:pt x="6" y="13"/>
                    <a:pt x="7" y="13"/>
                  </a:cubicBezTo>
                  <a:cubicBezTo>
                    <a:pt x="8" y="13"/>
                    <a:pt x="9" y="15"/>
                    <a:pt x="10" y="15"/>
                  </a:cubicBezTo>
                  <a:cubicBezTo>
                    <a:pt x="10" y="15"/>
                    <a:pt x="11" y="15"/>
                    <a:pt x="11" y="14"/>
                  </a:cubicBezTo>
                  <a:cubicBezTo>
                    <a:pt x="11" y="4"/>
                    <a:pt x="11" y="4"/>
                    <a:pt x="11" y="4"/>
                  </a:cubicBezTo>
                  <a:cubicBezTo>
                    <a:pt x="11" y="4"/>
                    <a:pt x="11" y="4"/>
                    <a:pt x="11" y="4"/>
                  </a:cubicBezTo>
                  <a:cubicBezTo>
                    <a:pt x="10" y="4"/>
                    <a:pt x="10" y="1"/>
                    <a:pt x="9" y="0"/>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52"/>
            <p:cNvSpPr>
              <a:spLocks/>
            </p:cNvSpPr>
            <p:nvPr/>
          </p:nvSpPr>
          <p:spPr bwMode="auto">
            <a:xfrm>
              <a:off x="11156950" y="2630488"/>
              <a:ext cx="47625" cy="57150"/>
            </a:xfrm>
            <a:custGeom>
              <a:avLst/>
              <a:gdLst>
                <a:gd name="T0" fmla="*/ 4 w 5"/>
                <a:gd name="T1" fmla="*/ 6 h 6"/>
                <a:gd name="T2" fmla="*/ 5 w 5"/>
                <a:gd name="T3" fmla="*/ 4 h 6"/>
                <a:gd name="T4" fmla="*/ 3 w 5"/>
                <a:gd name="T5" fmla="*/ 0 h 6"/>
                <a:gd name="T6" fmla="*/ 1 w 5"/>
                <a:gd name="T7" fmla="*/ 2 h 6"/>
                <a:gd name="T8" fmla="*/ 0 w 5"/>
                <a:gd name="T9" fmla="*/ 5 h 6"/>
                <a:gd name="T10" fmla="*/ 4 w 5"/>
                <a:gd name="T11" fmla="*/ 6 h 6"/>
              </a:gdLst>
              <a:ahLst/>
              <a:cxnLst>
                <a:cxn ang="0">
                  <a:pos x="T0" y="T1"/>
                </a:cxn>
                <a:cxn ang="0">
                  <a:pos x="T2" y="T3"/>
                </a:cxn>
                <a:cxn ang="0">
                  <a:pos x="T4" y="T5"/>
                </a:cxn>
                <a:cxn ang="0">
                  <a:pos x="T6" y="T7"/>
                </a:cxn>
                <a:cxn ang="0">
                  <a:pos x="T8" y="T9"/>
                </a:cxn>
                <a:cxn ang="0">
                  <a:pos x="T10" y="T11"/>
                </a:cxn>
              </a:cxnLst>
              <a:rect l="0" t="0" r="r" b="b"/>
              <a:pathLst>
                <a:path w="5" h="6">
                  <a:moveTo>
                    <a:pt x="4" y="6"/>
                  </a:moveTo>
                  <a:cubicBezTo>
                    <a:pt x="5" y="6"/>
                    <a:pt x="5" y="5"/>
                    <a:pt x="5" y="4"/>
                  </a:cubicBezTo>
                  <a:cubicBezTo>
                    <a:pt x="5" y="4"/>
                    <a:pt x="4" y="0"/>
                    <a:pt x="3" y="0"/>
                  </a:cubicBezTo>
                  <a:cubicBezTo>
                    <a:pt x="3" y="0"/>
                    <a:pt x="2" y="3"/>
                    <a:pt x="1" y="2"/>
                  </a:cubicBezTo>
                  <a:cubicBezTo>
                    <a:pt x="1" y="2"/>
                    <a:pt x="0" y="4"/>
                    <a:pt x="0" y="5"/>
                  </a:cubicBezTo>
                  <a:cubicBezTo>
                    <a:pt x="1" y="6"/>
                    <a:pt x="3" y="6"/>
                    <a:pt x="4" y="6"/>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53"/>
            <p:cNvSpPr>
              <a:spLocks/>
            </p:cNvSpPr>
            <p:nvPr/>
          </p:nvSpPr>
          <p:spPr bwMode="auto">
            <a:xfrm>
              <a:off x="11128375" y="2371725"/>
              <a:ext cx="114300" cy="85725"/>
            </a:xfrm>
            <a:custGeom>
              <a:avLst/>
              <a:gdLst>
                <a:gd name="T0" fmla="*/ 3 w 12"/>
                <a:gd name="T1" fmla="*/ 8 h 9"/>
                <a:gd name="T2" fmla="*/ 6 w 12"/>
                <a:gd name="T3" fmla="*/ 9 h 9"/>
                <a:gd name="T4" fmla="*/ 10 w 12"/>
                <a:gd name="T5" fmla="*/ 8 h 9"/>
                <a:gd name="T6" fmla="*/ 11 w 12"/>
                <a:gd name="T7" fmla="*/ 3 h 9"/>
                <a:gd name="T8" fmla="*/ 6 w 12"/>
                <a:gd name="T9" fmla="*/ 2 h 9"/>
                <a:gd name="T10" fmla="*/ 2 w 12"/>
                <a:gd name="T11" fmla="*/ 1 h 9"/>
                <a:gd name="T12" fmla="*/ 0 w 12"/>
                <a:gd name="T13" fmla="*/ 3 h 9"/>
                <a:gd name="T14" fmla="*/ 1 w 12"/>
                <a:gd name="T15" fmla="*/ 4 h 9"/>
                <a:gd name="T16" fmla="*/ 1 w 12"/>
                <a:gd name="T17" fmla="*/ 6 h 9"/>
                <a:gd name="T18" fmla="*/ 3 w 12"/>
                <a:gd name="T19"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9">
                  <a:moveTo>
                    <a:pt x="3" y="8"/>
                  </a:moveTo>
                  <a:cubicBezTo>
                    <a:pt x="4" y="9"/>
                    <a:pt x="5" y="9"/>
                    <a:pt x="6" y="9"/>
                  </a:cubicBezTo>
                  <a:cubicBezTo>
                    <a:pt x="7" y="9"/>
                    <a:pt x="9" y="8"/>
                    <a:pt x="10" y="8"/>
                  </a:cubicBezTo>
                  <a:cubicBezTo>
                    <a:pt x="11" y="8"/>
                    <a:pt x="12" y="4"/>
                    <a:pt x="11" y="3"/>
                  </a:cubicBezTo>
                  <a:cubicBezTo>
                    <a:pt x="11" y="2"/>
                    <a:pt x="7" y="2"/>
                    <a:pt x="6" y="2"/>
                  </a:cubicBezTo>
                  <a:cubicBezTo>
                    <a:pt x="5" y="2"/>
                    <a:pt x="3" y="1"/>
                    <a:pt x="2" y="1"/>
                  </a:cubicBezTo>
                  <a:cubicBezTo>
                    <a:pt x="2" y="0"/>
                    <a:pt x="1" y="3"/>
                    <a:pt x="0" y="3"/>
                  </a:cubicBezTo>
                  <a:cubicBezTo>
                    <a:pt x="0" y="4"/>
                    <a:pt x="1" y="4"/>
                    <a:pt x="1" y="4"/>
                  </a:cubicBezTo>
                  <a:cubicBezTo>
                    <a:pt x="1" y="4"/>
                    <a:pt x="1" y="5"/>
                    <a:pt x="1" y="6"/>
                  </a:cubicBezTo>
                  <a:cubicBezTo>
                    <a:pt x="0" y="7"/>
                    <a:pt x="3" y="7"/>
                    <a:pt x="3" y="8"/>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54"/>
            <p:cNvSpPr>
              <a:spLocks/>
            </p:cNvSpPr>
            <p:nvPr/>
          </p:nvSpPr>
          <p:spPr bwMode="auto">
            <a:xfrm>
              <a:off x="10391775" y="2428875"/>
              <a:ext cx="77787" cy="47625"/>
            </a:xfrm>
            <a:custGeom>
              <a:avLst/>
              <a:gdLst>
                <a:gd name="T0" fmla="*/ 1 w 8"/>
                <a:gd name="T1" fmla="*/ 2 h 5"/>
                <a:gd name="T2" fmla="*/ 2 w 8"/>
                <a:gd name="T3" fmla="*/ 5 h 5"/>
                <a:gd name="T4" fmla="*/ 6 w 8"/>
                <a:gd name="T5" fmla="*/ 2 h 5"/>
                <a:gd name="T6" fmla="*/ 8 w 8"/>
                <a:gd name="T7" fmla="*/ 3 h 5"/>
                <a:gd name="T8" fmla="*/ 3 w 8"/>
                <a:gd name="T9" fmla="*/ 0 h 5"/>
                <a:gd name="T10" fmla="*/ 1 w 8"/>
                <a:gd name="T11" fmla="*/ 2 h 5"/>
              </a:gdLst>
              <a:ahLst/>
              <a:cxnLst>
                <a:cxn ang="0">
                  <a:pos x="T0" y="T1"/>
                </a:cxn>
                <a:cxn ang="0">
                  <a:pos x="T2" y="T3"/>
                </a:cxn>
                <a:cxn ang="0">
                  <a:pos x="T4" y="T5"/>
                </a:cxn>
                <a:cxn ang="0">
                  <a:pos x="T6" y="T7"/>
                </a:cxn>
                <a:cxn ang="0">
                  <a:pos x="T8" y="T9"/>
                </a:cxn>
                <a:cxn ang="0">
                  <a:pos x="T10" y="T11"/>
                </a:cxn>
              </a:cxnLst>
              <a:rect l="0" t="0" r="r" b="b"/>
              <a:pathLst>
                <a:path w="8" h="5">
                  <a:moveTo>
                    <a:pt x="1" y="2"/>
                  </a:moveTo>
                  <a:cubicBezTo>
                    <a:pt x="0" y="3"/>
                    <a:pt x="0" y="5"/>
                    <a:pt x="2" y="5"/>
                  </a:cubicBezTo>
                  <a:cubicBezTo>
                    <a:pt x="3" y="5"/>
                    <a:pt x="4" y="1"/>
                    <a:pt x="6" y="2"/>
                  </a:cubicBezTo>
                  <a:cubicBezTo>
                    <a:pt x="7" y="3"/>
                    <a:pt x="8" y="3"/>
                    <a:pt x="8" y="3"/>
                  </a:cubicBezTo>
                  <a:cubicBezTo>
                    <a:pt x="7" y="2"/>
                    <a:pt x="4" y="1"/>
                    <a:pt x="3" y="0"/>
                  </a:cubicBezTo>
                  <a:cubicBezTo>
                    <a:pt x="3" y="0"/>
                    <a:pt x="1" y="2"/>
                    <a:pt x="1" y="2"/>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55"/>
            <p:cNvSpPr>
              <a:spLocks/>
            </p:cNvSpPr>
            <p:nvPr/>
          </p:nvSpPr>
          <p:spPr bwMode="auto">
            <a:xfrm>
              <a:off x="10526713" y="3279775"/>
              <a:ext cx="28575" cy="19050"/>
            </a:xfrm>
            <a:custGeom>
              <a:avLst/>
              <a:gdLst>
                <a:gd name="T0" fmla="*/ 0 w 3"/>
                <a:gd name="T1" fmla="*/ 2 h 2"/>
                <a:gd name="T2" fmla="*/ 3 w 3"/>
                <a:gd name="T3" fmla="*/ 2 h 2"/>
                <a:gd name="T4" fmla="*/ 2 w 3"/>
                <a:gd name="T5" fmla="*/ 0 h 2"/>
                <a:gd name="T6" fmla="*/ 0 w 3"/>
                <a:gd name="T7" fmla="*/ 2 h 2"/>
              </a:gdLst>
              <a:ahLst/>
              <a:cxnLst>
                <a:cxn ang="0">
                  <a:pos x="T0" y="T1"/>
                </a:cxn>
                <a:cxn ang="0">
                  <a:pos x="T2" y="T3"/>
                </a:cxn>
                <a:cxn ang="0">
                  <a:pos x="T4" y="T5"/>
                </a:cxn>
                <a:cxn ang="0">
                  <a:pos x="T6" y="T7"/>
                </a:cxn>
              </a:cxnLst>
              <a:rect l="0" t="0" r="r" b="b"/>
              <a:pathLst>
                <a:path w="3" h="2">
                  <a:moveTo>
                    <a:pt x="0" y="2"/>
                  </a:moveTo>
                  <a:cubicBezTo>
                    <a:pt x="0" y="2"/>
                    <a:pt x="3" y="2"/>
                    <a:pt x="3" y="2"/>
                  </a:cubicBezTo>
                  <a:cubicBezTo>
                    <a:pt x="3" y="1"/>
                    <a:pt x="3" y="0"/>
                    <a:pt x="2" y="0"/>
                  </a:cubicBezTo>
                  <a:cubicBezTo>
                    <a:pt x="2" y="0"/>
                    <a:pt x="0" y="1"/>
                    <a:pt x="0" y="2"/>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56"/>
            <p:cNvSpPr>
              <a:spLocks/>
            </p:cNvSpPr>
            <p:nvPr/>
          </p:nvSpPr>
          <p:spPr bwMode="auto">
            <a:xfrm>
              <a:off x="10315575" y="3213100"/>
              <a:ext cx="192087" cy="85725"/>
            </a:xfrm>
            <a:custGeom>
              <a:avLst/>
              <a:gdLst>
                <a:gd name="T0" fmla="*/ 12 w 20"/>
                <a:gd name="T1" fmla="*/ 5 h 9"/>
                <a:gd name="T2" fmla="*/ 13 w 20"/>
                <a:gd name="T3" fmla="*/ 7 h 9"/>
                <a:gd name="T4" fmla="*/ 16 w 20"/>
                <a:gd name="T5" fmla="*/ 9 h 9"/>
                <a:gd name="T6" fmla="*/ 19 w 20"/>
                <a:gd name="T7" fmla="*/ 8 h 9"/>
                <a:gd name="T8" fmla="*/ 17 w 20"/>
                <a:gd name="T9" fmla="*/ 5 h 9"/>
                <a:gd name="T10" fmla="*/ 13 w 20"/>
                <a:gd name="T11" fmla="*/ 3 h 9"/>
                <a:gd name="T12" fmla="*/ 10 w 20"/>
                <a:gd name="T13" fmla="*/ 1 h 9"/>
                <a:gd name="T14" fmla="*/ 4 w 20"/>
                <a:gd name="T15" fmla="*/ 0 h 9"/>
                <a:gd name="T16" fmla="*/ 0 w 20"/>
                <a:gd name="T17" fmla="*/ 2 h 9"/>
                <a:gd name="T18" fmla="*/ 3 w 20"/>
                <a:gd name="T19" fmla="*/ 3 h 9"/>
                <a:gd name="T20" fmla="*/ 8 w 20"/>
                <a:gd name="T21" fmla="*/ 4 h 9"/>
                <a:gd name="T22" fmla="*/ 12 w 20"/>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9">
                  <a:moveTo>
                    <a:pt x="12" y="5"/>
                  </a:moveTo>
                  <a:cubicBezTo>
                    <a:pt x="13" y="5"/>
                    <a:pt x="12" y="7"/>
                    <a:pt x="13" y="7"/>
                  </a:cubicBezTo>
                  <a:cubicBezTo>
                    <a:pt x="13" y="8"/>
                    <a:pt x="16" y="8"/>
                    <a:pt x="16" y="9"/>
                  </a:cubicBezTo>
                  <a:cubicBezTo>
                    <a:pt x="17" y="9"/>
                    <a:pt x="18" y="8"/>
                    <a:pt x="19" y="8"/>
                  </a:cubicBezTo>
                  <a:cubicBezTo>
                    <a:pt x="20" y="8"/>
                    <a:pt x="19" y="5"/>
                    <a:pt x="17" y="5"/>
                  </a:cubicBezTo>
                  <a:cubicBezTo>
                    <a:pt x="15" y="5"/>
                    <a:pt x="14" y="3"/>
                    <a:pt x="13" y="3"/>
                  </a:cubicBezTo>
                  <a:cubicBezTo>
                    <a:pt x="13" y="3"/>
                    <a:pt x="11" y="1"/>
                    <a:pt x="10" y="1"/>
                  </a:cubicBezTo>
                  <a:cubicBezTo>
                    <a:pt x="10" y="0"/>
                    <a:pt x="5" y="0"/>
                    <a:pt x="4" y="0"/>
                  </a:cubicBezTo>
                  <a:cubicBezTo>
                    <a:pt x="2" y="0"/>
                    <a:pt x="0" y="2"/>
                    <a:pt x="0" y="2"/>
                  </a:cubicBezTo>
                  <a:cubicBezTo>
                    <a:pt x="0" y="3"/>
                    <a:pt x="2" y="3"/>
                    <a:pt x="3" y="3"/>
                  </a:cubicBezTo>
                  <a:cubicBezTo>
                    <a:pt x="4" y="2"/>
                    <a:pt x="8" y="3"/>
                    <a:pt x="8" y="4"/>
                  </a:cubicBezTo>
                  <a:cubicBezTo>
                    <a:pt x="9" y="5"/>
                    <a:pt x="11" y="5"/>
                    <a:pt x="12" y="5"/>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57"/>
            <p:cNvSpPr>
              <a:spLocks/>
            </p:cNvSpPr>
            <p:nvPr/>
          </p:nvSpPr>
          <p:spPr bwMode="auto">
            <a:xfrm>
              <a:off x="10382250" y="3289300"/>
              <a:ext cx="28575" cy="9525"/>
            </a:xfrm>
            <a:custGeom>
              <a:avLst/>
              <a:gdLst>
                <a:gd name="T0" fmla="*/ 0 w 3"/>
                <a:gd name="T1" fmla="*/ 1 h 1"/>
                <a:gd name="T2" fmla="*/ 3 w 3"/>
                <a:gd name="T3" fmla="*/ 1 h 1"/>
                <a:gd name="T4" fmla="*/ 3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0" y="1"/>
                    <a:pt x="2" y="1"/>
                    <a:pt x="3" y="1"/>
                  </a:cubicBezTo>
                  <a:cubicBezTo>
                    <a:pt x="3" y="1"/>
                    <a:pt x="3" y="1"/>
                    <a:pt x="3" y="0"/>
                  </a:cubicBezTo>
                  <a:cubicBezTo>
                    <a:pt x="2" y="0"/>
                    <a:pt x="0" y="0"/>
                    <a:pt x="0" y="1"/>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58"/>
            <p:cNvSpPr>
              <a:spLocks/>
            </p:cNvSpPr>
            <p:nvPr/>
          </p:nvSpPr>
          <p:spPr bwMode="auto">
            <a:xfrm>
              <a:off x="10382250" y="3184525"/>
              <a:ext cx="19050" cy="19050"/>
            </a:xfrm>
            <a:custGeom>
              <a:avLst/>
              <a:gdLst>
                <a:gd name="T0" fmla="*/ 2 w 2"/>
                <a:gd name="T1" fmla="*/ 0 h 2"/>
                <a:gd name="T2" fmla="*/ 0 w 2"/>
                <a:gd name="T3" fmla="*/ 1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1" y="0"/>
                    <a:pt x="0" y="0"/>
                    <a:pt x="0" y="1"/>
                  </a:cubicBezTo>
                  <a:cubicBezTo>
                    <a:pt x="0" y="1"/>
                    <a:pt x="1" y="2"/>
                    <a:pt x="1" y="2"/>
                  </a:cubicBezTo>
                  <a:cubicBezTo>
                    <a:pt x="2" y="2"/>
                    <a:pt x="2" y="0"/>
                    <a:pt x="2" y="0"/>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59"/>
            <p:cNvSpPr>
              <a:spLocks/>
            </p:cNvSpPr>
            <p:nvPr/>
          </p:nvSpPr>
          <p:spPr bwMode="auto">
            <a:xfrm>
              <a:off x="10420350" y="3175000"/>
              <a:ext cx="28575" cy="28575"/>
            </a:xfrm>
            <a:custGeom>
              <a:avLst/>
              <a:gdLst>
                <a:gd name="T0" fmla="*/ 3 w 3"/>
                <a:gd name="T1" fmla="*/ 1 h 3"/>
                <a:gd name="T2" fmla="*/ 1 w 3"/>
                <a:gd name="T3" fmla="*/ 0 h 3"/>
                <a:gd name="T4" fmla="*/ 1 w 3"/>
                <a:gd name="T5" fmla="*/ 2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1" y="0"/>
                    <a:pt x="1" y="0"/>
                  </a:cubicBezTo>
                  <a:cubicBezTo>
                    <a:pt x="1" y="0"/>
                    <a:pt x="0" y="1"/>
                    <a:pt x="1" y="2"/>
                  </a:cubicBezTo>
                  <a:cubicBezTo>
                    <a:pt x="1" y="3"/>
                    <a:pt x="3" y="2"/>
                    <a:pt x="3" y="1"/>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60"/>
            <p:cNvSpPr>
              <a:spLocks/>
            </p:cNvSpPr>
            <p:nvPr/>
          </p:nvSpPr>
          <p:spPr bwMode="auto">
            <a:xfrm>
              <a:off x="10448925" y="3203575"/>
              <a:ext cx="39687" cy="38100"/>
            </a:xfrm>
            <a:custGeom>
              <a:avLst/>
              <a:gdLst>
                <a:gd name="T0" fmla="*/ 3 w 4"/>
                <a:gd name="T1" fmla="*/ 4 h 4"/>
                <a:gd name="T2" fmla="*/ 4 w 4"/>
                <a:gd name="T3" fmla="*/ 2 h 4"/>
                <a:gd name="T4" fmla="*/ 1 w 4"/>
                <a:gd name="T5" fmla="*/ 0 h 4"/>
                <a:gd name="T6" fmla="*/ 0 w 4"/>
                <a:gd name="T7" fmla="*/ 2 h 4"/>
                <a:gd name="T8" fmla="*/ 1 w 4"/>
                <a:gd name="T9" fmla="*/ 3 h 4"/>
                <a:gd name="T10" fmla="*/ 3 w 4"/>
                <a:gd name="T11" fmla="*/ 4 h 4"/>
              </a:gdLst>
              <a:ahLst/>
              <a:cxnLst>
                <a:cxn ang="0">
                  <a:pos x="T0" y="T1"/>
                </a:cxn>
                <a:cxn ang="0">
                  <a:pos x="T2" y="T3"/>
                </a:cxn>
                <a:cxn ang="0">
                  <a:pos x="T4" y="T5"/>
                </a:cxn>
                <a:cxn ang="0">
                  <a:pos x="T6" y="T7"/>
                </a:cxn>
                <a:cxn ang="0">
                  <a:pos x="T8" y="T9"/>
                </a:cxn>
                <a:cxn ang="0">
                  <a:pos x="T10" y="T11"/>
                </a:cxn>
              </a:cxnLst>
              <a:rect l="0" t="0" r="r" b="b"/>
              <a:pathLst>
                <a:path w="4" h="4">
                  <a:moveTo>
                    <a:pt x="3" y="4"/>
                  </a:moveTo>
                  <a:cubicBezTo>
                    <a:pt x="4" y="3"/>
                    <a:pt x="4" y="2"/>
                    <a:pt x="4" y="2"/>
                  </a:cubicBezTo>
                  <a:cubicBezTo>
                    <a:pt x="3" y="2"/>
                    <a:pt x="2" y="0"/>
                    <a:pt x="1" y="0"/>
                  </a:cubicBezTo>
                  <a:cubicBezTo>
                    <a:pt x="1" y="0"/>
                    <a:pt x="0" y="1"/>
                    <a:pt x="0" y="2"/>
                  </a:cubicBezTo>
                  <a:cubicBezTo>
                    <a:pt x="0" y="2"/>
                    <a:pt x="1" y="3"/>
                    <a:pt x="1" y="3"/>
                  </a:cubicBezTo>
                  <a:cubicBezTo>
                    <a:pt x="1" y="2"/>
                    <a:pt x="2" y="4"/>
                    <a:pt x="3" y="4"/>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61"/>
            <p:cNvSpPr>
              <a:spLocks/>
            </p:cNvSpPr>
            <p:nvPr/>
          </p:nvSpPr>
          <p:spPr bwMode="auto">
            <a:xfrm>
              <a:off x="10526713" y="2160588"/>
              <a:ext cx="9525" cy="952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0" y="1"/>
                  </a:cubicBezTo>
                  <a:cubicBezTo>
                    <a:pt x="1" y="1"/>
                    <a:pt x="1" y="1"/>
                    <a:pt x="1" y="0"/>
                  </a:cubicBezTo>
                  <a:close/>
                </a:path>
              </a:pathLst>
            </a:custGeom>
            <a:solidFill>
              <a:srgbClr val="ADE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62"/>
            <p:cNvSpPr>
              <a:spLocks/>
            </p:cNvSpPr>
            <p:nvPr/>
          </p:nvSpPr>
          <p:spPr bwMode="auto">
            <a:xfrm>
              <a:off x="10698163" y="2678113"/>
              <a:ext cx="9525" cy="952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0" y="0"/>
                    <a:pt x="0" y="0"/>
                  </a:cubicBezTo>
                  <a:cubicBezTo>
                    <a:pt x="1" y="1"/>
                    <a:pt x="1" y="0"/>
                    <a:pt x="1" y="0"/>
                  </a:cubicBezTo>
                  <a:close/>
                </a:path>
              </a:pathLst>
            </a:custGeom>
            <a:solidFill>
              <a:srgbClr val="ADE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63"/>
            <p:cNvSpPr>
              <a:spLocks/>
            </p:cNvSpPr>
            <p:nvPr/>
          </p:nvSpPr>
          <p:spPr bwMode="auto">
            <a:xfrm>
              <a:off x="9436100" y="2151063"/>
              <a:ext cx="4016375" cy="2773363"/>
            </a:xfrm>
            <a:custGeom>
              <a:avLst/>
              <a:gdLst>
                <a:gd name="T0" fmla="*/ 62 w 420"/>
                <a:gd name="T1" fmla="*/ 270 h 290"/>
                <a:gd name="T2" fmla="*/ 19 w 420"/>
                <a:gd name="T3" fmla="*/ 253 h 290"/>
                <a:gd name="T4" fmla="*/ 50 w 420"/>
                <a:gd name="T5" fmla="*/ 131 h 290"/>
                <a:gd name="T6" fmla="*/ 52 w 420"/>
                <a:gd name="T7" fmla="*/ 131 h 290"/>
                <a:gd name="T8" fmla="*/ 53 w 420"/>
                <a:gd name="T9" fmla="*/ 133 h 290"/>
                <a:gd name="T10" fmla="*/ 21 w 420"/>
                <a:gd name="T11" fmla="*/ 252 h 290"/>
                <a:gd name="T12" fmla="*/ 259 w 420"/>
                <a:gd name="T13" fmla="*/ 174 h 290"/>
                <a:gd name="T14" fmla="*/ 416 w 420"/>
                <a:gd name="T15" fmla="*/ 1 h 290"/>
                <a:gd name="T16" fmla="*/ 419 w 420"/>
                <a:gd name="T17" fmla="*/ 0 h 290"/>
                <a:gd name="T18" fmla="*/ 419 w 420"/>
                <a:gd name="T19" fmla="*/ 3 h 290"/>
                <a:gd name="T20" fmla="*/ 261 w 420"/>
                <a:gd name="T21" fmla="*/ 177 h 290"/>
                <a:gd name="T22" fmla="*/ 62 w 420"/>
                <a:gd name="T23" fmla="*/ 27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0" h="290">
                  <a:moveTo>
                    <a:pt x="62" y="270"/>
                  </a:moveTo>
                  <a:cubicBezTo>
                    <a:pt x="43" y="270"/>
                    <a:pt x="28" y="265"/>
                    <a:pt x="19" y="253"/>
                  </a:cubicBezTo>
                  <a:cubicBezTo>
                    <a:pt x="0" y="230"/>
                    <a:pt x="12" y="184"/>
                    <a:pt x="50" y="131"/>
                  </a:cubicBezTo>
                  <a:cubicBezTo>
                    <a:pt x="51" y="131"/>
                    <a:pt x="52" y="131"/>
                    <a:pt x="52" y="131"/>
                  </a:cubicBezTo>
                  <a:cubicBezTo>
                    <a:pt x="53" y="132"/>
                    <a:pt x="53" y="133"/>
                    <a:pt x="53" y="133"/>
                  </a:cubicBezTo>
                  <a:cubicBezTo>
                    <a:pt x="15" y="185"/>
                    <a:pt x="3" y="229"/>
                    <a:pt x="21" y="252"/>
                  </a:cubicBezTo>
                  <a:cubicBezTo>
                    <a:pt x="52" y="290"/>
                    <a:pt x="159" y="255"/>
                    <a:pt x="259" y="174"/>
                  </a:cubicBezTo>
                  <a:cubicBezTo>
                    <a:pt x="338" y="110"/>
                    <a:pt x="388" y="45"/>
                    <a:pt x="416" y="1"/>
                  </a:cubicBezTo>
                  <a:cubicBezTo>
                    <a:pt x="417" y="0"/>
                    <a:pt x="418" y="0"/>
                    <a:pt x="419" y="0"/>
                  </a:cubicBezTo>
                  <a:cubicBezTo>
                    <a:pt x="419" y="1"/>
                    <a:pt x="420" y="2"/>
                    <a:pt x="419" y="3"/>
                  </a:cubicBezTo>
                  <a:cubicBezTo>
                    <a:pt x="391" y="47"/>
                    <a:pt x="341" y="113"/>
                    <a:pt x="261" y="177"/>
                  </a:cubicBezTo>
                  <a:cubicBezTo>
                    <a:pt x="188" y="235"/>
                    <a:pt x="111" y="270"/>
                    <a:pt x="62" y="270"/>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64"/>
            <p:cNvSpPr>
              <a:spLocks/>
            </p:cNvSpPr>
            <p:nvPr/>
          </p:nvSpPr>
          <p:spPr bwMode="auto">
            <a:xfrm>
              <a:off x="9578975" y="2055813"/>
              <a:ext cx="3614737" cy="2668588"/>
            </a:xfrm>
            <a:custGeom>
              <a:avLst/>
              <a:gdLst>
                <a:gd name="T0" fmla="*/ 48 w 378"/>
                <a:gd name="T1" fmla="*/ 261 h 279"/>
                <a:gd name="T2" fmla="*/ 15 w 378"/>
                <a:gd name="T3" fmla="*/ 249 h 279"/>
                <a:gd name="T4" fmla="*/ 36 w 378"/>
                <a:gd name="T5" fmla="*/ 150 h 279"/>
                <a:gd name="T6" fmla="*/ 38 w 378"/>
                <a:gd name="T7" fmla="*/ 150 h 279"/>
                <a:gd name="T8" fmla="*/ 38 w 378"/>
                <a:gd name="T9" fmla="*/ 152 h 279"/>
                <a:gd name="T10" fmla="*/ 18 w 378"/>
                <a:gd name="T11" fmla="*/ 247 h 279"/>
                <a:gd name="T12" fmla="*/ 237 w 378"/>
                <a:gd name="T13" fmla="*/ 159 h 279"/>
                <a:gd name="T14" fmla="*/ 375 w 378"/>
                <a:gd name="T15" fmla="*/ 0 h 279"/>
                <a:gd name="T16" fmla="*/ 377 w 378"/>
                <a:gd name="T17" fmla="*/ 0 h 279"/>
                <a:gd name="T18" fmla="*/ 378 w 378"/>
                <a:gd name="T19" fmla="*/ 2 h 279"/>
                <a:gd name="T20" fmla="*/ 238 w 378"/>
                <a:gd name="T21" fmla="*/ 161 h 279"/>
                <a:gd name="T22" fmla="*/ 48 w 378"/>
                <a:gd name="T23" fmla="*/ 26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8" h="279">
                  <a:moveTo>
                    <a:pt x="48" y="261"/>
                  </a:moveTo>
                  <a:cubicBezTo>
                    <a:pt x="34" y="261"/>
                    <a:pt x="22" y="257"/>
                    <a:pt x="15" y="249"/>
                  </a:cubicBezTo>
                  <a:cubicBezTo>
                    <a:pt x="0" y="232"/>
                    <a:pt x="8" y="196"/>
                    <a:pt x="36" y="150"/>
                  </a:cubicBezTo>
                  <a:cubicBezTo>
                    <a:pt x="36" y="149"/>
                    <a:pt x="37" y="149"/>
                    <a:pt x="38" y="150"/>
                  </a:cubicBezTo>
                  <a:cubicBezTo>
                    <a:pt x="38" y="150"/>
                    <a:pt x="39" y="151"/>
                    <a:pt x="38" y="152"/>
                  </a:cubicBezTo>
                  <a:cubicBezTo>
                    <a:pt x="11" y="195"/>
                    <a:pt x="4" y="231"/>
                    <a:pt x="18" y="247"/>
                  </a:cubicBezTo>
                  <a:cubicBezTo>
                    <a:pt x="46" y="279"/>
                    <a:pt x="144" y="240"/>
                    <a:pt x="237" y="159"/>
                  </a:cubicBezTo>
                  <a:cubicBezTo>
                    <a:pt x="305" y="99"/>
                    <a:pt x="350" y="40"/>
                    <a:pt x="375" y="0"/>
                  </a:cubicBezTo>
                  <a:cubicBezTo>
                    <a:pt x="376" y="0"/>
                    <a:pt x="377" y="0"/>
                    <a:pt x="377" y="0"/>
                  </a:cubicBezTo>
                  <a:cubicBezTo>
                    <a:pt x="378" y="0"/>
                    <a:pt x="378" y="1"/>
                    <a:pt x="378" y="2"/>
                  </a:cubicBezTo>
                  <a:cubicBezTo>
                    <a:pt x="352" y="41"/>
                    <a:pt x="307" y="101"/>
                    <a:pt x="238" y="161"/>
                  </a:cubicBezTo>
                  <a:cubicBezTo>
                    <a:pt x="167" y="223"/>
                    <a:pt x="92" y="261"/>
                    <a:pt x="48" y="261"/>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65"/>
            <p:cNvSpPr>
              <a:spLocks/>
            </p:cNvSpPr>
            <p:nvPr/>
          </p:nvSpPr>
          <p:spPr bwMode="auto">
            <a:xfrm>
              <a:off x="12887325" y="1520825"/>
              <a:ext cx="995362" cy="927100"/>
            </a:xfrm>
            <a:custGeom>
              <a:avLst/>
              <a:gdLst>
                <a:gd name="T0" fmla="*/ 55 w 104"/>
                <a:gd name="T1" fmla="*/ 45 h 97"/>
                <a:gd name="T2" fmla="*/ 75 w 104"/>
                <a:gd name="T3" fmla="*/ 97 h 97"/>
                <a:gd name="T4" fmla="*/ 88 w 104"/>
                <a:gd name="T5" fmla="*/ 84 h 97"/>
                <a:gd name="T6" fmla="*/ 76 w 104"/>
                <a:gd name="T7" fmla="*/ 16 h 97"/>
                <a:gd name="T8" fmla="*/ 8 w 104"/>
                <a:gd name="T9" fmla="*/ 27 h 97"/>
                <a:gd name="T10" fmla="*/ 0 w 104"/>
                <a:gd name="T11" fmla="*/ 44 h 97"/>
                <a:gd name="T12" fmla="*/ 55 w 104"/>
                <a:gd name="T13" fmla="*/ 45 h 97"/>
              </a:gdLst>
              <a:ahLst/>
              <a:cxnLst>
                <a:cxn ang="0">
                  <a:pos x="T0" y="T1"/>
                </a:cxn>
                <a:cxn ang="0">
                  <a:pos x="T2" y="T3"/>
                </a:cxn>
                <a:cxn ang="0">
                  <a:pos x="T4" y="T5"/>
                </a:cxn>
                <a:cxn ang="0">
                  <a:pos x="T6" y="T7"/>
                </a:cxn>
                <a:cxn ang="0">
                  <a:pos x="T8" y="T9"/>
                </a:cxn>
                <a:cxn ang="0">
                  <a:pos x="T10" y="T11"/>
                </a:cxn>
                <a:cxn ang="0">
                  <a:pos x="T12" y="T13"/>
                </a:cxn>
              </a:cxnLst>
              <a:rect l="0" t="0" r="r" b="b"/>
              <a:pathLst>
                <a:path w="104" h="97">
                  <a:moveTo>
                    <a:pt x="55" y="45"/>
                  </a:moveTo>
                  <a:cubicBezTo>
                    <a:pt x="72" y="57"/>
                    <a:pt x="79" y="78"/>
                    <a:pt x="75" y="97"/>
                  </a:cubicBezTo>
                  <a:cubicBezTo>
                    <a:pt x="80" y="94"/>
                    <a:pt x="84" y="89"/>
                    <a:pt x="88" y="84"/>
                  </a:cubicBezTo>
                  <a:cubicBezTo>
                    <a:pt x="104" y="62"/>
                    <a:pt x="98" y="31"/>
                    <a:pt x="76" y="16"/>
                  </a:cubicBezTo>
                  <a:cubicBezTo>
                    <a:pt x="54" y="0"/>
                    <a:pt x="23" y="5"/>
                    <a:pt x="8" y="27"/>
                  </a:cubicBezTo>
                  <a:cubicBezTo>
                    <a:pt x="4" y="32"/>
                    <a:pt x="1" y="38"/>
                    <a:pt x="0" y="44"/>
                  </a:cubicBezTo>
                  <a:cubicBezTo>
                    <a:pt x="16" y="33"/>
                    <a:pt x="38" y="33"/>
                    <a:pt x="55" y="45"/>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66"/>
            <p:cNvSpPr>
              <a:spLocks/>
            </p:cNvSpPr>
            <p:nvPr/>
          </p:nvSpPr>
          <p:spPr bwMode="auto">
            <a:xfrm>
              <a:off x="13509625" y="1749425"/>
              <a:ext cx="344487" cy="698500"/>
            </a:xfrm>
            <a:custGeom>
              <a:avLst/>
              <a:gdLst>
                <a:gd name="T0" fmla="*/ 20 w 36"/>
                <a:gd name="T1" fmla="*/ 0 h 73"/>
                <a:gd name="T2" fmla="*/ 0 w 36"/>
                <a:gd name="T3" fmla="*/ 29 h 73"/>
                <a:gd name="T4" fmla="*/ 10 w 36"/>
                <a:gd name="T5" fmla="*/ 73 h 73"/>
                <a:gd name="T6" fmla="*/ 23 w 36"/>
                <a:gd name="T7" fmla="*/ 60 h 73"/>
                <a:gd name="T8" fmla="*/ 20 w 36"/>
                <a:gd name="T9" fmla="*/ 0 h 73"/>
              </a:gdLst>
              <a:ahLst/>
              <a:cxnLst>
                <a:cxn ang="0">
                  <a:pos x="T0" y="T1"/>
                </a:cxn>
                <a:cxn ang="0">
                  <a:pos x="T2" y="T3"/>
                </a:cxn>
                <a:cxn ang="0">
                  <a:pos x="T4" y="T5"/>
                </a:cxn>
                <a:cxn ang="0">
                  <a:pos x="T6" y="T7"/>
                </a:cxn>
                <a:cxn ang="0">
                  <a:pos x="T8" y="T9"/>
                </a:cxn>
              </a:cxnLst>
              <a:rect l="0" t="0" r="r" b="b"/>
              <a:pathLst>
                <a:path w="36" h="73">
                  <a:moveTo>
                    <a:pt x="20" y="0"/>
                  </a:moveTo>
                  <a:cubicBezTo>
                    <a:pt x="0" y="29"/>
                    <a:pt x="0" y="29"/>
                    <a:pt x="0" y="29"/>
                  </a:cubicBezTo>
                  <a:cubicBezTo>
                    <a:pt x="10" y="42"/>
                    <a:pt x="13" y="58"/>
                    <a:pt x="10" y="73"/>
                  </a:cubicBezTo>
                  <a:cubicBezTo>
                    <a:pt x="15" y="70"/>
                    <a:pt x="19" y="65"/>
                    <a:pt x="23" y="60"/>
                  </a:cubicBezTo>
                  <a:cubicBezTo>
                    <a:pt x="36" y="42"/>
                    <a:pt x="34" y="17"/>
                    <a:pt x="20"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67"/>
            <p:cNvSpPr>
              <a:spLocks/>
            </p:cNvSpPr>
            <p:nvPr/>
          </p:nvSpPr>
          <p:spPr bwMode="auto">
            <a:xfrm>
              <a:off x="13231813" y="889000"/>
              <a:ext cx="995362" cy="1223963"/>
            </a:xfrm>
            <a:custGeom>
              <a:avLst/>
              <a:gdLst>
                <a:gd name="T0" fmla="*/ 16 w 104"/>
                <a:gd name="T1" fmla="*/ 116 h 128"/>
                <a:gd name="T2" fmla="*/ 28 w 104"/>
                <a:gd name="T3" fmla="*/ 128 h 128"/>
                <a:gd name="T4" fmla="*/ 74 w 104"/>
                <a:gd name="T5" fmla="*/ 86 h 128"/>
                <a:gd name="T6" fmla="*/ 98 w 104"/>
                <a:gd name="T7" fmla="*/ 0 h 128"/>
                <a:gd name="T8" fmla="*/ 25 w 104"/>
                <a:gd name="T9" fmla="*/ 51 h 128"/>
                <a:gd name="T10" fmla="*/ 0 w 104"/>
                <a:gd name="T11" fmla="*/ 108 h 128"/>
                <a:gd name="T12" fmla="*/ 16 w 104"/>
                <a:gd name="T13" fmla="*/ 116 h 128"/>
              </a:gdLst>
              <a:ahLst/>
              <a:cxnLst>
                <a:cxn ang="0">
                  <a:pos x="T0" y="T1"/>
                </a:cxn>
                <a:cxn ang="0">
                  <a:pos x="T2" y="T3"/>
                </a:cxn>
                <a:cxn ang="0">
                  <a:pos x="T4" y="T5"/>
                </a:cxn>
                <a:cxn ang="0">
                  <a:pos x="T6" y="T7"/>
                </a:cxn>
                <a:cxn ang="0">
                  <a:pos x="T8" y="T9"/>
                </a:cxn>
                <a:cxn ang="0">
                  <a:pos x="T10" y="T11"/>
                </a:cxn>
                <a:cxn ang="0">
                  <a:pos x="T12" y="T13"/>
                </a:cxn>
              </a:cxnLst>
              <a:rect l="0" t="0" r="r" b="b"/>
              <a:pathLst>
                <a:path w="104" h="128">
                  <a:moveTo>
                    <a:pt x="16" y="116"/>
                  </a:moveTo>
                  <a:cubicBezTo>
                    <a:pt x="21" y="120"/>
                    <a:pt x="25" y="124"/>
                    <a:pt x="28" y="128"/>
                  </a:cubicBezTo>
                  <a:cubicBezTo>
                    <a:pt x="45" y="120"/>
                    <a:pt x="61" y="105"/>
                    <a:pt x="74" y="86"/>
                  </a:cubicBezTo>
                  <a:cubicBezTo>
                    <a:pt x="96" y="56"/>
                    <a:pt x="104" y="23"/>
                    <a:pt x="98" y="0"/>
                  </a:cubicBezTo>
                  <a:cubicBezTo>
                    <a:pt x="75" y="2"/>
                    <a:pt x="46" y="21"/>
                    <a:pt x="25" y="51"/>
                  </a:cubicBezTo>
                  <a:cubicBezTo>
                    <a:pt x="11" y="70"/>
                    <a:pt x="3" y="90"/>
                    <a:pt x="0" y="108"/>
                  </a:cubicBezTo>
                  <a:cubicBezTo>
                    <a:pt x="6" y="110"/>
                    <a:pt x="11" y="113"/>
                    <a:pt x="16" y="116"/>
                  </a:cubicBezTo>
                  <a:close/>
                </a:path>
              </a:pathLst>
            </a:custGeom>
            <a:solidFill>
              <a:srgbClr val="EC85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68"/>
            <p:cNvSpPr>
              <a:spLocks/>
            </p:cNvSpPr>
            <p:nvPr/>
          </p:nvSpPr>
          <p:spPr bwMode="auto">
            <a:xfrm>
              <a:off x="13385800" y="889000"/>
              <a:ext cx="841375" cy="1223963"/>
            </a:xfrm>
            <a:custGeom>
              <a:avLst/>
              <a:gdLst>
                <a:gd name="T0" fmla="*/ 82 w 88"/>
                <a:gd name="T1" fmla="*/ 0 h 128"/>
                <a:gd name="T2" fmla="*/ 82 w 88"/>
                <a:gd name="T3" fmla="*/ 0 h 128"/>
                <a:gd name="T4" fmla="*/ 0 w 88"/>
                <a:gd name="T5" fmla="*/ 116 h 128"/>
                <a:gd name="T6" fmla="*/ 0 w 88"/>
                <a:gd name="T7" fmla="*/ 116 h 128"/>
                <a:gd name="T8" fmla="*/ 12 w 88"/>
                <a:gd name="T9" fmla="*/ 128 h 128"/>
                <a:gd name="T10" fmla="*/ 58 w 88"/>
                <a:gd name="T11" fmla="*/ 86 h 128"/>
                <a:gd name="T12" fmla="*/ 82 w 88"/>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88" h="128">
                  <a:moveTo>
                    <a:pt x="82" y="0"/>
                  </a:moveTo>
                  <a:cubicBezTo>
                    <a:pt x="82" y="0"/>
                    <a:pt x="82" y="0"/>
                    <a:pt x="82" y="0"/>
                  </a:cubicBezTo>
                  <a:cubicBezTo>
                    <a:pt x="0" y="116"/>
                    <a:pt x="0" y="116"/>
                    <a:pt x="0" y="116"/>
                  </a:cubicBezTo>
                  <a:cubicBezTo>
                    <a:pt x="0" y="116"/>
                    <a:pt x="0" y="116"/>
                    <a:pt x="0" y="116"/>
                  </a:cubicBezTo>
                  <a:cubicBezTo>
                    <a:pt x="5" y="120"/>
                    <a:pt x="9" y="124"/>
                    <a:pt x="12" y="128"/>
                  </a:cubicBezTo>
                  <a:cubicBezTo>
                    <a:pt x="29" y="120"/>
                    <a:pt x="45" y="105"/>
                    <a:pt x="58" y="86"/>
                  </a:cubicBezTo>
                  <a:cubicBezTo>
                    <a:pt x="80" y="56"/>
                    <a:pt x="88" y="23"/>
                    <a:pt x="82" y="0"/>
                  </a:cubicBezTo>
                  <a:close/>
                </a:path>
              </a:pathLst>
            </a:custGeom>
            <a:solidFill>
              <a:srgbClr val="D46F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69"/>
            <p:cNvSpPr>
              <a:spLocks/>
            </p:cNvSpPr>
            <p:nvPr/>
          </p:nvSpPr>
          <p:spPr bwMode="auto">
            <a:xfrm>
              <a:off x="13796963" y="889000"/>
              <a:ext cx="400050" cy="401638"/>
            </a:xfrm>
            <a:custGeom>
              <a:avLst/>
              <a:gdLst>
                <a:gd name="T0" fmla="*/ 19 w 42"/>
                <a:gd name="T1" fmla="*/ 28 h 42"/>
                <a:gd name="T2" fmla="*/ 37 w 42"/>
                <a:gd name="T3" fmla="*/ 42 h 42"/>
                <a:gd name="T4" fmla="*/ 39 w 42"/>
                <a:gd name="T5" fmla="*/ 0 h 42"/>
                <a:gd name="T6" fmla="*/ 0 w 42"/>
                <a:gd name="T7" fmla="*/ 16 h 42"/>
                <a:gd name="T8" fmla="*/ 19 w 42"/>
                <a:gd name="T9" fmla="*/ 28 h 42"/>
              </a:gdLst>
              <a:ahLst/>
              <a:cxnLst>
                <a:cxn ang="0">
                  <a:pos x="T0" y="T1"/>
                </a:cxn>
                <a:cxn ang="0">
                  <a:pos x="T2" y="T3"/>
                </a:cxn>
                <a:cxn ang="0">
                  <a:pos x="T4" y="T5"/>
                </a:cxn>
                <a:cxn ang="0">
                  <a:pos x="T6" y="T7"/>
                </a:cxn>
                <a:cxn ang="0">
                  <a:pos x="T8" y="T9"/>
                </a:cxn>
              </a:cxnLst>
              <a:rect l="0" t="0" r="r" b="b"/>
              <a:pathLst>
                <a:path w="42" h="42">
                  <a:moveTo>
                    <a:pt x="19" y="28"/>
                  </a:moveTo>
                  <a:cubicBezTo>
                    <a:pt x="25" y="33"/>
                    <a:pt x="31" y="37"/>
                    <a:pt x="37" y="42"/>
                  </a:cubicBezTo>
                  <a:cubicBezTo>
                    <a:pt x="41" y="26"/>
                    <a:pt x="42" y="12"/>
                    <a:pt x="39" y="0"/>
                  </a:cubicBezTo>
                  <a:cubicBezTo>
                    <a:pt x="27" y="1"/>
                    <a:pt x="14" y="7"/>
                    <a:pt x="0" y="16"/>
                  </a:cubicBezTo>
                  <a:cubicBezTo>
                    <a:pt x="7" y="20"/>
                    <a:pt x="13" y="24"/>
                    <a:pt x="19" y="28"/>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70"/>
            <p:cNvSpPr>
              <a:spLocks/>
            </p:cNvSpPr>
            <p:nvPr/>
          </p:nvSpPr>
          <p:spPr bwMode="auto">
            <a:xfrm>
              <a:off x="13977938" y="889000"/>
              <a:ext cx="219075" cy="401638"/>
            </a:xfrm>
            <a:custGeom>
              <a:avLst/>
              <a:gdLst>
                <a:gd name="T0" fmla="*/ 20 w 23"/>
                <a:gd name="T1" fmla="*/ 0 h 42"/>
                <a:gd name="T2" fmla="*/ 0 w 23"/>
                <a:gd name="T3" fmla="*/ 28 h 42"/>
                <a:gd name="T4" fmla="*/ 0 w 23"/>
                <a:gd name="T5" fmla="*/ 28 h 42"/>
                <a:gd name="T6" fmla="*/ 18 w 23"/>
                <a:gd name="T7" fmla="*/ 42 h 42"/>
                <a:gd name="T8" fmla="*/ 20 w 23"/>
                <a:gd name="T9" fmla="*/ 0 h 42"/>
                <a:gd name="T10" fmla="*/ 20 w 23"/>
                <a:gd name="T11" fmla="*/ 0 h 42"/>
              </a:gdLst>
              <a:ahLst/>
              <a:cxnLst>
                <a:cxn ang="0">
                  <a:pos x="T0" y="T1"/>
                </a:cxn>
                <a:cxn ang="0">
                  <a:pos x="T2" y="T3"/>
                </a:cxn>
                <a:cxn ang="0">
                  <a:pos x="T4" y="T5"/>
                </a:cxn>
                <a:cxn ang="0">
                  <a:pos x="T6" y="T7"/>
                </a:cxn>
                <a:cxn ang="0">
                  <a:pos x="T8" y="T9"/>
                </a:cxn>
                <a:cxn ang="0">
                  <a:pos x="T10" y="T11"/>
                </a:cxn>
              </a:cxnLst>
              <a:rect l="0" t="0" r="r" b="b"/>
              <a:pathLst>
                <a:path w="23" h="42">
                  <a:moveTo>
                    <a:pt x="20" y="0"/>
                  </a:moveTo>
                  <a:cubicBezTo>
                    <a:pt x="0" y="28"/>
                    <a:pt x="0" y="28"/>
                    <a:pt x="0" y="28"/>
                  </a:cubicBezTo>
                  <a:cubicBezTo>
                    <a:pt x="0" y="28"/>
                    <a:pt x="0" y="28"/>
                    <a:pt x="0" y="28"/>
                  </a:cubicBezTo>
                  <a:cubicBezTo>
                    <a:pt x="6" y="33"/>
                    <a:pt x="12" y="37"/>
                    <a:pt x="18" y="42"/>
                  </a:cubicBezTo>
                  <a:cubicBezTo>
                    <a:pt x="22" y="26"/>
                    <a:pt x="23" y="12"/>
                    <a:pt x="20" y="0"/>
                  </a:cubicBezTo>
                  <a:cubicBezTo>
                    <a:pt x="20" y="0"/>
                    <a:pt x="20" y="0"/>
                    <a:pt x="20"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71"/>
            <p:cNvSpPr>
              <a:spLocks/>
            </p:cNvSpPr>
            <p:nvPr/>
          </p:nvSpPr>
          <p:spPr bwMode="auto">
            <a:xfrm>
              <a:off x="13241338" y="1644650"/>
              <a:ext cx="392112" cy="546100"/>
            </a:xfrm>
            <a:custGeom>
              <a:avLst/>
              <a:gdLst>
                <a:gd name="T0" fmla="*/ 41 w 41"/>
                <a:gd name="T1" fmla="*/ 0 h 57"/>
                <a:gd name="T2" fmla="*/ 15 w 41"/>
                <a:gd name="T3" fmla="*/ 25 h 57"/>
                <a:gd name="T4" fmla="*/ 0 w 41"/>
                <a:gd name="T5" fmla="*/ 57 h 57"/>
                <a:gd name="T6" fmla="*/ 26 w 41"/>
                <a:gd name="T7" fmla="*/ 33 h 57"/>
                <a:gd name="T8" fmla="*/ 41 w 41"/>
                <a:gd name="T9" fmla="*/ 0 h 57"/>
              </a:gdLst>
              <a:ahLst/>
              <a:cxnLst>
                <a:cxn ang="0">
                  <a:pos x="T0" y="T1"/>
                </a:cxn>
                <a:cxn ang="0">
                  <a:pos x="T2" y="T3"/>
                </a:cxn>
                <a:cxn ang="0">
                  <a:pos x="T4" y="T5"/>
                </a:cxn>
                <a:cxn ang="0">
                  <a:pos x="T6" y="T7"/>
                </a:cxn>
                <a:cxn ang="0">
                  <a:pos x="T8" y="T9"/>
                </a:cxn>
              </a:cxnLst>
              <a:rect l="0" t="0" r="r" b="b"/>
              <a:pathLst>
                <a:path w="41" h="57">
                  <a:moveTo>
                    <a:pt x="41" y="0"/>
                  </a:moveTo>
                  <a:cubicBezTo>
                    <a:pt x="34" y="3"/>
                    <a:pt x="24" y="13"/>
                    <a:pt x="15" y="25"/>
                  </a:cubicBezTo>
                  <a:cubicBezTo>
                    <a:pt x="6" y="38"/>
                    <a:pt x="1" y="50"/>
                    <a:pt x="0" y="57"/>
                  </a:cubicBezTo>
                  <a:cubicBezTo>
                    <a:pt x="7" y="54"/>
                    <a:pt x="17" y="45"/>
                    <a:pt x="26" y="33"/>
                  </a:cubicBezTo>
                  <a:cubicBezTo>
                    <a:pt x="35" y="20"/>
                    <a:pt x="40" y="8"/>
                    <a:pt x="41" y="0"/>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72"/>
            <p:cNvSpPr>
              <a:spLocks/>
            </p:cNvSpPr>
            <p:nvPr/>
          </p:nvSpPr>
          <p:spPr bwMode="auto">
            <a:xfrm>
              <a:off x="13241338" y="1644650"/>
              <a:ext cx="392112" cy="546100"/>
            </a:xfrm>
            <a:custGeom>
              <a:avLst/>
              <a:gdLst>
                <a:gd name="T0" fmla="*/ 41 w 41"/>
                <a:gd name="T1" fmla="*/ 0 h 57"/>
                <a:gd name="T2" fmla="*/ 0 w 41"/>
                <a:gd name="T3" fmla="*/ 57 h 57"/>
                <a:gd name="T4" fmla="*/ 0 w 41"/>
                <a:gd name="T5" fmla="*/ 57 h 57"/>
                <a:gd name="T6" fmla="*/ 26 w 41"/>
                <a:gd name="T7" fmla="*/ 33 h 57"/>
                <a:gd name="T8" fmla="*/ 41 w 41"/>
                <a:gd name="T9" fmla="*/ 0 h 57"/>
                <a:gd name="T10" fmla="*/ 41 w 41"/>
                <a:gd name="T11" fmla="*/ 0 h 57"/>
              </a:gdLst>
              <a:ahLst/>
              <a:cxnLst>
                <a:cxn ang="0">
                  <a:pos x="T0" y="T1"/>
                </a:cxn>
                <a:cxn ang="0">
                  <a:pos x="T2" y="T3"/>
                </a:cxn>
                <a:cxn ang="0">
                  <a:pos x="T4" y="T5"/>
                </a:cxn>
                <a:cxn ang="0">
                  <a:pos x="T6" y="T7"/>
                </a:cxn>
                <a:cxn ang="0">
                  <a:pos x="T8" y="T9"/>
                </a:cxn>
                <a:cxn ang="0">
                  <a:pos x="T10" y="T11"/>
                </a:cxn>
              </a:cxnLst>
              <a:rect l="0" t="0" r="r" b="b"/>
              <a:pathLst>
                <a:path w="41" h="57">
                  <a:moveTo>
                    <a:pt x="41" y="0"/>
                  </a:moveTo>
                  <a:cubicBezTo>
                    <a:pt x="0" y="57"/>
                    <a:pt x="0" y="57"/>
                    <a:pt x="0" y="57"/>
                  </a:cubicBezTo>
                  <a:cubicBezTo>
                    <a:pt x="0" y="57"/>
                    <a:pt x="0" y="57"/>
                    <a:pt x="0" y="57"/>
                  </a:cubicBezTo>
                  <a:cubicBezTo>
                    <a:pt x="7" y="54"/>
                    <a:pt x="17" y="45"/>
                    <a:pt x="26" y="33"/>
                  </a:cubicBezTo>
                  <a:cubicBezTo>
                    <a:pt x="35" y="20"/>
                    <a:pt x="40" y="8"/>
                    <a:pt x="41" y="0"/>
                  </a:cubicBezTo>
                  <a:cubicBezTo>
                    <a:pt x="41" y="0"/>
                    <a:pt x="41" y="0"/>
                    <a:pt x="41"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73"/>
            <p:cNvSpPr>
              <a:spLocks/>
            </p:cNvSpPr>
            <p:nvPr/>
          </p:nvSpPr>
          <p:spPr bwMode="auto">
            <a:xfrm>
              <a:off x="13614400" y="1223963"/>
              <a:ext cx="373062" cy="373063"/>
            </a:xfrm>
            <a:custGeom>
              <a:avLst/>
              <a:gdLst>
                <a:gd name="T0" fmla="*/ 9 w 39"/>
                <a:gd name="T1" fmla="*/ 34 h 39"/>
                <a:gd name="T2" fmla="*/ 5 w 39"/>
                <a:gd name="T3" fmla="*/ 10 h 39"/>
                <a:gd name="T4" fmla="*/ 29 w 39"/>
                <a:gd name="T5" fmla="*/ 6 h 39"/>
                <a:gd name="T6" fmla="*/ 33 w 39"/>
                <a:gd name="T7" fmla="*/ 30 h 39"/>
                <a:gd name="T8" fmla="*/ 9 w 39"/>
                <a:gd name="T9" fmla="*/ 34 h 39"/>
              </a:gdLst>
              <a:ahLst/>
              <a:cxnLst>
                <a:cxn ang="0">
                  <a:pos x="T0" y="T1"/>
                </a:cxn>
                <a:cxn ang="0">
                  <a:pos x="T2" y="T3"/>
                </a:cxn>
                <a:cxn ang="0">
                  <a:pos x="T4" y="T5"/>
                </a:cxn>
                <a:cxn ang="0">
                  <a:pos x="T6" y="T7"/>
                </a:cxn>
                <a:cxn ang="0">
                  <a:pos x="T8" y="T9"/>
                </a:cxn>
              </a:cxnLst>
              <a:rect l="0" t="0" r="r" b="b"/>
              <a:pathLst>
                <a:path w="39" h="39">
                  <a:moveTo>
                    <a:pt x="9" y="34"/>
                  </a:moveTo>
                  <a:cubicBezTo>
                    <a:pt x="2" y="28"/>
                    <a:pt x="0" y="18"/>
                    <a:pt x="5" y="10"/>
                  </a:cubicBezTo>
                  <a:cubicBezTo>
                    <a:pt x="11" y="2"/>
                    <a:pt x="22" y="0"/>
                    <a:pt x="29" y="6"/>
                  </a:cubicBezTo>
                  <a:cubicBezTo>
                    <a:pt x="37" y="11"/>
                    <a:pt x="39" y="22"/>
                    <a:pt x="33" y="30"/>
                  </a:cubicBezTo>
                  <a:cubicBezTo>
                    <a:pt x="28" y="37"/>
                    <a:pt x="17" y="39"/>
                    <a:pt x="9" y="34"/>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74"/>
            <p:cNvSpPr>
              <a:spLocks/>
            </p:cNvSpPr>
            <p:nvPr/>
          </p:nvSpPr>
          <p:spPr bwMode="auto">
            <a:xfrm>
              <a:off x="13671550" y="1281113"/>
              <a:ext cx="258762" cy="258763"/>
            </a:xfrm>
            <a:custGeom>
              <a:avLst/>
              <a:gdLst>
                <a:gd name="T0" fmla="*/ 20 w 27"/>
                <a:gd name="T1" fmla="*/ 4 h 27"/>
                <a:gd name="T2" fmla="*/ 4 w 27"/>
                <a:gd name="T3" fmla="*/ 7 h 27"/>
                <a:gd name="T4" fmla="*/ 6 w 27"/>
                <a:gd name="T5" fmla="*/ 23 h 27"/>
                <a:gd name="T6" fmla="*/ 23 w 27"/>
                <a:gd name="T7" fmla="*/ 21 h 27"/>
                <a:gd name="T8" fmla="*/ 20 w 27"/>
                <a:gd name="T9" fmla="*/ 4 h 27"/>
              </a:gdLst>
              <a:ahLst/>
              <a:cxnLst>
                <a:cxn ang="0">
                  <a:pos x="T0" y="T1"/>
                </a:cxn>
                <a:cxn ang="0">
                  <a:pos x="T2" y="T3"/>
                </a:cxn>
                <a:cxn ang="0">
                  <a:pos x="T4" y="T5"/>
                </a:cxn>
                <a:cxn ang="0">
                  <a:pos x="T6" y="T7"/>
                </a:cxn>
                <a:cxn ang="0">
                  <a:pos x="T8" y="T9"/>
                </a:cxn>
              </a:cxnLst>
              <a:rect l="0" t="0" r="r" b="b"/>
              <a:pathLst>
                <a:path w="27" h="27">
                  <a:moveTo>
                    <a:pt x="20" y="4"/>
                  </a:moveTo>
                  <a:cubicBezTo>
                    <a:pt x="15" y="0"/>
                    <a:pt x="7" y="2"/>
                    <a:pt x="4" y="7"/>
                  </a:cubicBezTo>
                  <a:cubicBezTo>
                    <a:pt x="0" y="12"/>
                    <a:pt x="1" y="20"/>
                    <a:pt x="6" y="23"/>
                  </a:cubicBezTo>
                  <a:cubicBezTo>
                    <a:pt x="12" y="27"/>
                    <a:pt x="19" y="26"/>
                    <a:pt x="23" y="21"/>
                  </a:cubicBezTo>
                  <a:cubicBezTo>
                    <a:pt x="27" y="15"/>
                    <a:pt x="26" y="8"/>
                    <a:pt x="20" y="4"/>
                  </a:cubicBezTo>
                  <a:close/>
                </a:path>
              </a:pathLst>
            </a:custGeom>
            <a:solidFill>
              <a:srgbClr val="5962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75"/>
            <p:cNvSpPr>
              <a:spLocks/>
            </p:cNvSpPr>
            <p:nvPr/>
          </p:nvSpPr>
          <p:spPr bwMode="auto">
            <a:xfrm>
              <a:off x="13700125" y="1281113"/>
              <a:ext cx="287337" cy="315913"/>
            </a:xfrm>
            <a:custGeom>
              <a:avLst/>
              <a:gdLst>
                <a:gd name="T0" fmla="*/ 20 w 30"/>
                <a:gd name="T1" fmla="*/ 0 h 33"/>
                <a:gd name="T2" fmla="*/ 20 w 30"/>
                <a:gd name="T3" fmla="*/ 0 h 33"/>
                <a:gd name="T4" fmla="*/ 17 w 30"/>
                <a:gd name="T5" fmla="*/ 4 h 33"/>
                <a:gd name="T6" fmla="*/ 17 w 30"/>
                <a:gd name="T7" fmla="*/ 4 h 33"/>
                <a:gd name="T8" fmla="*/ 20 w 30"/>
                <a:gd name="T9" fmla="*/ 21 h 33"/>
                <a:gd name="T10" fmla="*/ 3 w 30"/>
                <a:gd name="T11" fmla="*/ 23 h 33"/>
                <a:gd name="T12" fmla="*/ 3 w 30"/>
                <a:gd name="T13" fmla="*/ 23 h 33"/>
                <a:gd name="T14" fmla="*/ 0 w 30"/>
                <a:gd name="T15" fmla="*/ 28 h 33"/>
                <a:gd name="T16" fmla="*/ 0 w 30"/>
                <a:gd name="T17" fmla="*/ 28 h 33"/>
                <a:gd name="T18" fmla="*/ 24 w 30"/>
                <a:gd name="T19" fmla="*/ 24 h 33"/>
                <a:gd name="T20" fmla="*/ 20 w 30"/>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3">
                  <a:moveTo>
                    <a:pt x="20" y="0"/>
                  </a:moveTo>
                  <a:cubicBezTo>
                    <a:pt x="20" y="0"/>
                    <a:pt x="20" y="0"/>
                    <a:pt x="20" y="0"/>
                  </a:cubicBezTo>
                  <a:cubicBezTo>
                    <a:pt x="17" y="4"/>
                    <a:pt x="17" y="4"/>
                    <a:pt x="17" y="4"/>
                  </a:cubicBezTo>
                  <a:cubicBezTo>
                    <a:pt x="17" y="4"/>
                    <a:pt x="17" y="4"/>
                    <a:pt x="17" y="4"/>
                  </a:cubicBezTo>
                  <a:cubicBezTo>
                    <a:pt x="23" y="8"/>
                    <a:pt x="24" y="15"/>
                    <a:pt x="20" y="21"/>
                  </a:cubicBezTo>
                  <a:cubicBezTo>
                    <a:pt x="16" y="26"/>
                    <a:pt x="9" y="27"/>
                    <a:pt x="3" y="23"/>
                  </a:cubicBezTo>
                  <a:cubicBezTo>
                    <a:pt x="3" y="23"/>
                    <a:pt x="3" y="23"/>
                    <a:pt x="3" y="23"/>
                  </a:cubicBezTo>
                  <a:cubicBezTo>
                    <a:pt x="0" y="28"/>
                    <a:pt x="0" y="28"/>
                    <a:pt x="0" y="28"/>
                  </a:cubicBezTo>
                  <a:cubicBezTo>
                    <a:pt x="0" y="28"/>
                    <a:pt x="0" y="28"/>
                    <a:pt x="0" y="28"/>
                  </a:cubicBezTo>
                  <a:cubicBezTo>
                    <a:pt x="8" y="33"/>
                    <a:pt x="19" y="31"/>
                    <a:pt x="24" y="24"/>
                  </a:cubicBezTo>
                  <a:cubicBezTo>
                    <a:pt x="30" y="16"/>
                    <a:pt x="28" y="5"/>
                    <a:pt x="20"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76"/>
            <p:cNvSpPr>
              <a:spLocks/>
            </p:cNvSpPr>
            <p:nvPr/>
          </p:nvSpPr>
          <p:spPr bwMode="auto">
            <a:xfrm>
              <a:off x="13728700" y="1319213"/>
              <a:ext cx="201612" cy="220663"/>
            </a:xfrm>
            <a:custGeom>
              <a:avLst/>
              <a:gdLst>
                <a:gd name="T0" fmla="*/ 17 w 21"/>
                <a:gd name="T1" fmla="*/ 17 h 23"/>
                <a:gd name="T2" fmla="*/ 14 w 21"/>
                <a:gd name="T3" fmla="*/ 0 h 23"/>
                <a:gd name="T4" fmla="*/ 14 w 21"/>
                <a:gd name="T5" fmla="*/ 0 h 23"/>
                <a:gd name="T6" fmla="*/ 0 w 21"/>
                <a:gd name="T7" fmla="*/ 19 h 23"/>
                <a:gd name="T8" fmla="*/ 0 w 21"/>
                <a:gd name="T9" fmla="*/ 19 h 23"/>
                <a:gd name="T10" fmla="*/ 17 w 21"/>
                <a:gd name="T11" fmla="*/ 17 h 23"/>
              </a:gdLst>
              <a:ahLst/>
              <a:cxnLst>
                <a:cxn ang="0">
                  <a:pos x="T0" y="T1"/>
                </a:cxn>
                <a:cxn ang="0">
                  <a:pos x="T2" y="T3"/>
                </a:cxn>
                <a:cxn ang="0">
                  <a:pos x="T4" y="T5"/>
                </a:cxn>
                <a:cxn ang="0">
                  <a:pos x="T6" y="T7"/>
                </a:cxn>
                <a:cxn ang="0">
                  <a:pos x="T8" y="T9"/>
                </a:cxn>
                <a:cxn ang="0">
                  <a:pos x="T10" y="T11"/>
                </a:cxn>
              </a:cxnLst>
              <a:rect l="0" t="0" r="r" b="b"/>
              <a:pathLst>
                <a:path w="21" h="23">
                  <a:moveTo>
                    <a:pt x="17" y="17"/>
                  </a:moveTo>
                  <a:cubicBezTo>
                    <a:pt x="21" y="11"/>
                    <a:pt x="20" y="4"/>
                    <a:pt x="14" y="0"/>
                  </a:cubicBezTo>
                  <a:cubicBezTo>
                    <a:pt x="14" y="0"/>
                    <a:pt x="14" y="0"/>
                    <a:pt x="14" y="0"/>
                  </a:cubicBezTo>
                  <a:cubicBezTo>
                    <a:pt x="0" y="19"/>
                    <a:pt x="0" y="19"/>
                    <a:pt x="0" y="19"/>
                  </a:cubicBezTo>
                  <a:cubicBezTo>
                    <a:pt x="0" y="19"/>
                    <a:pt x="0" y="19"/>
                    <a:pt x="0" y="19"/>
                  </a:cubicBezTo>
                  <a:cubicBezTo>
                    <a:pt x="6" y="23"/>
                    <a:pt x="13" y="22"/>
                    <a:pt x="17" y="17"/>
                  </a:cubicBezTo>
                  <a:close/>
                </a:path>
              </a:pathLst>
            </a:custGeom>
            <a:solidFill>
              <a:srgbClr val="474F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77"/>
            <p:cNvSpPr>
              <a:spLocks/>
            </p:cNvSpPr>
            <p:nvPr/>
          </p:nvSpPr>
          <p:spPr bwMode="auto">
            <a:xfrm>
              <a:off x="12045950" y="1100138"/>
              <a:ext cx="277812" cy="287338"/>
            </a:xfrm>
            <a:custGeom>
              <a:avLst/>
              <a:gdLst>
                <a:gd name="T0" fmla="*/ 91 w 175"/>
                <a:gd name="T1" fmla="*/ 0 h 181"/>
                <a:gd name="T2" fmla="*/ 79 w 175"/>
                <a:gd name="T3" fmla="*/ 78 h 181"/>
                <a:gd name="T4" fmla="*/ 0 w 175"/>
                <a:gd name="T5" fmla="*/ 90 h 181"/>
                <a:gd name="T6" fmla="*/ 79 w 175"/>
                <a:gd name="T7" fmla="*/ 102 h 181"/>
                <a:gd name="T8" fmla="*/ 91 w 175"/>
                <a:gd name="T9" fmla="*/ 181 h 181"/>
                <a:gd name="T10" fmla="*/ 103 w 175"/>
                <a:gd name="T11" fmla="*/ 102 h 181"/>
                <a:gd name="T12" fmla="*/ 175 w 175"/>
                <a:gd name="T13" fmla="*/ 90 h 181"/>
                <a:gd name="T14" fmla="*/ 103 w 175"/>
                <a:gd name="T15" fmla="*/ 78 h 181"/>
                <a:gd name="T16" fmla="*/ 91 w 175"/>
                <a:gd name="T1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81">
                  <a:moveTo>
                    <a:pt x="91" y="0"/>
                  </a:moveTo>
                  <a:lnTo>
                    <a:pt x="79" y="78"/>
                  </a:lnTo>
                  <a:lnTo>
                    <a:pt x="0" y="90"/>
                  </a:lnTo>
                  <a:lnTo>
                    <a:pt x="79" y="102"/>
                  </a:lnTo>
                  <a:lnTo>
                    <a:pt x="91" y="181"/>
                  </a:lnTo>
                  <a:lnTo>
                    <a:pt x="103" y="102"/>
                  </a:lnTo>
                  <a:lnTo>
                    <a:pt x="175" y="90"/>
                  </a:lnTo>
                  <a:lnTo>
                    <a:pt x="103" y="78"/>
                  </a:lnTo>
                  <a:lnTo>
                    <a:pt x="9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78"/>
            <p:cNvSpPr>
              <a:spLocks/>
            </p:cNvSpPr>
            <p:nvPr/>
          </p:nvSpPr>
          <p:spPr bwMode="auto">
            <a:xfrm>
              <a:off x="9637713" y="1941513"/>
              <a:ext cx="276225" cy="277813"/>
            </a:xfrm>
            <a:custGeom>
              <a:avLst/>
              <a:gdLst>
                <a:gd name="T0" fmla="*/ 84 w 174"/>
                <a:gd name="T1" fmla="*/ 0 h 175"/>
                <a:gd name="T2" fmla="*/ 72 w 174"/>
                <a:gd name="T3" fmla="*/ 78 h 175"/>
                <a:gd name="T4" fmla="*/ 0 w 174"/>
                <a:gd name="T5" fmla="*/ 90 h 175"/>
                <a:gd name="T6" fmla="*/ 72 w 174"/>
                <a:gd name="T7" fmla="*/ 102 h 175"/>
                <a:gd name="T8" fmla="*/ 84 w 174"/>
                <a:gd name="T9" fmla="*/ 175 h 175"/>
                <a:gd name="T10" fmla="*/ 96 w 174"/>
                <a:gd name="T11" fmla="*/ 102 h 175"/>
                <a:gd name="T12" fmla="*/ 174 w 174"/>
                <a:gd name="T13" fmla="*/ 90 h 175"/>
                <a:gd name="T14" fmla="*/ 96 w 174"/>
                <a:gd name="T15" fmla="*/ 78 h 175"/>
                <a:gd name="T16" fmla="*/ 84 w 174"/>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4" h="175">
                  <a:moveTo>
                    <a:pt x="84" y="0"/>
                  </a:moveTo>
                  <a:lnTo>
                    <a:pt x="72" y="78"/>
                  </a:lnTo>
                  <a:lnTo>
                    <a:pt x="0" y="90"/>
                  </a:lnTo>
                  <a:lnTo>
                    <a:pt x="72" y="102"/>
                  </a:lnTo>
                  <a:lnTo>
                    <a:pt x="84" y="175"/>
                  </a:lnTo>
                  <a:lnTo>
                    <a:pt x="96" y="102"/>
                  </a:lnTo>
                  <a:lnTo>
                    <a:pt x="174" y="90"/>
                  </a:lnTo>
                  <a:lnTo>
                    <a:pt x="96" y="78"/>
                  </a:lnTo>
                  <a:lnTo>
                    <a:pt x="8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79"/>
            <p:cNvSpPr>
              <a:spLocks/>
            </p:cNvSpPr>
            <p:nvPr/>
          </p:nvSpPr>
          <p:spPr bwMode="auto">
            <a:xfrm>
              <a:off x="12639675" y="1119188"/>
              <a:ext cx="142875" cy="142875"/>
            </a:xfrm>
            <a:custGeom>
              <a:avLst/>
              <a:gdLst>
                <a:gd name="T0" fmla="*/ 48 w 90"/>
                <a:gd name="T1" fmla="*/ 0 h 90"/>
                <a:gd name="T2" fmla="*/ 36 w 90"/>
                <a:gd name="T3" fmla="*/ 36 h 90"/>
                <a:gd name="T4" fmla="*/ 0 w 90"/>
                <a:gd name="T5" fmla="*/ 42 h 90"/>
                <a:gd name="T6" fmla="*/ 36 w 90"/>
                <a:gd name="T7" fmla="*/ 48 h 90"/>
                <a:gd name="T8" fmla="*/ 48 w 90"/>
                <a:gd name="T9" fmla="*/ 90 h 90"/>
                <a:gd name="T10" fmla="*/ 54 w 90"/>
                <a:gd name="T11" fmla="*/ 48 h 90"/>
                <a:gd name="T12" fmla="*/ 90 w 90"/>
                <a:gd name="T13" fmla="*/ 42 h 90"/>
                <a:gd name="T14" fmla="*/ 54 w 90"/>
                <a:gd name="T15" fmla="*/ 36 h 90"/>
                <a:gd name="T16" fmla="*/ 48 w 90"/>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90">
                  <a:moveTo>
                    <a:pt x="48" y="0"/>
                  </a:moveTo>
                  <a:lnTo>
                    <a:pt x="36" y="36"/>
                  </a:lnTo>
                  <a:lnTo>
                    <a:pt x="0" y="42"/>
                  </a:lnTo>
                  <a:lnTo>
                    <a:pt x="36" y="48"/>
                  </a:lnTo>
                  <a:lnTo>
                    <a:pt x="48" y="90"/>
                  </a:lnTo>
                  <a:lnTo>
                    <a:pt x="54" y="48"/>
                  </a:lnTo>
                  <a:lnTo>
                    <a:pt x="90" y="42"/>
                  </a:lnTo>
                  <a:lnTo>
                    <a:pt x="54" y="36"/>
                  </a:lnTo>
                  <a:lnTo>
                    <a:pt x="48"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80"/>
            <p:cNvSpPr>
              <a:spLocks/>
            </p:cNvSpPr>
            <p:nvPr/>
          </p:nvSpPr>
          <p:spPr bwMode="auto">
            <a:xfrm>
              <a:off x="13776325" y="2982913"/>
              <a:ext cx="277812" cy="277813"/>
            </a:xfrm>
            <a:custGeom>
              <a:avLst/>
              <a:gdLst>
                <a:gd name="T0" fmla="*/ 91 w 175"/>
                <a:gd name="T1" fmla="*/ 0 h 175"/>
                <a:gd name="T2" fmla="*/ 73 w 175"/>
                <a:gd name="T3" fmla="*/ 73 h 175"/>
                <a:gd name="T4" fmla="*/ 0 w 175"/>
                <a:gd name="T5" fmla="*/ 85 h 175"/>
                <a:gd name="T6" fmla="*/ 73 w 175"/>
                <a:gd name="T7" fmla="*/ 97 h 175"/>
                <a:gd name="T8" fmla="*/ 91 w 175"/>
                <a:gd name="T9" fmla="*/ 175 h 175"/>
                <a:gd name="T10" fmla="*/ 103 w 175"/>
                <a:gd name="T11" fmla="*/ 97 h 175"/>
                <a:gd name="T12" fmla="*/ 175 w 175"/>
                <a:gd name="T13" fmla="*/ 85 h 175"/>
                <a:gd name="T14" fmla="*/ 103 w 175"/>
                <a:gd name="T15" fmla="*/ 73 h 175"/>
                <a:gd name="T16" fmla="*/ 91 w 175"/>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75">
                  <a:moveTo>
                    <a:pt x="91" y="0"/>
                  </a:moveTo>
                  <a:lnTo>
                    <a:pt x="73" y="73"/>
                  </a:lnTo>
                  <a:lnTo>
                    <a:pt x="0" y="85"/>
                  </a:lnTo>
                  <a:lnTo>
                    <a:pt x="73" y="97"/>
                  </a:lnTo>
                  <a:lnTo>
                    <a:pt x="91" y="175"/>
                  </a:lnTo>
                  <a:lnTo>
                    <a:pt x="103" y="97"/>
                  </a:lnTo>
                  <a:lnTo>
                    <a:pt x="175" y="85"/>
                  </a:lnTo>
                  <a:lnTo>
                    <a:pt x="103" y="73"/>
                  </a:lnTo>
                  <a:lnTo>
                    <a:pt x="9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81"/>
            <p:cNvSpPr>
              <a:spLocks/>
            </p:cNvSpPr>
            <p:nvPr/>
          </p:nvSpPr>
          <p:spPr bwMode="auto">
            <a:xfrm>
              <a:off x="13174663" y="3729038"/>
              <a:ext cx="142875" cy="144463"/>
            </a:xfrm>
            <a:custGeom>
              <a:avLst/>
              <a:gdLst>
                <a:gd name="T0" fmla="*/ 42 w 90"/>
                <a:gd name="T1" fmla="*/ 0 h 91"/>
                <a:gd name="T2" fmla="*/ 36 w 90"/>
                <a:gd name="T3" fmla="*/ 36 h 91"/>
                <a:gd name="T4" fmla="*/ 0 w 90"/>
                <a:gd name="T5" fmla="*/ 42 h 91"/>
                <a:gd name="T6" fmla="*/ 36 w 90"/>
                <a:gd name="T7" fmla="*/ 48 h 91"/>
                <a:gd name="T8" fmla="*/ 42 w 90"/>
                <a:gd name="T9" fmla="*/ 91 h 91"/>
                <a:gd name="T10" fmla="*/ 48 w 90"/>
                <a:gd name="T11" fmla="*/ 48 h 91"/>
                <a:gd name="T12" fmla="*/ 90 w 90"/>
                <a:gd name="T13" fmla="*/ 42 h 91"/>
                <a:gd name="T14" fmla="*/ 48 w 90"/>
                <a:gd name="T15" fmla="*/ 36 h 91"/>
                <a:gd name="T16" fmla="*/ 42 w 90"/>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91">
                  <a:moveTo>
                    <a:pt x="42" y="0"/>
                  </a:moveTo>
                  <a:lnTo>
                    <a:pt x="36" y="36"/>
                  </a:lnTo>
                  <a:lnTo>
                    <a:pt x="0" y="42"/>
                  </a:lnTo>
                  <a:lnTo>
                    <a:pt x="36" y="48"/>
                  </a:lnTo>
                  <a:lnTo>
                    <a:pt x="42" y="91"/>
                  </a:lnTo>
                  <a:lnTo>
                    <a:pt x="48" y="48"/>
                  </a:lnTo>
                  <a:lnTo>
                    <a:pt x="90" y="42"/>
                  </a:lnTo>
                  <a:lnTo>
                    <a:pt x="48" y="36"/>
                  </a:lnTo>
                  <a:lnTo>
                    <a:pt x="4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82"/>
            <p:cNvSpPr>
              <a:spLocks/>
            </p:cNvSpPr>
            <p:nvPr/>
          </p:nvSpPr>
          <p:spPr bwMode="auto">
            <a:xfrm>
              <a:off x="9283700" y="2840038"/>
              <a:ext cx="142875" cy="142875"/>
            </a:xfrm>
            <a:custGeom>
              <a:avLst/>
              <a:gdLst>
                <a:gd name="T0" fmla="*/ 48 w 90"/>
                <a:gd name="T1" fmla="*/ 0 h 90"/>
                <a:gd name="T2" fmla="*/ 42 w 90"/>
                <a:gd name="T3" fmla="*/ 42 h 90"/>
                <a:gd name="T4" fmla="*/ 0 w 90"/>
                <a:gd name="T5" fmla="*/ 48 h 90"/>
                <a:gd name="T6" fmla="*/ 42 w 90"/>
                <a:gd name="T7" fmla="*/ 54 h 90"/>
                <a:gd name="T8" fmla="*/ 48 w 90"/>
                <a:gd name="T9" fmla="*/ 90 h 90"/>
                <a:gd name="T10" fmla="*/ 54 w 90"/>
                <a:gd name="T11" fmla="*/ 54 h 90"/>
                <a:gd name="T12" fmla="*/ 90 w 90"/>
                <a:gd name="T13" fmla="*/ 48 h 90"/>
                <a:gd name="T14" fmla="*/ 54 w 90"/>
                <a:gd name="T15" fmla="*/ 42 h 90"/>
                <a:gd name="T16" fmla="*/ 48 w 90"/>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90">
                  <a:moveTo>
                    <a:pt x="48" y="0"/>
                  </a:moveTo>
                  <a:lnTo>
                    <a:pt x="42" y="42"/>
                  </a:lnTo>
                  <a:lnTo>
                    <a:pt x="0" y="48"/>
                  </a:lnTo>
                  <a:lnTo>
                    <a:pt x="42" y="54"/>
                  </a:lnTo>
                  <a:lnTo>
                    <a:pt x="48" y="90"/>
                  </a:lnTo>
                  <a:lnTo>
                    <a:pt x="54" y="54"/>
                  </a:lnTo>
                  <a:lnTo>
                    <a:pt x="90" y="48"/>
                  </a:lnTo>
                  <a:lnTo>
                    <a:pt x="54" y="42"/>
                  </a:lnTo>
                  <a:lnTo>
                    <a:pt x="48"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83"/>
            <p:cNvSpPr>
              <a:spLocks/>
            </p:cNvSpPr>
            <p:nvPr/>
          </p:nvSpPr>
          <p:spPr bwMode="auto">
            <a:xfrm>
              <a:off x="13395325" y="4637088"/>
              <a:ext cx="285750" cy="277813"/>
            </a:xfrm>
            <a:custGeom>
              <a:avLst/>
              <a:gdLst>
                <a:gd name="T0" fmla="*/ 90 w 180"/>
                <a:gd name="T1" fmla="*/ 0 h 175"/>
                <a:gd name="T2" fmla="*/ 78 w 180"/>
                <a:gd name="T3" fmla="*/ 79 h 175"/>
                <a:gd name="T4" fmla="*/ 0 w 180"/>
                <a:gd name="T5" fmla="*/ 91 h 175"/>
                <a:gd name="T6" fmla="*/ 78 w 180"/>
                <a:gd name="T7" fmla="*/ 103 h 175"/>
                <a:gd name="T8" fmla="*/ 90 w 180"/>
                <a:gd name="T9" fmla="*/ 175 h 175"/>
                <a:gd name="T10" fmla="*/ 102 w 180"/>
                <a:gd name="T11" fmla="*/ 103 h 175"/>
                <a:gd name="T12" fmla="*/ 180 w 180"/>
                <a:gd name="T13" fmla="*/ 91 h 175"/>
                <a:gd name="T14" fmla="*/ 102 w 180"/>
                <a:gd name="T15" fmla="*/ 79 h 175"/>
                <a:gd name="T16" fmla="*/ 90 w 180"/>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175">
                  <a:moveTo>
                    <a:pt x="90" y="0"/>
                  </a:moveTo>
                  <a:lnTo>
                    <a:pt x="78" y="79"/>
                  </a:lnTo>
                  <a:lnTo>
                    <a:pt x="0" y="91"/>
                  </a:lnTo>
                  <a:lnTo>
                    <a:pt x="78" y="103"/>
                  </a:lnTo>
                  <a:lnTo>
                    <a:pt x="90" y="175"/>
                  </a:lnTo>
                  <a:lnTo>
                    <a:pt x="102" y="103"/>
                  </a:lnTo>
                  <a:lnTo>
                    <a:pt x="180" y="91"/>
                  </a:lnTo>
                  <a:lnTo>
                    <a:pt x="102" y="79"/>
                  </a:lnTo>
                  <a:lnTo>
                    <a:pt x="9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84"/>
            <p:cNvSpPr>
              <a:spLocks/>
            </p:cNvSpPr>
            <p:nvPr/>
          </p:nvSpPr>
          <p:spPr bwMode="auto">
            <a:xfrm>
              <a:off x="10125075" y="755650"/>
              <a:ext cx="276225" cy="277813"/>
            </a:xfrm>
            <a:custGeom>
              <a:avLst/>
              <a:gdLst>
                <a:gd name="T0" fmla="*/ 84 w 174"/>
                <a:gd name="T1" fmla="*/ 0 h 175"/>
                <a:gd name="T2" fmla="*/ 72 w 174"/>
                <a:gd name="T3" fmla="*/ 72 h 175"/>
                <a:gd name="T4" fmla="*/ 0 w 174"/>
                <a:gd name="T5" fmla="*/ 90 h 175"/>
                <a:gd name="T6" fmla="*/ 72 w 174"/>
                <a:gd name="T7" fmla="*/ 102 h 175"/>
                <a:gd name="T8" fmla="*/ 84 w 174"/>
                <a:gd name="T9" fmla="*/ 175 h 175"/>
                <a:gd name="T10" fmla="*/ 96 w 174"/>
                <a:gd name="T11" fmla="*/ 102 h 175"/>
                <a:gd name="T12" fmla="*/ 174 w 174"/>
                <a:gd name="T13" fmla="*/ 90 h 175"/>
                <a:gd name="T14" fmla="*/ 96 w 174"/>
                <a:gd name="T15" fmla="*/ 72 h 175"/>
                <a:gd name="T16" fmla="*/ 84 w 174"/>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4" h="175">
                  <a:moveTo>
                    <a:pt x="84" y="0"/>
                  </a:moveTo>
                  <a:lnTo>
                    <a:pt x="72" y="72"/>
                  </a:lnTo>
                  <a:lnTo>
                    <a:pt x="0" y="90"/>
                  </a:lnTo>
                  <a:lnTo>
                    <a:pt x="72" y="102"/>
                  </a:lnTo>
                  <a:lnTo>
                    <a:pt x="84" y="175"/>
                  </a:lnTo>
                  <a:lnTo>
                    <a:pt x="96" y="102"/>
                  </a:lnTo>
                  <a:lnTo>
                    <a:pt x="174" y="90"/>
                  </a:lnTo>
                  <a:lnTo>
                    <a:pt x="96" y="72"/>
                  </a:lnTo>
                  <a:lnTo>
                    <a:pt x="8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85"/>
            <p:cNvSpPr>
              <a:spLocks/>
            </p:cNvSpPr>
            <p:nvPr/>
          </p:nvSpPr>
          <p:spPr bwMode="auto">
            <a:xfrm>
              <a:off x="10736263" y="1300163"/>
              <a:ext cx="144462" cy="144463"/>
            </a:xfrm>
            <a:custGeom>
              <a:avLst/>
              <a:gdLst>
                <a:gd name="T0" fmla="*/ 42 w 91"/>
                <a:gd name="T1" fmla="*/ 0 h 91"/>
                <a:gd name="T2" fmla="*/ 36 w 91"/>
                <a:gd name="T3" fmla="*/ 37 h 91"/>
                <a:gd name="T4" fmla="*/ 0 w 91"/>
                <a:gd name="T5" fmla="*/ 49 h 91"/>
                <a:gd name="T6" fmla="*/ 36 w 91"/>
                <a:gd name="T7" fmla="*/ 55 h 91"/>
                <a:gd name="T8" fmla="*/ 42 w 91"/>
                <a:gd name="T9" fmla="*/ 91 h 91"/>
                <a:gd name="T10" fmla="*/ 48 w 91"/>
                <a:gd name="T11" fmla="*/ 55 h 91"/>
                <a:gd name="T12" fmla="*/ 91 w 91"/>
                <a:gd name="T13" fmla="*/ 49 h 91"/>
                <a:gd name="T14" fmla="*/ 48 w 91"/>
                <a:gd name="T15" fmla="*/ 37 h 91"/>
                <a:gd name="T16" fmla="*/ 42 w 91"/>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91">
                  <a:moveTo>
                    <a:pt x="42" y="0"/>
                  </a:moveTo>
                  <a:lnTo>
                    <a:pt x="36" y="37"/>
                  </a:lnTo>
                  <a:lnTo>
                    <a:pt x="0" y="49"/>
                  </a:lnTo>
                  <a:lnTo>
                    <a:pt x="36" y="55"/>
                  </a:lnTo>
                  <a:lnTo>
                    <a:pt x="42" y="91"/>
                  </a:lnTo>
                  <a:lnTo>
                    <a:pt x="48" y="55"/>
                  </a:lnTo>
                  <a:lnTo>
                    <a:pt x="91" y="49"/>
                  </a:lnTo>
                  <a:lnTo>
                    <a:pt x="48" y="37"/>
                  </a:lnTo>
                  <a:lnTo>
                    <a:pt x="42"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 name="文本框 4"/>
          <p:cNvSpPr txBox="1"/>
          <p:nvPr/>
        </p:nvSpPr>
        <p:spPr>
          <a:xfrm>
            <a:off x="4737517" y="1543393"/>
            <a:ext cx="2885277" cy="1446550"/>
          </a:xfrm>
          <a:prstGeom prst="rect">
            <a:avLst/>
          </a:prstGeom>
          <a:noFill/>
        </p:spPr>
        <p:txBody>
          <a:bodyPr wrap="none" rtlCol="0">
            <a:spAutoFit/>
          </a:bodyPr>
          <a:lstStyle/>
          <a:p>
            <a:r>
              <a:rPr lang="en-US" altLang="zh-CN" sz="8800" dirty="0" smtClean="0">
                <a:ln>
                  <a:solidFill>
                    <a:schemeClr val="bg1">
                      <a:lumMod val="65000"/>
                    </a:schemeClr>
                  </a:solidFill>
                </a:ln>
                <a:solidFill>
                  <a:schemeClr val="bg1"/>
                </a:solidFill>
              </a:rPr>
              <a:t>Part 3</a:t>
            </a:r>
            <a:endParaRPr lang="zh-CN" altLang="en-US" sz="8800" dirty="0">
              <a:ln>
                <a:solidFill>
                  <a:schemeClr val="bg1">
                    <a:lumMod val="65000"/>
                  </a:schemeClr>
                </a:solidFill>
              </a:ln>
              <a:solidFill>
                <a:schemeClr val="bg1"/>
              </a:solidFill>
            </a:endParaRPr>
          </a:p>
        </p:txBody>
      </p:sp>
      <p:sp>
        <p:nvSpPr>
          <p:cNvPr id="6" name="文本框 5"/>
          <p:cNvSpPr txBox="1"/>
          <p:nvPr/>
        </p:nvSpPr>
        <p:spPr>
          <a:xfrm>
            <a:off x="3172343" y="2832656"/>
            <a:ext cx="6115072" cy="1323439"/>
          </a:xfrm>
          <a:prstGeom prst="rect">
            <a:avLst/>
          </a:prstGeom>
          <a:noFill/>
        </p:spPr>
        <p:txBody>
          <a:bodyPr wrap="none" rtlCol="0">
            <a:spAutoFit/>
          </a:bodyPr>
          <a:lstStyle/>
          <a:p>
            <a:r>
              <a:rPr lang="en-US" altLang="zh-CN" sz="8000" b="1">
                <a:ln>
                  <a:solidFill>
                    <a:schemeClr val="bg1">
                      <a:lumMod val="65000"/>
                    </a:schemeClr>
                  </a:solidFill>
                </a:ln>
                <a:solidFill>
                  <a:schemeClr val="bg1"/>
                </a:solidFill>
              </a:rPr>
              <a:t>HEALTH </a:t>
            </a:r>
            <a:r>
              <a:rPr lang="en-US" altLang="zh-CN" sz="8000" b="1" smtClean="0">
                <a:ln>
                  <a:solidFill>
                    <a:schemeClr val="bg1">
                      <a:lumMod val="65000"/>
                    </a:schemeClr>
                  </a:solidFill>
                </a:ln>
                <a:solidFill>
                  <a:schemeClr val="bg1"/>
                </a:solidFill>
              </a:rPr>
              <a:t>ISSUES</a:t>
            </a:r>
            <a:endParaRPr lang="en-US" altLang="zh-CN" sz="8000" b="1">
              <a:ln>
                <a:solidFill>
                  <a:schemeClr val="bg1">
                    <a:lumMod val="65000"/>
                  </a:schemeClr>
                </a:solidFill>
              </a:ln>
              <a:solidFill>
                <a:schemeClr val="bg1"/>
              </a:solidFill>
            </a:endParaRPr>
          </a:p>
        </p:txBody>
      </p:sp>
      <p:cxnSp>
        <p:nvCxnSpPr>
          <p:cNvPr id="9" name="直接连接符 8"/>
          <p:cNvCxnSpPr/>
          <p:nvPr/>
        </p:nvCxnSpPr>
        <p:spPr>
          <a:xfrm>
            <a:off x="4869543" y="2874119"/>
            <a:ext cx="240937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4296212"/>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4" name="直线连接符 53"/>
          <p:cNvCxnSpPr>
            <a:endCxn id="27" idx="1"/>
          </p:cNvCxnSpPr>
          <p:nvPr/>
        </p:nvCxnSpPr>
        <p:spPr>
          <a:xfrm flipV="1">
            <a:off x="2797824" y="2320811"/>
            <a:ext cx="5589875" cy="12407"/>
          </a:xfrm>
          <a:prstGeom prst="line">
            <a:avLst/>
          </a:prstGeom>
        </p:spPr>
        <p:style>
          <a:lnRef idx="3">
            <a:schemeClr val="dk1"/>
          </a:lnRef>
          <a:fillRef idx="0">
            <a:schemeClr val="dk1"/>
          </a:fillRef>
          <a:effectRef idx="2">
            <a:schemeClr val="dk1"/>
          </a:effectRef>
          <a:fontRef idx="minor">
            <a:schemeClr val="tx1"/>
          </a:fontRef>
        </p:style>
      </p:cxnSp>
      <p:grpSp>
        <p:nvGrpSpPr>
          <p:cNvPr id="13" name="组合 1"/>
          <p:cNvGrpSpPr/>
          <p:nvPr/>
        </p:nvGrpSpPr>
        <p:grpSpPr>
          <a:xfrm>
            <a:off x="1055688" y="436014"/>
            <a:ext cx="3582269" cy="585297"/>
            <a:chOff x="874712" y="570404"/>
            <a:chExt cx="5836421" cy="953595"/>
          </a:xfrm>
        </p:grpSpPr>
        <p:grpSp>
          <p:nvGrpSpPr>
            <p:cNvPr id="14" name="组合 2"/>
            <p:cNvGrpSpPr/>
            <p:nvPr/>
          </p:nvGrpSpPr>
          <p:grpSpPr>
            <a:xfrm>
              <a:off x="874712" y="570404"/>
              <a:ext cx="5836421" cy="953595"/>
              <a:chOff x="1727200" y="869950"/>
              <a:chExt cx="15662517" cy="2559050"/>
            </a:xfrm>
          </p:grpSpPr>
          <p:sp>
            <p:nvSpPr>
              <p:cNvPr id="17" name="矩形 16"/>
              <p:cNvSpPr/>
              <p:nvPr/>
            </p:nvSpPr>
            <p:spPr>
              <a:xfrm>
                <a:off x="3035294" y="869950"/>
                <a:ext cx="12525160" cy="2559050"/>
              </a:xfrm>
              <a:prstGeom prst="rect">
                <a:avLst/>
              </a:prstGeom>
              <a:solidFill>
                <a:srgbClr val="4657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6"/>
              <p:cNvGrpSpPr/>
              <p:nvPr/>
            </p:nvGrpSpPr>
            <p:grpSpPr>
              <a:xfrm>
                <a:off x="1727200" y="869950"/>
                <a:ext cx="2607334" cy="2559050"/>
                <a:chOff x="1498600" y="1016000"/>
                <a:chExt cx="3429000" cy="3365500"/>
              </a:xfrm>
            </p:grpSpPr>
            <p:sp>
              <p:nvSpPr>
                <p:cNvPr id="20" name="椭圆 19"/>
                <p:cNvSpPr/>
                <p:nvPr/>
              </p:nvSpPr>
              <p:spPr>
                <a:xfrm>
                  <a:off x="1651000" y="1104900"/>
                  <a:ext cx="3276600" cy="3276600"/>
                </a:xfrm>
                <a:prstGeom prst="ellipse">
                  <a:avLst/>
                </a:prstGeom>
                <a:solidFill>
                  <a:srgbClr val="78B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1498600" y="1016000"/>
                  <a:ext cx="3276600" cy="3276600"/>
                </a:xfrm>
                <a:prstGeom prst="ellipse">
                  <a:avLst/>
                </a:prstGeom>
                <a:solidFill>
                  <a:srgbClr val="93C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9" name="等腰三角形 7"/>
              <p:cNvSpPr/>
              <p:nvPr/>
            </p:nvSpPr>
            <p:spPr>
              <a:xfrm flipV="1">
                <a:off x="15560453" y="869950"/>
                <a:ext cx="1829264" cy="2559050"/>
              </a:xfrm>
              <a:prstGeom prst="triangle">
                <a:avLst>
                  <a:gd name="adj" fmla="val 0"/>
                </a:avLst>
              </a:prstGeom>
              <a:solidFill>
                <a:srgbClr val="4657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990030" y="644297"/>
              <a:ext cx="661281" cy="852456"/>
            </a:xfrm>
            <a:prstGeom prst="rect">
              <a:avLst/>
            </a:prstGeom>
            <a:noFill/>
          </p:spPr>
          <p:txBody>
            <a:bodyPr wrap="non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2028720" y="671116"/>
              <a:ext cx="1580598" cy="752168"/>
            </a:xfrm>
            <a:prstGeom prst="rect">
              <a:avLst/>
            </a:prstGeom>
            <a:noFill/>
          </p:spPr>
          <p:txBody>
            <a:bodyPr wrap="none" rtlCol="0">
              <a:spAutoFit/>
            </a:bodyPr>
            <a:lstStyle/>
            <a:p>
              <a:r>
                <a:rPr lang="en-US" altLang="zh-CN" sz="2400" b="1" dirty="0" smtClean="0">
                  <a:solidFill>
                    <a:schemeClr val="bg1"/>
                  </a:solidFill>
                  <a:latin typeface="微软雅黑" panose="020B0503020204020204" pitchFamily="34" charset="-122"/>
                  <a:ea typeface="微软雅黑" panose="020B0503020204020204" pitchFamily="34" charset="-122"/>
                </a:rPr>
                <a:t>Issue</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
        <p:nvSpPr>
          <p:cNvPr id="23" name="椭圆 22"/>
          <p:cNvSpPr>
            <a:spLocks noChangeAspect="1"/>
          </p:cNvSpPr>
          <p:nvPr/>
        </p:nvSpPr>
        <p:spPr>
          <a:xfrm>
            <a:off x="2780618" y="2250983"/>
            <a:ext cx="172881" cy="172881"/>
          </a:xfrm>
          <a:prstGeom prst="ellipse">
            <a:avLst/>
          </a:prstGeom>
          <a:solidFill>
            <a:srgbClr val="4657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a:spLocks noChangeAspect="1"/>
          </p:cNvSpPr>
          <p:nvPr/>
        </p:nvSpPr>
        <p:spPr>
          <a:xfrm>
            <a:off x="5522253" y="2259868"/>
            <a:ext cx="172881" cy="172881"/>
          </a:xfrm>
          <a:prstGeom prst="ellipse">
            <a:avLst/>
          </a:prstGeom>
          <a:solidFill>
            <a:srgbClr val="7E94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a:spLocks noChangeAspect="1"/>
          </p:cNvSpPr>
          <p:nvPr/>
        </p:nvSpPr>
        <p:spPr>
          <a:xfrm>
            <a:off x="8362381" y="2295493"/>
            <a:ext cx="172881" cy="172881"/>
          </a:xfrm>
          <a:prstGeom prst="ellipse">
            <a:avLst/>
          </a:prstGeom>
          <a:solidFill>
            <a:srgbClr val="93C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2353058" y="2523998"/>
            <a:ext cx="2254994" cy="1384995"/>
          </a:xfrm>
          <a:prstGeom prst="rect">
            <a:avLst/>
          </a:prstGeom>
          <a:noFill/>
        </p:spPr>
        <p:txBody>
          <a:bodyPr wrap="square" rtlCol="0">
            <a:spAutoFit/>
          </a:bodyPr>
          <a:lstStyle/>
          <a:p>
            <a:pPr>
              <a:lnSpc>
                <a:spcPct val="150000"/>
              </a:lnSpc>
            </a:pPr>
            <a:r>
              <a:rPr lang="en-US" altLang="zh-CN" sz="2800" dirty="0">
                <a:solidFill>
                  <a:srgbClr val="465761"/>
                </a:solidFill>
                <a:cs typeface="Arial" panose="020B0604020202020204" pitchFamily="34" charset="0"/>
              </a:rPr>
              <a:t>20% rural and remote areas</a:t>
            </a:r>
            <a:endParaRPr lang="en-US" altLang="zh-CN" sz="2800" dirty="0" smtClean="0">
              <a:solidFill>
                <a:srgbClr val="465761"/>
              </a:solidFill>
            </a:endParaRPr>
          </a:p>
        </p:txBody>
      </p:sp>
      <p:sp>
        <p:nvSpPr>
          <p:cNvPr id="35" name="文本框 34"/>
          <p:cNvSpPr txBox="1"/>
          <p:nvPr/>
        </p:nvSpPr>
        <p:spPr>
          <a:xfrm>
            <a:off x="5257901" y="2539826"/>
            <a:ext cx="1604109" cy="1384995"/>
          </a:xfrm>
          <a:prstGeom prst="rect">
            <a:avLst/>
          </a:prstGeom>
          <a:noFill/>
        </p:spPr>
        <p:txBody>
          <a:bodyPr wrap="square" rtlCol="0">
            <a:spAutoFit/>
          </a:bodyPr>
          <a:lstStyle/>
          <a:p>
            <a:pPr>
              <a:lnSpc>
                <a:spcPct val="150000"/>
              </a:lnSpc>
            </a:pPr>
            <a:r>
              <a:rPr lang="en-US" altLang="zh-CN" sz="2800" dirty="0" smtClean="0">
                <a:solidFill>
                  <a:srgbClr val="7E94A2"/>
                </a:solidFill>
                <a:cs typeface="Arial" panose="020B0604020202020204" pitchFamily="34" charset="0"/>
              </a:rPr>
              <a:t>‘Digital divide’</a:t>
            </a:r>
            <a:endParaRPr lang="en-US" altLang="zh-CN" sz="2800" dirty="0" smtClean="0">
              <a:solidFill>
                <a:srgbClr val="7E94A2"/>
              </a:solidFill>
            </a:endParaRPr>
          </a:p>
        </p:txBody>
      </p:sp>
      <p:sp>
        <p:nvSpPr>
          <p:cNvPr id="38" name="文本框 37"/>
          <p:cNvSpPr txBox="1"/>
          <p:nvPr/>
        </p:nvSpPr>
        <p:spPr>
          <a:xfrm>
            <a:off x="7536224" y="2546255"/>
            <a:ext cx="1784318" cy="1297919"/>
          </a:xfrm>
          <a:prstGeom prst="rect">
            <a:avLst/>
          </a:prstGeom>
          <a:noFill/>
        </p:spPr>
        <p:txBody>
          <a:bodyPr wrap="square" rtlCol="0">
            <a:spAutoFit/>
          </a:bodyPr>
          <a:lstStyle/>
          <a:p>
            <a:pPr>
              <a:lnSpc>
                <a:spcPct val="150000"/>
              </a:lnSpc>
            </a:pPr>
            <a:r>
              <a:rPr lang="en-US" altLang="zh-CN" sz="2800" dirty="0">
                <a:solidFill>
                  <a:srgbClr val="93CD66"/>
                </a:solidFill>
                <a:cs typeface="Arial" panose="020B0604020202020204" pitchFamily="34" charset="0"/>
              </a:rPr>
              <a:t>E-medical </a:t>
            </a:r>
            <a:r>
              <a:rPr lang="en-US" altLang="zh-CN" sz="2800" dirty="0" smtClean="0">
                <a:solidFill>
                  <a:srgbClr val="93CD66"/>
                </a:solidFill>
                <a:cs typeface="Arial" panose="020B0604020202020204" pitchFamily="34" charset="0"/>
              </a:rPr>
              <a:t>Services</a:t>
            </a:r>
            <a:endParaRPr lang="en-US" altLang="zh-CN" sz="2800" dirty="0" smtClean="0">
              <a:solidFill>
                <a:srgbClr val="93CD66"/>
              </a:solidFill>
            </a:endParaRPr>
          </a:p>
        </p:txBody>
      </p:sp>
      <p:sp>
        <p:nvSpPr>
          <p:cNvPr id="47" name="矩形 46"/>
          <p:cNvSpPr/>
          <p:nvPr/>
        </p:nvSpPr>
        <p:spPr>
          <a:xfrm>
            <a:off x="2368585" y="3814717"/>
            <a:ext cx="1850989" cy="1532727"/>
          </a:xfrm>
          <a:prstGeom prst="rect">
            <a:avLst/>
          </a:prstGeom>
        </p:spPr>
        <p:txBody>
          <a:bodyPr wrap="square">
            <a:spAutoFit/>
          </a:bodyPr>
          <a:lstStyle/>
          <a:p>
            <a:pPr lvl="0" defTabSz="457200">
              <a:lnSpc>
                <a:spcPct val="130000"/>
              </a:lnSpc>
            </a:pPr>
            <a:r>
              <a:rPr lang="en-US" altLang="zh-CN" dirty="0">
                <a:solidFill>
                  <a:prstClr val="black">
                    <a:lumMod val="50000"/>
                    <a:lumOff val="50000"/>
                  </a:prstClr>
                </a:solidFill>
                <a:latin typeface="+mj-ea"/>
              </a:rPr>
              <a:t>agricultural, manufacturing and mining industries</a:t>
            </a:r>
            <a:endParaRPr lang="zh-CN" altLang="en-US" dirty="0">
              <a:solidFill>
                <a:prstClr val="black">
                  <a:lumMod val="50000"/>
                  <a:lumOff val="50000"/>
                </a:prstClr>
              </a:solidFill>
              <a:latin typeface="+mj-ea"/>
            </a:endParaRPr>
          </a:p>
        </p:txBody>
      </p:sp>
      <p:sp>
        <p:nvSpPr>
          <p:cNvPr id="48" name="矩形 47"/>
          <p:cNvSpPr/>
          <p:nvPr/>
        </p:nvSpPr>
        <p:spPr>
          <a:xfrm>
            <a:off x="5270739" y="3798504"/>
            <a:ext cx="1595650" cy="2252924"/>
          </a:xfrm>
          <a:prstGeom prst="rect">
            <a:avLst/>
          </a:prstGeom>
        </p:spPr>
        <p:txBody>
          <a:bodyPr wrap="square">
            <a:spAutoFit/>
          </a:bodyPr>
          <a:lstStyle/>
          <a:p>
            <a:pPr lvl="0" defTabSz="457200">
              <a:lnSpc>
                <a:spcPct val="130000"/>
              </a:lnSpc>
            </a:pPr>
            <a:r>
              <a:rPr lang="en-US" altLang="zh-CN" dirty="0">
                <a:solidFill>
                  <a:prstClr val="black">
                    <a:lumMod val="50000"/>
                    <a:lumOff val="50000"/>
                  </a:prstClr>
                </a:solidFill>
                <a:latin typeface="+mj-ea"/>
              </a:rPr>
              <a:t>given people in urban areas an undue </a:t>
            </a:r>
            <a:r>
              <a:rPr lang="en-US" altLang="zh-CN" dirty="0" smtClean="0">
                <a:solidFill>
                  <a:prstClr val="black">
                    <a:lumMod val="50000"/>
                    <a:lumOff val="50000"/>
                  </a:prstClr>
                </a:solidFill>
                <a:latin typeface="+mj-ea"/>
              </a:rPr>
              <a:t>advantage</a:t>
            </a:r>
            <a:endParaRPr lang="en-US" altLang="zh-CN" dirty="0">
              <a:solidFill>
                <a:prstClr val="black">
                  <a:lumMod val="50000"/>
                  <a:lumOff val="50000"/>
                </a:prstClr>
              </a:solidFill>
              <a:latin typeface="+mj-ea"/>
            </a:endParaRPr>
          </a:p>
          <a:p>
            <a:pPr lvl="0" defTabSz="457200">
              <a:lnSpc>
                <a:spcPct val="130000"/>
              </a:lnSpc>
            </a:pPr>
            <a:endParaRPr lang="en-US" altLang="zh-CN" dirty="0">
              <a:solidFill>
                <a:prstClr val="black">
                  <a:lumMod val="50000"/>
                  <a:lumOff val="50000"/>
                </a:prstClr>
              </a:solidFill>
              <a:latin typeface="+mj-ea"/>
            </a:endParaRPr>
          </a:p>
        </p:txBody>
      </p:sp>
      <p:sp>
        <p:nvSpPr>
          <p:cNvPr id="51" name="矩形 50"/>
          <p:cNvSpPr/>
          <p:nvPr/>
        </p:nvSpPr>
        <p:spPr>
          <a:xfrm>
            <a:off x="7512305" y="3798504"/>
            <a:ext cx="1595650" cy="777457"/>
          </a:xfrm>
          <a:prstGeom prst="rect">
            <a:avLst/>
          </a:prstGeom>
        </p:spPr>
        <p:txBody>
          <a:bodyPr wrap="square">
            <a:spAutoFit/>
          </a:bodyPr>
          <a:lstStyle/>
          <a:p>
            <a:pPr lvl="0" defTabSz="457200">
              <a:lnSpc>
                <a:spcPct val="130000"/>
              </a:lnSpc>
            </a:pPr>
            <a:r>
              <a:rPr lang="en-US" altLang="zh-CN">
                <a:solidFill>
                  <a:prstClr val="black">
                    <a:lumMod val="50000"/>
                    <a:lumOff val="50000"/>
                  </a:prstClr>
                </a:solidFill>
                <a:latin typeface="+mj-ea"/>
              </a:rPr>
              <a:t>benefit rural people</a:t>
            </a:r>
          </a:p>
        </p:txBody>
      </p:sp>
    </p:spTree>
    <p:extLst>
      <p:ext uri="{BB962C8B-B14F-4D97-AF65-F5344CB8AC3E}">
        <p14:creationId xmlns:p14="http://schemas.microsoft.com/office/powerpoint/2010/main" val="17439479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61112" y="2037055"/>
            <a:ext cx="7010400" cy="1569660"/>
          </a:xfrm>
          <a:prstGeom prst="rect">
            <a:avLst/>
          </a:prstGeom>
        </p:spPr>
        <p:txBody>
          <a:bodyPr wrap="square">
            <a:spAutoFit/>
          </a:bodyPr>
          <a:lstStyle/>
          <a:p>
            <a:r>
              <a:rPr lang="en-US" altLang="zh-CN" sz="3200" dirty="0">
                <a:solidFill>
                  <a:srgbClr val="78B04D"/>
                </a:solidFill>
              </a:rPr>
              <a:t>Higher death </a:t>
            </a:r>
            <a:r>
              <a:rPr lang="en-US" altLang="zh-CN" sz="3200" dirty="0"/>
              <a:t>rate due to shortage of medical practitioners in rural and urban areas.</a:t>
            </a:r>
          </a:p>
        </p:txBody>
      </p:sp>
      <p:grpSp>
        <p:nvGrpSpPr>
          <p:cNvPr id="3" name="组合 1"/>
          <p:cNvGrpSpPr/>
          <p:nvPr/>
        </p:nvGrpSpPr>
        <p:grpSpPr>
          <a:xfrm>
            <a:off x="1055688" y="436014"/>
            <a:ext cx="3582269" cy="585297"/>
            <a:chOff x="874712" y="570404"/>
            <a:chExt cx="5836421" cy="953595"/>
          </a:xfrm>
        </p:grpSpPr>
        <p:grpSp>
          <p:nvGrpSpPr>
            <p:cNvPr id="4" name="组合 2"/>
            <p:cNvGrpSpPr/>
            <p:nvPr/>
          </p:nvGrpSpPr>
          <p:grpSpPr>
            <a:xfrm>
              <a:off x="874712" y="570404"/>
              <a:ext cx="5836421" cy="953595"/>
              <a:chOff x="1727200" y="869950"/>
              <a:chExt cx="15662517" cy="2559050"/>
            </a:xfrm>
          </p:grpSpPr>
          <p:sp>
            <p:nvSpPr>
              <p:cNvPr id="7" name="矩形 6"/>
              <p:cNvSpPr/>
              <p:nvPr/>
            </p:nvSpPr>
            <p:spPr>
              <a:xfrm>
                <a:off x="3035294" y="869950"/>
                <a:ext cx="12525160" cy="2559050"/>
              </a:xfrm>
              <a:prstGeom prst="rect">
                <a:avLst/>
              </a:prstGeom>
              <a:solidFill>
                <a:srgbClr val="4657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6"/>
              <p:cNvGrpSpPr/>
              <p:nvPr/>
            </p:nvGrpSpPr>
            <p:grpSpPr>
              <a:xfrm>
                <a:off x="1727200" y="869950"/>
                <a:ext cx="2607334" cy="2559050"/>
                <a:chOff x="1498600" y="1016000"/>
                <a:chExt cx="3429000" cy="3365500"/>
              </a:xfrm>
            </p:grpSpPr>
            <p:sp>
              <p:nvSpPr>
                <p:cNvPr id="10" name="椭圆 9"/>
                <p:cNvSpPr/>
                <p:nvPr/>
              </p:nvSpPr>
              <p:spPr>
                <a:xfrm>
                  <a:off x="1651000" y="1104900"/>
                  <a:ext cx="3276600" cy="3276600"/>
                </a:xfrm>
                <a:prstGeom prst="ellipse">
                  <a:avLst/>
                </a:prstGeom>
                <a:solidFill>
                  <a:srgbClr val="78B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498600" y="1016000"/>
                  <a:ext cx="3276600" cy="3276600"/>
                </a:xfrm>
                <a:prstGeom prst="ellipse">
                  <a:avLst/>
                </a:prstGeom>
                <a:solidFill>
                  <a:srgbClr val="93C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9" name="等腰三角形 7"/>
              <p:cNvSpPr/>
              <p:nvPr/>
            </p:nvSpPr>
            <p:spPr>
              <a:xfrm flipV="1">
                <a:off x="15560453" y="869950"/>
                <a:ext cx="1829264" cy="2559050"/>
              </a:xfrm>
              <a:prstGeom prst="triangle">
                <a:avLst>
                  <a:gd name="adj" fmla="val 0"/>
                </a:avLst>
              </a:prstGeom>
              <a:solidFill>
                <a:srgbClr val="4657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990030" y="644297"/>
              <a:ext cx="661281" cy="852456"/>
            </a:xfrm>
            <a:prstGeom prst="rect">
              <a:avLst/>
            </a:prstGeom>
            <a:noFill/>
          </p:spPr>
          <p:txBody>
            <a:bodyPr wrap="none" rtlCol="0">
              <a:spAutoFit/>
            </a:bodyPr>
            <a:lstStyle/>
            <a:p>
              <a:r>
                <a:rPr lang="en-US" altLang="zh-CN" sz="2800" b="1" dirty="0" smtClean="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028720" y="671116"/>
              <a:ext cx="2437862" cy="752168"/>
            </a:xfrm>
            <a:prstGeom prst="rect">
              <a:avLst/>
            </a:prstGeom>
            <a:noFill/>
          </p:spPr>
          <p:txBody>
            <a:bodyPr wrap="none" rtlCol="0">
              <a:spAutoFit/>
            </a:bodyPr>
            <a:lstStyle/>
            <a:p>
              <a:r>
                <a:rPr lang="en-US" altLang="zh-CN" sz="2400" b="1" dirty="0" smtClean="0">
                  <a:solidFill>
                    <a:schemeClr val="bg1"/>
                  </a:solidFill>
                  <a:latin typeface="微软雅黑" panose="020B0503020204020204" pitchFamily="34" charset="-122"/>
                  <a:ea typeface="微软雅黑" panose="020B0503020204020204" pitchFamily="34" charset="-122"/>
                </a:rPr>
                <a:t>Problem</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5347715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55688" y="436014"/>
            <a:ext cx="3582269" cy="585297"/>
            <a:chOff x="874712" y="570404"/>
            <a:chExt cx="5836421" cy="953595"/>
          </a:xfrm>
        </p:grpSpPr>
        <p:grpSp>
          <p:nvGrpSpPr>
            <p:cNvPr id="3" name="组合 2"/>
            <p:cNvGrpSpPr/>
            <p:nvPr/>
          </p:nvGrpSpPr>
          <p:grpSpPr>
            <a:xfrm>
              <a:off x="874712" y="570404"/>
              <a:ext cx="5836421" cy="953595"/>
              <a:chOff x="1727200" y="869950"/>
              <a:chExt cx="15662517" cy="2559050"/>
            </a:xfrm>
          </p:grpSpPr>
          <p:sp>
            <p:nvSpPr>
              <p:cNvPr id="6" name="矩形 5"/>
              <p:cNvSpPr/>
              <p:nvPr/>
            </p:nvSpPr>
            <p:spPr>
              <a:xfrm>
                <a:off x="3035294" y="869950"/>
                <a:ext cx="12525160" cy="2559050"/>
              </a:xfrm>
              <a:prstGeom prst="rect">
                <a:avLst/>
              </a:prstGeom>
              <a:solidFill>
                <a:srgbClr val="4657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1727200" y="869950"/>
                <a:ext cx="2607334" cy="2559050"/>
                <a:chOff x="1498600" y="1016000"/>
                <a:chExt cx="3429000" cy="3365500"/>
              </a:xfrm>
            </p:grpSpPr>
            <p:sp>
              <p:nvSpPr>
                <p:cNvPr id="9" name="椭圆 8"/>
                <p:cNvSpPr/>
                <p:nvPr/>
              </p:nvSpPr>
              <p:spPr>
                <a:xfrm>
                  <a:off x="1651000" y="1104900"/>
                  <a:ext cx="3276600" cy="3276600"/>
                </a:xfrm>
                <a:prstGeom prst="ellipse">
                  <a:avLst/>
                </a:prstGeom>
                <a:solidFill>
                  <a:srgbClr val="78B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498600" y="1016000"/>
                  <a:ext cx="3276600" cy="3276600"/>
                </a:xfrm>
                <a:prstGeom prst="ellipse">
                  <a:avLst/>
                </a:prstGeom>
                <a:solidFill>
                  <a:srgbClr val="93C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8" name="等腰三角形 7"/>
              <p:cNvSpPr/>
              <p:nvPr/>
            </p:nvSpPr>
            <p:spPr>
              <a:xfrm flipV="1">
                <a:off x="15560453" y="869950"/>
                <a:ext cx="1829264" cy="2559050"/>
              </a:xfrm>
              <a:prstGeom prst="triangle">
                <a:avLst>
                  <a:gd name="adj" fmla="val 0"/>
                </a:avLst>
              </a:prstGeom>
              <a:solidFill>
                <a:srgbClr val="4657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990030" y="644297"/>
              <a:ext cx="661281" cy="852456"/>
            </a:xfrm>
            <a:prstGeom prst="rect">
              <a:avLst/>
            </a:prstGeom>
            <a:noFill/>
          </p:spPr>
          <p:txBody>
            <a:bodyPr wrap="none" rtlCol="0">
              <a:spAutoFit/>
            </a:bodyPr>
            <a:lstStyle/>
            <a:p>
              <a:r>
                <a:rPr lang="en-US" altLang="zh-CN" sz="2800" b="1" dirty="0" smtClean="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028720" y="671116"/>
              <a:ext cx="3694089" cy="752168"/>
            </a:xfrm>
            <a:prstGeom prst="rect">
              <a:avLst/>
            </a:prstGeom>
            <a:noFill/>
          </p:spPr>
          <p:txBody>
            <a:bodyPr wrap="none" rtlCol="0">
              <a:spAutoFit/>
            </a:bodyPr>
            <a:lstStyle/>
            <a:p>
              <a:r>
                <a:rPr lang="en-US" altLang="zh-CN" sz="2400" b="1" dirty="0" smtClean="0">
                  <a:solidFill>
                    <a:schemeClr val="bg1"/>
                  </a:solidFill>
                  <a:latin typeface="+mj-ea"/>
                  <a:ea typeface="+mj-ea"/>
                </a:rPr>
                <a:t>Present</a:t>
              </a:r>
              <a:r>
                <a:rPr lang="zh-CN" altLang="en-US" sz="2400" b="1" dirty="0" smtClean="0">
                  <a:solidFill>
                    <a:schemeClr val="bg1"/>
                  </a:solidFill>
                  <a:latin typeface="+mj-ea"/>
                  <a:ea typeface="+mj-ea"/>
                </a:rPr>
                <a:t> </a:t>
              </a:r>
              <a:r>
                <a:rPr lang="en-US" altLang="zh-CN" sz="2400" b="1" dirty="0" smtClean="0">
                  <a:solidFill>
                    <a:schemeClr val="bg1"/>
                  </a:solidFill>
                  <a:latin typeface="+mj-ea"/>
                  <a:ea typeface="+mj-ea"/>
                </a:rPr>
                <a:t>Plans</a:t>
              </a:r>
              <a:endParaRPr lang="zh-CN" altLang="en-US" sz="2400" b="1" dirty="0">
                <a:solidFill>
                  <a:schemeClr val="bg1"/>
                </a:solidFill>
                <a:latin typeface="+mj-ea"/>
                <a:ea typeface="+mj-ea"/>
              </a:endParaRPr>
            </a:p>
          </p:txBody>
        </p:sp>
      </p:grpSp>
      <p:sp>
        <p:nvSpPr>
          <p:cNvPr id="19" name="矩形 18"/>
          <p:cNvSpPr/>
          <p:nvPr/>
        </p:nvSpPr>
        <p:spPr>
          <a:xfrm>
            <a:off x="1075765" y="1363137"/>
            <a:ext cx="2492188" cy="4334933"/>
          </a:xfrm>
          <a:prstGeom prst="rect">
            <a:avLst/>
          </a:prstGeom>
          <a:solidFill>
            <a:srgbClr val="4657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0" name="矩形 19"/>
          <p:cNvSpPr/>
          <p:nvPr/>
        </p:nvSpPr>
        <p:spPr>
          <a:xfrm>
            <a:off x="3567953" y="1363136"/>
            <a:ext cx="2492188" cy="4334933"/>
          </a:xfrm>
          <a:prstGeom prst="rect">
            <a:avLst/>
          </a:prstGeom>
          <a:solidFill>
            <a:srgbClr val="7E94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1" name="矩形 20"/>
          <p:cNvSpPr/>
          <p:nvPr/>
        </p:nvSpPr>
        <p:spPr>
          <a:xfrm>
            <a:off x="6060141" y="1363135"/>
            <a:ext cx="2492188" cy="4334933"/>
          </a:xfrm>
          <a:prstGeom prst="rect">
            <a:avLst/>
          </a:prstGeom>
          <a:solidFill>
            <a:srgbClr val="93C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2" name="矩形 21"/>
          <p:cNvSpPr/>
          <p:nvPr/>
        </p:nvSpPr>
        <p:spPr>
          <a:xfrm>
            <a:off x="8552329" y="1363133"/>
            <a:ext cx="2492188" cy="4334933"/>
          </a:xfrm>
          <a:prstGeom prst="rect">
            <a:avLst/>
          </a:prstGeom>
          <a:solidFill>
            <a:srgbClr val="78B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3" name="矩形 22"/>
          <p:cNvSpPr/>
          <p:nvPr/>
        </p:nvSpPr>
        <p:spPr>
          <a:xfrm>
            <a:off x="1075764" y="2040645"/>
            <a:ext cx="2492189" cy="903581"/>
          </a:xfrm>
          <a:prstGeom prst="rect">
            <a:avLst/>
          </a:prstGeom>
        </p:spPr>
        <p:txBody>
          <a:bodyPr wrap="square">
            <a:spAutoFit/>
          </a:bodyPr>
          <a:lstStyle/>
          <a:p>
            <a:pPr algn="ctr">
              <a:lnSpc>
                <a:spcPct val="150000"/>
              </a:lnSpc>
            </a:pPr>
            <a:r>
              <a:rPr lang="en-US" altLang="zh-CN" sz="1867" b="1" dirty="0">
                <a:solidFill>
                  <a:schemeClr val="bg1"/>
                </a:solidFill>
                <a:effectLst>
                  <a:outerShdw blurRad="50800" dist="76200" dir="2700000" algn="tl" rotWithShape="0">
                    <a:prstClr val="black">
                      <a:alpha val="40000"/>
                    </a:prstClr>
                  </a:outerShdw>
                </a:effectLst>
                <a:latin typeface="+mj-ea"/>
                <a:ea typeface="+mj-ea"/>
              </a:rPr>
              <a:t>Tele-Health &amp; </a:t>
            </a:r>
            <a:endParaRPr lang="en-US" altLang="zh-CN" sz="1867" b="1" dirty="0" smtClean="0">
              <a:solidFill>
                <a:schemeClr val="bg1"/>
              </a:solidFill>
              <a:effectLst>
                <a:outerShdw blurRad="50800" dist="76200" dir="2700000" algn="tl" rotWithShape="0">
                  <a:prstClr val="black">
                    <a:alpha val="40000"/>
                  </a:prstClr>
                </a:outerShdw>
              </a:effectLst>
              <a:latin typeface="+mj-ea"/>
              <a:ea typeface="+mj-ea"/>
            </a:endParaRPr>
          </a:p>
          <a:p>
            <a:pPr algn="ctr">
              <a:lnSpc>
                <a:spcPct val="150000"/>
              </a:lnSpc>
            </a:pPr>
            <a:r>
              <a:rPr lang="en-US" altLang="zh-CN" sz="1867" b="1" dirty="0" smtClean="0">
                <a:solidFill>
                  <a:schemeClr val="bg1"/>
                </a:solidFill>
                <a:effectLst>
                  <a:outerShdw blurRad="50800" dist="76200" dir="2700000" algn="tl" rotWithShape="0">
                    <a:prstClr val="black">
                      <a:alpha val="40000"/>
                    </a:prstClr>
                  </a:outerShdw>
                </a:effectLst>
                <a:latin typeface="+mj-ea"/>
                <a:ea typeface="+mj-ea"/>
              </a:rPr>
              <a:t>e-Health</a:t>
            </a:r>
            <a:endParaRPr lang="en-US" altLang="zh-CN" sz="1867" b="1" dirty="0">
              <a:solidFill>
                <a:schemeClr val="bg1"/>
              </a:solidFill>
              <a:effectLst>
                <a:outerShdw blurRad="50800" dist="76200" dir="2700000" algn="tl" rotWithShape="0">
                  <a:prstClr val="black">
                    <a:alpha val="40000"/>
                  </a:prstClr>
                </a:outerShdw>
              </a:effectLst>
              <a:latin typeface="+mj-ea"/>
              <a:ea typeface="+mj-ea"/>
            </a:endParaRPr>
          </a:p>
        </p:txBody>
      </p:sp>
      <p:sp>
        <p:nvSpPr>
          <p:cNvPr id="24" name="矩形 23"/>
          <p:cNvSpPr/>
          <p:nvPr/>
        </p:nvSpPr>
        <p:spPr>
          <a:xfrm>
            <a:off x="3567951" y="2040645"/>
            <a:ext cx="2492189" cy="2247410"/>
          </a:xfrm>
          <a:prstGeom prst="rect">
            <a:avLst/>
          </a:prstGeom>
        </p:spPr>
        <p:txBody>
          <a:bodyPr wrap="square">
            <a:spAutoFit/>
          </a:bodyPr>
          <a:lstStyle/>
          <a:p>
            <a:pPr algn="ctr">
              <a:lnSpc>
                <a:spcPct val="150000"/>
              </a:lnSpc>
            </a:pPr>
            <a:r>
              <a:rPr lang="en-US" altLang="zh-CN" sz="1867" b="1" dirty="0">
                <a:solidFill>
                  <a:schemeClr val="bg1"/>
                </a:solidFill>
                <a:effectLst>
                  <a:outerShdw blurRad="50800" dist="76200" dir="2700000" algn="tl" rotWithShape="0">
                    <a:prstClr val="black">
                      <a:alpha val="40000"/>
                    </a:prstClr>
                  </a:outerShdw>
                </a:effectLst>
                <a:latin typeface="+mj-ea"/>
                <a:ea typeface="+mj-ea"/>
              </a:rPr>
              <a:t>General Practice Rural Incentives Program</a:t>
            </a:r>
            <a:r>
              <a:rPr lang="zh-CN" altLang="en-US" sz="1867" b="1" dirty="0">
                <a:solidFill>
                  <a:schemeClr val="bg1"/>
                </a:solidFill>
                <a:effectLst>
                  <a:outerShdw blurRad="50800" dist="76200" dir="2700000" algn="tl" rotWithShape="0">
                    <a:prstClr val="black">
                      <a:alpha val="40000"/>
                    </a:prstClr>
                  </a:outerShdw>
                </a:effectLst>
                <a:latin typeface="+mj-ea"/>
                <a:ea typeface="+mj-ea"/>
              </a:rPr>
              <a:t>：</a:t>
            </a:r>
            <a:r>
              <a:rPr lang="en-US" altLang="zh-CN" sz="1867" b="1" dirty="0">
                <a:solidFill>
                  <a:schemeClr val="bg1"/>
                </a:solidFill>
                <a:effectLst>
                  <a:outerShdw blurRad="50800" dist="76200" dir="2700000" algn="tl" rotWithShape="0">
                    <a:prstClr val="black">
                      <a:alpha val="40000"/>
                    </a:prstClr>
                  </a:outerShdw>
                </a:effectLst>
                <a:latin typeface="+mj-ea"/>
                <a:ea typeface="+mj-ea"/>
              </a:rPr>
              <a:t>Modified Monash </a:t>
            </a:r>
            <a:r>
              <a:rPr lang="en-US" altLang="zh-CN" sz="1867" b="1" dirty="0" smtClean="0">
                <a:solidFill>
                  <a:schemeClr val="bg1"/>
                </a:solidFill>
                <a:effectLst>
                  <a:outerShdw blurRad="50800" dist="76200" dir="2700000" algn="tl" rotWithShape="0">
                    <a:prstClr val="black">
                      <a:alpha val="40000"/>
                    </a:prstClr>
                  </a:outerShdw>
                </a:effectLst>
                <a:latin typeface="+mj-ea"/>
                <a:ea typeface="+mj-ea"/>
              </a:rPr>
              <a:t>Model</a:t>
            </a:r>
            <a:endParaRPr lang="en-US" altLang="zh-CN" sz="1867" b="1" dirty="0">
              <a:solidFill>
                <a:schemeClr val="bg1"/>
              </a:solidFill>
              <a:effectLst>
                <a:outerShdw blurRad="50800" dist="76200" dir="2700000" algn="tl" rotWithShape="0">
                  <a:prstClr val="black">
                    <a:alpha val="40000"/>
                  </a:prstClr>
                </a:outerShdw>
              </a:effectLst>
              <a:latin typeface="+mj-ea"/>
              <a:ea typeface="+mj-ea"/>
            </a:endParaRPr>
          </a:p>
        </p:txBody>
      </p:sp>
      <p:sp>
        <p:nvSpPr>
          <p:cNvPr id="25" name="矩形 24"/>
          <p:cNvSpPr/>
          <p:nvPr/>
        </p:nvSpPr>
        <p:spPr>
          <a:xfrm>
            <a:off x="6052944" y="2040645"/>
            <a:ext cx="2492189" cy="3058658"/>
          </a:xfrm>
          <a:prstGeom prst="rect">
            <a:avLst/>
          </a:prstGeom>
        </p:spPr>
        <p:txBody>
          <a:bodyPr wrap="square">
            <a:spAutoFit/>
          </a:bodyPr>
          <a:lstStyle/>
          <a:p>
            <a:pPr algn="ctr">
              <a:lnSpc>
                <a:spcPct val="150000"/>
              </a:lnSpc>
            </a:pPr>
            <a:r>
              <a:rPr lang="en-US" altLang="zh-CN" sz="1867" b="1" dirty="0">
                <a:solidFill>
                  <a:schemeClr val="bg1"/>
                </a:solidFill>
                <a:effectLst>
                  <a:outerShdw blurRad="50800" dist="76200" dir="2700000" algn="tl" rotWithShape="0">
                    <a:prstClr val="black">
                      <a:alpha val="40000"/>
                    </a:prstClr>
                  </a:outerShdw>
                </a:effectLst>
                <a:latin typeface="+mj-ea"/>
                <a:ea typeface="+mj-ea"/>
              </a:rPr>
              <a:t>Royal flying doctors service: aeromedical service –  aviation medical service , telehealth, patient transfer</a:t>
            </a:r>
          </a:p>
        </p:txBody>
      </p:sp>
      <p:sp>
        <p:nvSpPr>
          <p:cNvPr id="26" name="矩形 25"/>
          <p:cNvSpPr/>
          <p:nvPr/>
        </p:nvSpPr>
        <p:spPr>
          <a:xfrm>
            <a:off x="8536288" y="2040645"/>
            <a:ext cx="2492189" cy="1334596"/>
          </a:xfrm>
          <a:prstGeom prst="rect">
            <a:avLst/>
          </a:prstGeom>
        </p:spPr>
        <p:txBody>
          <a:bodyPr wrap="square">
            <a:spAutoFit/>
          </a:bodyPr>
          <a:lstStyle/>
          <a:p>
            <a:pPr algn="ctr">
              <a:lnSpc>
                <a:spcPct val="150000"/>
              </a:lnSpc>
            </a:pPr>
            <a:r>
              <a:rPr lang="en-US" altLang="zh-CN" sz="1867" b="1" dirty="0">
                <a:solidFill>
                  <a:schemeClr val="bg1"/>
                </a:solidFill>
                <a:effectLst>
                  <a:outerShdw blurRad="50800" dist="76200" dir="2700000" algn="tl" rotWithShape="0">
                    <a:prstClr val="black">
                      <a:alpha val="40000"/>
                    </a:prstClr>
                  </a:outerShdw>
                </a:effectLst>
                <a:latin typeface="+mj-ea"/>
                <a:ea typeface="+mj-ea"/>
              </a:rPr>
              <a:t>Rural Emergency Responders Network</a:t>
            </a:r>
          </a:p>
        </p:txBody>
      </p:sp>
    </p:spTree>
    <p:extLst>
      <p:ext uri="{BB962C8B-B14F-4D97-AF65-F5344CB8AC3E}">
        <p14:creationId xmlns:p14="http://schemas.microsoft.com/office/powerpoint/2010/main" val="645247172"/>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055688" y="436014"/>
            <a:ext cx="3582269" cy="585297"/>
            <a:chOff x="874712" y="570404"/>
            <a:chExt cx="5836421" cy="953595"/>
          </a:xfrm>
        </p:grpSpPr>
        <p:grpSp>
          <p:nvGrpSpPr>
            <p:cNvPr id="13" name="组合 12"/>
            <p:cNvGrpSpPr/>
            <p:nvPr/>
          </p:nvGrpSpPr>
          <p:grpSpPr>
            <a:xfrm>
              <a:off x="874712" y="570404"/>
              <a:ext cx="5836421" cy="953595"/>
              <a:chOff x="1727200" y="869950"/>
              <a:chExt cx="15662517" cy="2559050"/>
            </a:xfrm>
          </p:grpSpPr>
          <p:sp>
            <p:nvSpPr>
              <p:cNvPr id="16" name="矩形 15"/>
              <p:cNvSpPr/>
              <p:nvPr/>
            </p:nvSpPr>
            <p:spPr>
              <a:xfrm>
                <a:off x="3035294" y="869950"/>
                <a:ext cx="12525160" cy="2559050"/>
              </a:xfrm>
              <a:prstGeom prst="rect">
                <a:avLst/>
              </a:prstGeom>
              <a:solidFill>
                <a:srgbClr val="4657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1727200" y="869950"/>
                <a:ext cx="2607334" cy="2559050"/>
                <a:chOff x="1498600" y="1016000"/>
                <a:chExt cx="3429000" cy="3365500"/>
              </a:xfrm>
            </p:grpSpPr>
            <p:sp>
              <p:nvSpPr>
                <p:cNvPr id="19" name="椭圆 18"/>
                <p:cNvSpPr/>
                <p:nvPr/>
              </p:nvSpPr>
              <p:spPr>
                <a:xfrm>
                  <a:off x="1651000" y="1104900"/>
                  <a:ext cx="3276600" cy="3276600"/>
                </a:xfrm>
                <a:prstGeom prst="ellipse">
                  <a:avLst/>
                </a:prstGeom>
                <a:solidFill>
                  <a:srgbClr val="78B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498600" y="1016000"/>
                  <a:ext cx="3276600" cy="3276600"/>
                </a:xfrm>
                <a:prstGeom prst="ellipse">
                  <a:avLst/>
                </a:prstGeom>
                <a:solidFill>
                  <a:srgbClr val="93C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8" name="等腰三角形 17"/>
              <p:cNvSpPr/>
              <p:nvPr/>
            </p:nvSpPr>
            <p:spPr>
              <a:xfrm flipV="1">
                <a:off x="15560453" y="869950"/>
                <a:ext cx="1829264" cy="2559050"/>
              </a:xfrm>
              <a:prstGeom prst="triangle">
                <a:avLst>
                  <a:gd name="adj" fmla="val 0"/>
                </a:avLst>
              </a:prstGeom>
              <a:solidFill>
                <a:srgbClr val="4657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p:cNvSpPr txBox="1"/>
            <p:nvPr/>
          </p:nvSpPr>
          <p:spPr>
            <a:xfrm>
              <a:off x="990030" y="644297"/>
              <a:ext cx="661281" cy="852456"/>
            </a:xfrm>
            <a:prstGeom prst="rect">
              <a:avLst/>
            </a:prstGeom>
            <a:noFill/>
          </p:spPr>
          <p:txBody>
            <a:bodyPr wrap="non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2028720" y="671116"/>
              <a:ext cx="1640669" cy="752168"/>
            </a:xfrm>
            <a:prstGeom prst="rect">
              <a:avLst/>
            </a:prstGeom>
            <a:noFill/>
          </p:spPr>
          <p:txBody>
            <a:bodyPr wrap="none" rtlCol="0">
              <a:spAutoFit/>
            </a:bodyPr>
            <a:lstStyle/>
            <a:p>
              <a:r>
                <a:rPr lang="en-US" altLang="zh-CN" sz="2400" b="1" dirty="0" smtClean="0">
                  <a:solidFill>
                    <a:schemeClr val="bg1"/>
                  </a:solidFill>
                  <a:latin typeface="微软雅黑" panose="020B0503020204020204" pitchFamily="34" charset="-122"/>
                  <a:ea typeface="微软雅黑" panose="020B0503020204020204" pitchFamily="34" charset="-122"/>
                </a:rPr>
                <a:t>Plans</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
        <p:nvSpPr>
          <p:cNvPr id="34" name="任意多边形 33"/>
          <p:cNvSpPr/>
          <p:nvPr/>
        </p:nvSpPr>
        <p:spPr>
          <a:xfrm>
            <a:off x="1082193" y="1922376"/>
            <a:ext cx="10054120" cy="1463775"/>
          </a:xfrm>
          <a:custGeom>
            <a:avLst/>
            <a:gdLst>
              <a:gd name="connsiteX0" fmla="*/ 0 w 9889099"/>
              <a:gd name="connsiteY0" fmla="*/ 359937 h 1439749"/>
              <a:gd name="connsiteX1" fmla="*/ 9169225 w 9889099"/>
              <a:gd name="connsiteY1" fmla="*/ 359937 h 1439749"/>
              <a:gd name="connsiteX2" fmla="*/ 9169225 w 9889099"/>
              <a:gd name="connsiteY2" fmla="*/ 0 h 1439749"/>
              <a:gd name="connsiteX3" fmla="*/ 9889099 w 9889099"/>
              <a:gd name="connsiteY3" fmla="*/ 719875 h 1439749"/>
              <a:gd name="connsiteX4" fmla="*/ 9169225 w 9889099"/>
              <a:gd name="connsiteY4" fmla="*/ 1439749 h 1439749"/>
              <a:gd name="connsiteX5" fmla="*/ 9169225 w 9889099"/>
              <a:gd name="connsiteY5" fmla="*/ 1079812 h 1439749"/>
              <a:gd name="connsiteX6" fmla="*/ 0 w 9889099"/>
              <a:gd name="connsiteY6" fmla="*/ 1079812 h 1439749"/>
              <a:gd name="connsiteX7" fmla="*/ 0 w 9889099"/>
              <a:gd name="connsiteY7" fmla="*/ 359937 h 143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89099" h="1439749">
                <a:moveTo>
                  <a:pt x="0" y="359937"/>
                </a:moveTo>
                <a:lnTo>
                  <a:pt x="9169225" y="359937"/>
                </a:lnTo>
                <a:lnTo>
                  <a:pt x="9169225" y="0"/>
                </a:lnTo>
                <a:lnTo>
                  <a:pt x="9889099" y="719875"/>
                </a:lnTo>
                <a:lnTo>
                  <a:pt x="9169225" y="1439749"/>
                </a:lnTo>
                <a:lnTo>
                  <a:pt x="9169225" y="1079812"/>
                </a:lnTo>
                <a:lnTo>
                  <a:pt x="0" y="1079812"/>
                </a:lnTo>
                <a:lnTo>
                  <a:pt x="0" y="359937"/>
                </a:lnTo>
                <a:close/>
              </a:path>
            </a:pathLst>
          </a:custGeom>
          <a:solidFill>
            <a:srgbClr val="465761"/>
          </a:solidFill>
          <a:ln w="25400" cap="flat" cmpd="sng" algn="ctr">
            <a:noFill/>
            <a:prstDash val="solid"/>
            <a:miter lim="800000"/>
          </a:ln>
          <a:effectLst/>
        </p:spPr>
        <p:txBody>
          <a:bodyPr spcFirstLastPara="0" vert="horz" wrap="square" lIns="405000" tIns="315673" rIns="460453" bIns="441373" numCol="1" spcCol="953" anchor="ctr" anchorCtr="0">
            <a:noAutofit/>
          </a:bodyPr>
          <a:lstStyle/>
          <a:p>
            <a:pPr marL="0" marR="0" lvl="0" indent="0" defTabSz="533400" eaLnBrk="1" fontAlgn="auto" latinLnBrk="0" hangingPunct="1">
              <a:lnSpc>
                <a:spcPct val="90000"/>
              </a:lnSpc>
              <a:spcBef>
                <a:spcPct val="0"/>
              </a:spcBef>
              <a:spcAft>
                <a:spcPct val="35000"/>
              </a:spcAft>
              <a:buClrTx/>
              <a:buSzTx/>
              <a:buFontTx/>
              <a:buNone/>
              <a:tabLst/>
              <a:defRPr/>
            </a:pPr>
            <a:r>
              <a:rPr kumimoji="0" lang="en-US" sz="1200" b="1" i="0" u="none" strike="noStrike" kern="0" cap="none" spc="0" normalizeH="0" baseline="0" noProof="0" dirty="0" smtClean="0">
                <a:ln>
                  <a:noFill/>
                </a:ln>
                <a:solidFill>
                  <a:sysClr val="window" lastClr="FFFFFF"/>
                </a:solidFill>
                <a:effectLst/>
                <a:uLnTx/>
                <a:uFillTx/>
                <a:latin typeface="Century Gothic"/>
                <a:ea typeface="+mn-ea"/>
                <a:cs typeface="+mn-cs"/>
              </a:rPr>
              <a:t>   </a:t>
            </a:r>
          </a:p>
        </p:txBody>
      </p:sp>
      <p:sp>
        <p:nvSpPr>
          <p:cNvPr id="35" name="任意多边形 34"/>
          <p:cNvSpPr/>
          <p:nvPr/>
        </p:nvSpPr>
        <p:spPr>
          <a:xfrm>
            <a:off x="3399667" y="2410008"/>
            <a:ext cx="7736645" cy="1463775"/>
          </a:xfrm>
          <a:custGeom>
            <a:avLst/>
            <a:gdLst>
              <a:gd name="connsiteX0" fmla="*/ 0 w 7609661"/>
              <a:gd name="connsiteY0" fmla="*/ 359937 h 1439749"/>
              <a:gd name="connsiteX1" fmla="*/ 6889787 w 7609661"/>
              <a:gd name="connsiteY1" fmla="*/ 359937 h 1439749"/>
              <a:gd name="connsiteX2" fmla="*/ 6889787 w 7609661"/>
              <a:gd name="connsiteY2" fmla="*/ 0 h 1439749"/>
              <a:gd name="connsiteX3" fmla="*/ 7609661 w 7609661"/>
              <a:gd name="connsiteY3" fmla="*/ 719875 h 1439749"/>
              <a:gd name="connsiteX4" fmla="*/ 6889787 w 7609661"/>
              <a:gd name="connsiteY4" fmla="*/ 1439749 h 1439749"/>
              <a:gd name="connsiteX5" fmla="*/ 6889787 w 7609661"/>
              <a:gd name="connsiteY5" fmla="*/ 1079812 h 1439749"/>
              <a:gd name="connsiteX6" fmla="*/ 0 w 7609661"/>
              <a:gd name="connsiteY6" fmla="*/ 1079812 h 1439749"/>
              <a:gd name="connsiteX7" fmla="*/ 0 w 7609661"/>
              <a:gd name="connsiteY7" fmla="*/ 359937 h 143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09661" h="1439749">
                <a:moveTo>
                  <a:pt x="0" y="359937"/>
                </a:moveTo>
                <a:lnTo>
                  <a:pt x="6889787" y="359937"/>
                </a:lnTo>
                <a:lnTo>
                  <a:pt x="6889787" y="0"/>
                </a:lnTo>
                <a:lnTo>
                  <a:pt x="7609661" y="719875"/>
                </a:lnTo>
                <a:lnTo>
                  <a:pt x="6889787" y="1439749"/>
                </a:lnTo>
                <a:lnTo>
                  <a:pt x="6889787" y="1079812"/>
                </a:lnTo>
                <a:lnTo>
                  <a:pt x="0" y="1079812"/>
                </a:lnTo>
                <a:lnTo>
                  <a:pt x="0" y="359937"/>
                </a:lnTo>
                <a:close/>
              </a:path>
            </a:pathLst>
          </a:custGeom>
          <a:solidFill>
            <a:srgbClr val="7E94A2"/>
          </a:solidFill>
          <a:ln w="25400" cap="flat" cmpd="sng" algn="ctr">
            <a:noFill/>
            <a:prstDash val="solid"/>
            <a:miter lim="800000"/>
          </a:ln>
          <a:effectLst/>
        </p:spPr>
        <p:txBody>
          <a:bodyPr spcFirstLastPara="0" vert="horz" wrap="square" lIns="405000" tIns="315673" rIns="460453" bIns="441373" numCol="1" spcCol="953" anchor="ctr" anchorCtr="0">
            <a:noAutofit/>
          </a:bodyPr>
          <a:lstStyle/>
          <a:p>
            <a:pPr marL="0" marR="0" lvl="0" indent="0" defTabSz="533400" eaLnBrk="1" fontAlgn="auto" latinLnBrk="0" hangingPunct="1">
              <a:lnSpc>
                <a:spcPct val="90000"/>
              </a:lnSpc>
              <a:spcBef>
                <a:spcPct val="0"/>
              </a:spcBef>
              <a:spcAft>
                <a:spcPct val="35000"/>
              </a:spcAft>
              <a:buClrTx/>
              <a:buSzTx/>
              <a:buFontTx/>
              <a:buNone/>
              <a:tabLst/>
              <a:defRPr/>
            </a:pPr>
            <a:r>
              <a:rPr kumimoji="0" lang="en-US" sz="1200" b="1" i="0" u="none" strike="noStrike" kern="0" cap="none" spc="0" normalizeH="0" baseline="0" noProof="0" dirty="0" smtClean="0">
                <a:ln>
                  <a:noFill/>
                </a:ln>
                <a:solidFill>
                  <a:sysClr val="window" lastClr="FFFFFF"/>
                </a:solidFill>
                <a:effectLst/>
                <a:uLnTx/>
                <a:uFillTx/>
                <a:latin typeface="Century Gothic"/>
                <a:ea typeface="+mn-ea"/>
                <a:cs typeface="+mn-cs"/>
              </a:rPr>
              <a:t>   </a:t>
            </a:r>
          </a:p>
        </p:txBody>
      </p:sp>
      <p:sp>
        <p:nvSpPr>
          <p:cNvPr id="36" name="任意多边形 35"/>
          <p:cNvSpPr/>
          <p:nvPr/>
        </p:nvSpPr>
        <p:spPr>
          <a:xfrm>
            <a:off x="5717141" y="2897933"/>
            <a:ext cx="5419170" cy="1463775"/>
          </a:xfrm>
          <a:custGeom>
            <a:avLst/>
            <a:gdLst>
              <a:gd name="connsiteX0" fmla="*/ 0 w 5330224"/>
              <a:gd name="connsiteY0" fmla="*/ 359937 h 1439749"/>
              <a:gd name="connsiteX1" fmla="*/ 4610350 w 5330224"/>
              <a:gd name="connsiteY1" fmla="*/ 359937 h 1439749"/>
              <a:gd name="connsiteX2" fmla="*/ 4610350 w 5330224"/>
              <a:gd name="connsiteY2" fmla="*/ 0 h 1439749"/>
              <a:gd name="connsiteX3" fmla="*/ 5330224 w 5330224"/>
              <a:gd name="connsiteY3" fmla="*/ 719875 h 1439749"/>
              <a:gd name="connsiteX4" fmla="*/ 4610350 w 5330224"/>
              <a:gd name="connsiteY4" fmla="*/ 1439749 h 1439749"/>
              <a:gd name="connsiteX5" fmla="*/ 4610350 w 5330224"/>
              <a:gd name="connsiteY5" fmla="*/ 1079812 h 1439749"/>
              <a:gd name="connsiteX6" fmla="*/ 0 w 5330224"/>
              <a:gd name="connsiteY6" fmla="*/ 1079812 h 1439749"/>
              <a:gd name="connsiteX7" fmla="*/ 0 w 5330224"/>
              <a:gd name="connsiteY7" fmla="*/ 359937 h 143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0224" h="1439749">
                <a:moveTo>
                  <a:pt x="0" y="359937"/>
                </a:moveTo>
                <a:lnTo>
                  <a:pt x="4610350" y="359937"/>
                </a:lnTo>
                <a:lnTo>
                  <a:pt x="4610350" y="0"/>
                </a:lnTo>
                <a:lnTo>
                  <a:pt x="5330224" y="719875"/>
                </a:lnTo>
                <a:lnTo>
                  <a:pt x="4610350" y="1439749"/>
                </a:lnTo>
                <a:lnTo>
                  <a:pt x="4610350" y="1079812"/>
                </a:lnTo>
                <a:lnTo>
                  <a:pt x="0" y="1079812"/>
                </a:lnTo>
                <a:lnTo>
                  <a:pt x="0" y="359937"/>
                </a:lnTo>
                <a:close/>
              </a:path>
            </a:pathLst>
          </a:custGeom>
          <a:solidFill>
            <a:srgbClr val="93CD66"/>
          </a:solidFill>
          <a:ln w="25400" cap="flat" cmpd="sng" algn="ctr">
            <a:noFill/>
            <a:prstDash val="solid"/>
            <a:miter lim="800000"/>
          </a:ln>
          <a:effectLst/>
        </p:spPr>
        <p:txBody>
          <a:bodyPr spcFirstLastPara="0" vert="horz" wrap="square" lIns="405000" tIns="315673" rIns="460453" bIns="441373" numCol="1" spcCol="953" anchor="ctr" anchorCtr="0">
            <a:noAutofit/>
          </a:bodyPr>
          <a:lstStyle/>
          <a:p>
            <a:pPr marL="0" marR="0" lvl="0" indent="0" defTabSz="533400" eaLnBrk="1" fontAlgn="auto" latinLnBrk="0" hangingPunct="1">
              <a:lnSpc>
                <a:spcPct val="90000"/>
              </a:lnSpc>
              <a:spcBef>
                <a:spcPct val="0"/>
              </a:spcBef>
              <a:spcAft>
                <a:spcPct val="35000"/>
              </a:spcAft>
              <a:buClrTx/>
              <a:buSzTx/>
              <a:buFontTx/>
              <a:buNone/>
              <a:tabLst/>
              <a:defRPr/>
            </a:pPr>
            <a:r>
              <a:rPr kumimoji="0" lang="en-US" sz="1200" b="1" i="0" u="none" strike="noStrike" kern="0" cap="none" spc="0" normalizeH="0" baseline="0" noProof="0" dirty="0" smtClean="0">
                <a:ln>
                  <a:noFill/>
                </a:ln>
                <a:solidFill>
                  <a:sysClr val="window" lastClr="FFFFFF"/>
                </a:solidFill>
                <a:effectLst/>
                <a:uLnTx/>
                <a:uFillTx/>
                <a:latin typeface="Century Gothic"/>
                <a:ea typeface="+mn-ea"/>
                <a:cs typeface="+mn-cs"/>
              </a:rPr>
              <a:t>   </a:t>
            </a:r>
          </a:p>
        </p:txBody>
      </p:sp>
      <p:sp>
        <p:nvSpPr>
          <p:cNvPr id="37" name="任意多边形 36"/>
          <p:cNvSpPr/>
          <p:nvPr/>
        </p:nvSpPr>
        <p:spPr>
          <a:xfrm>
            <a:off x="8034616" y="3385565"/>
            <a:ext cx="3101696" cy="1463775"/>
          </a:xfrm>
          <a:custGeom>
            <a:avLst/>
            <a:gdLst>
              <a:gd name="connsiteX0" fmla="*/ 0 w 3050787"/>
              <a:gd name="connsiteY0" fmla="*/ 359937 h 1439749"/>
              <a:gd name="connsiteX1" fmla="*/ 2330913 w 3050787"/>
              <a:gd name="connsiteY1" fmla="*/ 359937 h 1439749"/>
              <a:gd name="connsiteX2" fmla="*/ 2330913 w 3050787"/>
              <a:gd name="connsiteY2" fmla="*/ 0 h 1439749"/>
              <a:gd name="connsiteX3" fmla="*/ 3050787 w 3050787"/>
              <a:gd name="connsiteY3" fmla="*/ 719875 h 1439749"/>
              <a:gd name="connsiteX4" fmla="*/ 2330913 w 3050787"/>
              <a:gd name="connsiteY4" fmla="*/ 1439749 h 1439749"/>
              <a:gd name="connsiteX5" fmla="*/ 2330913 w 3050787"/>
              <a:gd name="connsiteY5" fmla="*/ 1079812 h 1439749"/>
              <a:gd name="connsiteX6" fmla="*/ 0 w 3050787"/>
              <a:gd name="connsiteY6" fmla="*/ 1079812 h 1439749"/>
              <a:gd name="connsiteX7" fmla="*/ 0 w 3050787"/>
              <a:gd name="connsiteY7" fmla="*/ 359937 h 143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0787" h="1439749">
                <a:moveTo>
                  <a:pt x="0" y="359937"/>
                </a:moveTo>
                <a:lnTo>
                  <a:pt x="2330913" y="359937"/>
                </a:lnTo>
                <a:lnTo>
                  <a:pt x="2330913" y="0"/>
                </a:lnTo>
                <a:lnTo>
                  <a:pt x="3050787" y="719875"/>
                </a:lnTo>
                <a:lnTo>
                  <a:pt x="2330913" y="1439749"/>
                </a:lnTo>
                <a:lnTo>
                  <a:pt x="2330913" y="1079812"/>
                </a:lnTo>
                <a:lnTo>
                  <a:pt x="0" y="1079812"/>
                </a:lnTo>
                <a:lnTo>
                  <a:pt x="0" y="359937"/>
                </a:lnTo>
                <a:close/>
              </a:path>
            </a:pathLst>
          </a:custGeom>
          <a:solidFill>
            <a:srgbClr val="78B04D"/>
          </a:solidFill>
          <a:ln w="25400" cap="flat" cmpd="sng" algn="ctr">
            <a:noFill/>
            <a:prstDash val="solid"/>
            <a:miter lim="800000"/>
          </a:ln>
          <a:effectLst/>
        </p:spPr>
        <p:txBody>
          <a:bodyPr spcFirstLastPara="0" vert="horz" wrap="square" lIns="405000" tIns="315673" rIns="460453" bIns="441373" numCol="1" spcCol="953" anchor="ctr" anchorCtr="0">
            <a:noAutofit/>
          </a:bodyPr>
          <a:lstStyle/>
          <a:p>
            <a:pPr marL="0" marR="0" lvl="0" indent="0" defTabSz="533400" eaLnBrk="1" fontAlgn="auto" latinLnBrk="0" hangingPunct="1">
              <a:lnSpc>
                <a:spcPct val="90000"/>
              </a:lnSpc>
              <a:spcBef>
                <a:spcPct val="0"/>
              </a:spcBef>
              <a:spcAft>
                <a:spcPct val="35000"/>
              </a:spcAft>
              <a:buClrTx/>
              <a:buSzTx/>
              <a:buFontTx/>
              <a:buNone/>
              <a:tabLst/>
              <a:defRPr/>
            </a:pPr>
            <a:r>
              <a:rPr kumimoji="0" lang="en-US" sz="1200" b="1" i="0" u="none" strike="noStrike" kern="0" cap="none" spc="0" normalizeH="0" baseline="0" noProof="0" dirty="0" smtClean="0">
                <a:ln>
                  <a:noFill/>
                </a:ln>
                <a:solidFill>
                  <a:sysClr val="window" lastClr="FFFFFF"/>
                </a:solidFill>
                <a:effectLst/>
                <a:uLnTx/>
                <a:uFillTx/>
                <a:latin typeface="Century Gothic"/>
                <a:ea typeface="+mn-ea"/>
                <a:cs typeface="+mn-cs"/>
              </a:rPr>
              <a:t>   </a:t>
            </a:r>
          </a:p>
        </p:txBody>
      </p:sp>
      <p:sp>
        <p:nvSpPr>
          <p:cNvPr id="38" name="Freeform 244"/>
          <p:cNvSpPr>
            <a:spLocks noEditPoints="1"/>
          </p:cNvSpPr>
          <p:nvPr/>
        </p:nvSpPr>
        <p:spPr bwMode="auto">
          <a:xfrm>
            <a:off x="1259471" y="2463700"/>
            <a:ext cx="377899" cy="381128"/>
          </a:xfrm>
          <a:custGeom>
            <a:avLst/>
            <a:gdLst>
              <a:gd name="T0" fmla="*/ 232 w 240"/>
              <a:gd name="T1" fmla="*/ 203 h 240"/>
              <a:gd name="T2" fmla="*/ 240 w 240"/>
              <a:gd name="T3" fmla="*/ 228 h 240"/>
              <a:gd name="T4" fmla="*/ 217 w 240"/>
              <a:gd name="T5" fmla="*/ 232 h 240"/>
              <a:gd name="T6" fmla="*/ 192 w 240"/>
              <a:gd name="T7" fmla="*/ 240 h 240"/>
              <a:gd name="T8" fmla="*/ 167 w 240"/>
              <a:gd name="T9" fmla="*/ 232 h 240"/>
              <a:gd name="T10" fmla="*/ 145 w 240"/>
              <a:gd name="T11" fmla="*/ 232 h 240"/>
              <a:gd name="T12" fmla="*/ 120 w 240"/>
              <a:gd name="T13" fmla="*/ 240 h 240"/>
              <a:gd name="T14" fmla="*/ 95 w 240"/>
              <a:gd name="T15" fmla="*/ 232 h 240"/>
              <a:gd name="T16" fmla="*/ 73 w 240"/>
              <a:gd name="T17" fmla="*/ 232 h 240"/>
              <a:gd name="T18" fmla="*/ 48 w 240"/>
              <a:gd name="T19" fmla="*/ 240 h 240"/>
              <a:gd name="T20" fmla="*/ 23 w 240"/>
              <a:gd name="T21" fmla="*/ 232 h 240"/>
              <a:gd name="T22" fmla="*/ 0 w 240"/>
              <a:gd name="T23" fmla="*/ 228 h 240"/>
              <a:gd name="T24" fmla="*/ 8 w 240"/>
              <a:gd name="T25" fmla="*/ 203 h 240"/>
              <a:gd name="T26" fmla="*/ 8 w 240"/>
              <a:gd name="T27" fmla="*/ 181 h 240"/>
              <a:gd name="T28" fmla="*/ 0 w 240"/>
              <a:gd name="T29" fmla="*/ 156 h 240"/>
              <a:gd name="T30" fmla="*/ 8 w 240"/>
              <a:gd name="T31" fmla="*/ 131 h 240"/>
              <a:gd name="T32" fmla="*/ 8 w 240"/>
              <a:gd name="T33" fmla="*/ 109 h 240"/>
              <a:gd name="T34" fmla="*/ 0 w 240"/>
              <a:gd name="T35" fmla="*/ 84 h 240"/>
              <a:gd name="T36" fmla="*/ 8 w 240"/>
              <a:gd name="T37" fmla="*/ 59 h 240"/>
              <a:gd name="T38" fmla="*/ 8 w 240"/>
              <a:gd name="T39" fmla="*/ 37 h 240"/>
              <a:gd name="T40" fmla="*/ 0 w 240"/>
              <a:gd name="T41" fmla="*/ 12 h 240"/>
              <a:gd name="T42" fmla="*/ 23 w 240"/>
              <a:gd name="T43" fmla="*/ 8 h 240"/>
              <a:gd name="T44" fmla="*/ 48 w 240"/>
              <a:gd name="T45" fmla="*/ 0 h 240"/>
              <a:gd name="T46" fmla="*/ 73 w 240"/>
              <a:gd name="T47" fmla="*/ 8 h 240"/>
              <a:gd name="T48" fmla="*/ 95 w 240"/>
              <a:gd name="T49" fmla="*/ 8 h 240"/>
              <a:gd name="T50" fmla="*/ 120 w 240"/>
              <a:gd name="T51" fmla="*/ 0 h 240"/>
              <a:gd name="T52" fmla="*/ 145 w 240"/>
              <a:gd name="T53" fmla="*/ 8 h 240"/>
              <a:gd name="T54" fmla="*/ 167 w 240"/>
              <a:gd name="T55" fmla="*/ 8 h 240"/>
              <a:gd name="T56" fmla="*/ 192 w 240"/>
              <a:gd name="T57" fmla="*/ 0 h 240"/>
              <a:gd name="T58" fmla="*/ 217 w 240"/>
              <a:gd name="T59" fmla="*/ 8 h 240"/>
              <a:gd name="T60" fmla="*/ 240 w 240"/>
              <a:gd name="T61" fmla="*/ 12 h 240"/>
              <a:gd name="T62" fmla="*/ 232 w 240"/>
              <a:gd name="T63" fmla="*/ 37 h 240"/>
              <a:gd name="T64" fmla="*/ 232 w 240"/>
              <a:gd name="T65" fmla="*/ 59 h 240"/>
              <a:gd name="T66" fmla="*/ 240 w 240"/>
              <a:gd name="T67" fmla="*/ 84 h 240"/>
              <a:gd name="T68" fmla="*/ 232 w 240"/>
              <a:gd name="T69" fmla="*/ 109 h 240"/>
              <a:gd name="T70" fmla="*/ 232 w 240"/>
              <a:gd name="T71" fmla="*/ 131 h 240"/>
              <a:gd name="T72" fmla="*/ 240 w 240"/>
              <a:gd name="T73" fmla="*/ 156 h 240"/>
              <a:gd name="T74" fmla="*/ 232 w 240"/>
              <a:gd name="T75" fmla="*/ 181 h 240"/>
              <a:gd name="T76" fmla="*/ 208 w 240"/>
              <a:gd name="T77" fmla="*/ 32 h 240"/>
              <a:gd name="T78" fmla="*/ 32 w 240"/>
              <a:gd name="T79" fmla="*/ 208 h 240"/>
              <a:gd name="T80" fmla="*/ 208 w 240"/>
              <a:gd name="T81" fmla="*/ 32 h 240"/>
              <a:gd name="T82" fmla="*/ 160 w 240"/>
              <a:gd name="T83" fmla="*/ 92 h 240"/>
              <a:gd name="T84" fmla="*/ 196 w 240"/>
              <a:gd name="T85" fmla="*/ 196 h 240"/>
              <a:gd name="T86" fmla="*/ 92 w 240"/>
              <a:gd name="T87" fmla="*/ 148 h 240"/>
              <a:gd name="T88" fmla="*/ 80 w 240"/>
              <a:gd name="T89" fmla="*/ 104 h 240"/>
              <a:gd name="T90" fmla="*/ 80 w 240"/>
              <a:gd name="T91" fmla="*/ 56 h 240"/>
              <a:gd name="T92" fmla="*/ 80 w 240"/>
              <a:gd name="T93" fmla="*/ 104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0" h="240">
                <a:moveTo>
                  <a:pt x="240" y="192"/>
                </a:moveTo>
                <a:cubicBezTo>
                  <a:pt x="240" y="197"/>
                  <a:pt x="237" y="202"/>
                  <a:pt x="232" y="203"/>
                </a:cubicBezTo>
                <a:cubicBezTo>
                  <a:pt x="232" y="217"/>
                  <a:pt x="232" y="217"/>
                  <a:pt x="232" y="217"/>
                </a:cubicBezTo>
                <a:cubicBezTo>
                  <a:pt x="237" y="218"/>
                  <a:pt x="240" y="223"/>
                  <a:pt x="240" y="228"/>
                </a:cubicBezTo>
                <a:cubicBezTo>
                  <a:pt x="240" y="235"/>
                  <a:pt x="235" y="240"/>
                  <a:pt x="228" y="240"/>
                </a:cubicBezTo>
                <a:cubicBezTo>
                  <a:pt x="223" y="240"/>
                  <a:pt x="218" y="237"/>
                  <a:pt x="217" y="232"/>
                </a:cubicBezTo>
                <a:cubicBezTo>
                  <a:pt x="203" y="232"/>
                  <a:pt x="203" y="232"/>
                  <a:pt x="203" y="232"/>
                </a:cubicBezTo>
                <a:cubicBezTo>
                  <a:pt x="202" y="237"/>
                  <a:pt x="197" y="240"/>
                  <a:pt x="192" y="240"/>
                </a:cubicBezTo>
                <a:cubicBezTo>
                  <a:pt x="187" y="240"/>
                  <a:pt x="182" y="237"/>
                  <a:pt x="181" y="232"/>
                </a:cubicBezTo>
                <a:cubicBezTo>
                  <a:pt x="167" y="232"/>
                  <a:pt x="167" y="232"/>
                  <a:pt x="167" y="232"/>
                </a:cubicBezTo>
                <a:cubicBezTo>
                  <a:pt x="166" y="237"/>
                  <a:pt x="161" y="240"/>
                  <a:pt x="156" y="240"/>
                </a:cubicBezTo>
                <a:cubicBezTo>
                  <a:pt x="151" y="240"/>
                  <a:pt x="146" y="237"/>
                  <a:pt x="145" y="232"/>
                </a:cubicBezTo>
                <a:cubicBezTo>
                  <a:pt x="131" y="232"/>
                  <a:pt x="131" y="232"/>
                  <a:pt x="131" y="232"/>
                </a:cubicBezTo>
                <a:cubicBezTo>
                  <a:pt x="130" y="237"/>
                  <a:pt x="125" y="240"/>
                  <a:pt x="120" y="240"/>
                </a:cubicBezTo>
                <a:cubicBezTo>
                  <a:pt x="115" y="240"/>
                  <a:pt x="110" y="237"/>
                  <a:pt x="109" y="232"/>
                </a:cubicBezTo>
                <a:cubicBezTo>
                  <a:pt x="95" y="232"/>
                  <a:pt x="95" y="232"/>
                  <a:pt x="95" y="232"/>
                </a:cubicBezTo>
                <a:cubicBezTo>
                  <a:pt x="94" y="237"/>
                  <a:pt x="89" y="240"/>
                  <a:pt x="84" y="240"/>
                </a:cubicBezTo>
                <a:cubicBezTo>
                  <a:pt x="79" y="240"/>
                  <a:pt x="74" y="237"/>
                  <a:pt x="73" y="232"/>
                </a:cubicBezTo>
                <a:cubicBezTo>
                  <a:pt x="59" y="232"/>
                  <a:pt x="59" y="232"/>
                  <a:pt x="59" y="232"/>
                </a:cubicBezTo>
                <a:cubicBezTo>
                  <a:pt x="58" y="237"/>
                  <a:pt x="53" y="240"/>
                  <a:pt x="48" y="240"/>
                </a:cubicBezTo>
                <a:cubicBezTo>
                  <a:pt x="43" y="240"/>
                  <a:pt x="38" y="237"/>
                  <a:pt x="37" y="232"/>
                </a:cubicBezTo>
                <a:cubicBezTo>
                  <a:pt x="23" y="232"/>
                  <a:pt x="23" y="232"/>
                  <a:pt x="23" y="232"/>
                </a:cubicBezTo>
                <a:cubicBezTo>
                  <a:pt x="22" y="237"/>
                  <a:pt x="17" y="240"/>
                  <a:pt x="12" y="240"/>
                </a:cubicBezTo>
                <a:cubicBezTo>
                  <a:pt x="5" y="240"/>
                  <a:pt x="0" y="235"/>
                  <a:pt x="0" y="228"/>
                </a:cubicBezTo>
                <a:cubicBezTo>
                  <a:pt x="0" y="223"/>
                  <a:pt x="3" y="218"/>
                  <a:pt x="8" y="217"/>
                </a:cubicBezTo>
                <a:cubicBezTo>
                  <a:pt x="8" y="203"/>
                  <a:pt x="8" y="203"/>
                  <a:pt x="8" y="203"/>
                </a:cubicBezTo>
                <a:cubicBezTo>
                  <a:pt x="3" y="202"/>
                  <a:pt x="0" y="197"/>
                  <a:pt x="0" y="192"/>
                </a:cubicBezTo>
                <a:cubicBezTo>
                  <a:pt x="0" y="187"/>
                  <a:pt x="3" y="182"/>
                  <a:pt x="8" y="181"/>
                </a:cubicBezTo>
                <a:cubicBezTo>
                  <a:pt x="8" y="167"/>
                  <a:pt x="8" y="167"/>
                  <a:pt x="8" y="167"/>
                </a:cubicBezTo>
                <a:cubicBezTo>
                  <a:pt x="3" y="166"/>
                  <a:pt x="0" y="161"/>
                  <a:pt x="0" y="156"/>
                </a:cubicBezTo>
                <a:cubicBezTo>
                  <a:pt x="0" y="151"/>
                  <a:pt x="3" y="146"/>
                  <a:pt x="8" y="145"/>
                </a:cubicBezTo>
                <a:cubicBezTo>
                  <a:pt x="8" y="131"/>
                  <a:pt x="8" y="131"/>
                  <a:pt x="8" y="131"/>
                </a:cubicBezTo>
                <a:cubicBezTo>
                  <a:pt x="3" y="130"/>
                  <a:pt x="0" y="125"/>
                  <a:pt x="0" y="120"/>
                </a:cubicBezTo>
                <a:cubicBezTo>
                  <a:pt x="0" y="115"/>
                  <a:pt x="3" y="110"/>
                  <a:pt x="8" y="109"/>
                </a:cubicBezTo>
                <a:cubicBezTo>
                  <a:pt x="8" y="95"/>
                  <a:pt x="8" y="95"/>
                  <a:pt x="8" y="95"/>
                </a:cubicBezTo>
                <a:cubicBezTo>
                  <a:pt x="3" y="94"/>
                  <a:pt x="0" y="89"/>
                  <a:pt x="0" y="84"/>
                </a:cubicBezTo>
                <a:cubicBezTo>
                  <a:pt x="0" y="79"/>
                  <a:pt x="3" y="74"/>
                  <a:pt x="8" y="73"/>
                </a:cubicBezTo>
                <a:cubicBezTo>
                  <a:pt x="8" y="59"/>
                  <a:pt x="8" y="59"/>
                  <a:pt x="8" y="59"/>
                </a:cubicBezTo>
                <a:cubicBezTo>
                  <a:pt x="3" y="58"/>
                  <a:pt x="0" y="53"/>
                  <a:pt x="0" y="48"/>
                </a:cubicBezTo>
                <a:cubicBezTo>
                  <a:pt x="0" y="43"/>
                  <a:pt x="3" y="38"/>
                  <a:pt x="8" y="37"/>
                </a:cubicBezTo>
                <a:cubicBezTo>
                  <a:pt x="8" y="23"/>
                  <a:pt x="8" y="23"/>
                  <a:pt x="8" y="23"/>
                </a:cubicBezTo>
                <a:cubicBezTo>
                  <a:pt x="3" y="22"/>
                  <a:pt x="0" y="17"/>
                  <a:pt x="0" y="12"/>
                </a:cubicBezTo>
                <a:cubicBezTo>
                  <a:pt x="0" y="5"/>
                  <a:pt x="5" y="0"/>
                  <a:pt x="12" y="0"/>
                </a:cubicBezTo>
                <a:cubicBezTo>
                  <a:pt x="17" y="0"/>
                  <a:pt x="22" y="3"/>
                  <a:pt x="23" y="8"/>
                </a:cubicBezTo>
                <a:cubicBezTo>
                  <a:pt x="37" y="8"/>
                  <a:pt x="37" y="8"/>
                  <a:pt x="37" y="8"/>
                </a:cubicBezTo>
                <a:cubicBezTo>
                  <a:pt x="38" y="3"/>
                  <a:pt x="43" y="0"/>
                  <a:pt x="48" y="0"/>
                </a:cubicBezTo>
                <a:cubicBezTo>
                  <a:pt x="53" y="0"/>
                  <a:pt x="58" y="3"/>
                  <a:pt x="59" y="8"/>
                </a:cubicBezTo>
                <a:cubicBezTo>
                  <a:pt x="73" y="8"/>
                  <a:pt x="73" y="8"/>
                  <a:pt x="73" y="8"/>
                </a:cubicBezTo>
                <a:cubicBezTo>
                  <a:pt x="74" y="3"/>
                  <a:pt x="79" y="0"/>
                  <a:pt x="84" y="0"/>
                </a:cubicBezTo>
                <a:cubicBezTo>
                  <a:pt x="89" y="0"/>
                  <a:pt x="94" y="3"/>
                  <a:pt x="95" y="8"/>
                </a:cubicBezTo>
                <a:cubicBezTo>
                  <a:pt x="109" y="8"/>
                  <a:pt x="109" y="8"/>
                  <a:pt x="109" y="8"/>
                </a:cubicBezTo>
                <a:cubicBezTo>
                  <a:pt x="110" y="3"/>
                  <a:pt x="115" y="0"/>
                  <a:pt x="120" y="0"/>
                </a:cubicBezTo>
                <a:cubicBezTo>
                  <a:pt x="125" y="0"/>
                  <a:pt x="130" y="3"/>
                  <a:pt x="131" y="8"/>
                </a:cubicBezTo>
                <a:cubicBezTo>
                  <a:pt x="145" y="8"/>
                  <a:pt x="145" y="8"/>
                  <a:pt x="145" y="8"/>
                </a:cubicBezTo>
                <a:cubicBezTo>
                  <a:pt x="146" y="3"/>
                  <a:pt x="151" y="0"/>
                  <a:pt x="156" y="0"/>
                </a:cubicBezTo>
                <a:cubicBezTo>
                  <a:pt x="161" y="0"/>
                  <a:pt x="166" y="3"/>
                  <a:pt x="167" y="8"/>
                </a:cubicBezTo>
                <a:cubicBezTo>
                  <a:pt x="181" y="8"/>
                  <a:pt x="181" y="8"/>
                  <a:pt x="181" y="8"/>
                </a:cubicBezTo>
                <a:cubicBezTo>
                  <a:pt x="182" y="3"/>
                  <a:pt x="187" y="0"/>
                  <a:pt x="192" y="0"/>
                </a:cubicBezTo>
                <a:cubicBezTo>
                  <a:pt x="197" y="0"/>
                  <a:pt x="202" y="3"/>
                  <a:pt x="203" y="8"/>
                </a:cubicBezTo>
                <a:cubicBezTo>
                  <a:pt x="217" y="8"/>
                  <a:pt x="217" y="8"/>
                  <a:pt x="217" y="8"/>
                </a:cubicBezTo>
                <a:cubicBezTo>
                  <a:pt x="218" y="3"/>
                  <a:pt x="223" y="0"/>
                  <a:pt x="228" y="0"/>
                </a:cubicBezTo>
                <a:cubicBezTo>
                  <a:pt x="235" y="0"/>
                  <a:pt x="240" y="5"/>
                  <a:pt x="240" y="12"/>
                </a:cubicBezTo>
                <a:cubicBezTo>
                  <a:pt x="240" y="17"/>
                  <a:pt x="237" y="22"/>
                  <a:pt x="232" y="23"/>
                </a:cubicBezTo>
                <a:cubicBezTo>
                  <a:pt x="232" y="37"/>
                  <a:pt x="232" y="37"/>
                  <a:pt x="232" y="37"/>
                </a:cubicBezTo>
                <a:cubicBezTo>
                  <a:pt x="237" y="38"/>
                  <a:pt x="240" y="43"/>
                  <a:pt x="240" y="48"/>
                </a:cubicBezTo>
                <a:cubicBezTo>
                  <a:pt x="240" y="53"/>
                  <a:pt x="237" y="58"/>
                  <a:pt x="232" y="59"/>
                </a:cubicBezTo>
                <a:cubicBezTo>
                  <a:pt x="232" y="73"/>
                  <a:pt x="232" y="73"/>
                  <a:pt x="232" y="73"/>
                </a:cubicBezTo>
                <a:cubicBezTo>
                  <a:pt x="237" y="74"/>
                  <a:pt x="240" y="79"/>
                  <a:pt x="240" y="84"/>
                </a:cubicBezTo>
                <a:cubicBezTo>
                  <a:pt x="240" y="89"/>
                  <a:pt x="237" y="94"/>
                  <a:pt x="232" y="95"/>
                </a:cubicBezTo>
                <a:cubicBezTo>
                  <a:pt x="232" y="109"/>
                  <a:pt x="232" y="109"/>
                  <a:pt x="232" y="109"/>
                </a:cubicBezTo>
                <a:cubicBezTo>
                  <a:pt x="237" y="110"/>
                  <a:pt x="240" y="115"/>
                  <a:pt x="240" y="120"/>
                </a:cubicBezTo>
                <a:cubicBezTo>
                  <a:pt x="240" y="125"/>
                  <a:pt x="237" y="130"/>
                  <a:pt x="232" y="131"/>
                </a:cubicBezTo>
                <a:cubicBezTo>
                  <a:pt x="232" y="145"/>
                  <a:pt x="232" y="145"/>
                  <a:pt x="232" y="145"/>
                </a:cubicBezTo>
                <a:cubicBezTo>
                  <a:pt x="237" y="146"/>
                  <a:pt x="240" y="151"/>
                  <a:pt x="240" y="156"/>
                </a:cubicBezTo>
                <a:cubicBezTo>
                  <a:pt x="240" y="161"/>
                  <a:pt x="237" y="166"/>
                  <a:pt x="232" y="167"/>
                </a:cubicBezTo>
                <a:cubicBezTo>
                  <a:pt x="232" y="181"/>
                  <a:pt x="232" y="181"/>
                  <a:pt x="232" y="181"/>
                </a:cubicBezTo>
                <a:cubicBezTo>
                  <a:pt x="237" y="182"/>
                  <a:pt x="240" y="187"/>
                  <a:pt x="240" y="192"/>
                </a:cubicBezTo>
                <a:moveTo>
                  <a:pt x="208" y="32"/>
                </a:moveTo>
                <a:cubicBezTo>
                  <a:pt x="32" y="32"/>
                  <a:pt x="32" y="32"/>
                  <a:pt x="32" y="32"/>
                </a:cubicBezTo>
                <a:cubicBezTo>
                  <a:pt x="32" y="208"/>
                  <a:pt x="32" y="208"/>
                  <a:pt x="32" y="208"/>
                </a:cubicBezTo>
                <a:cubicBezTo>
                  <a:pt x="208" y="208"/>
                  <a:pt x="208" y="208"/>
                  <a:pt x="208" y="208"/>
                </a:cubicBezTo>
                <a:lnTo>
                  <a:pt x="208" y="32"/>
                </a:lnTo>
                <a:close/>
                <a:moveTo>
                  <a:pt x="104" y="160"/>
                </a:moveTo>
                <a:cubicBezTo>
                  <a:pt x="160" y="92"/>
                  <a:pt x="160" y="92"/>
                  <a:pt x="160" y="92"/>
                </a:cubicBezTo>
                <a:cubicBezTo>
                  <a:pt x="196" y="148"/>
                  <a:pt x="196" y="148"/>
                  <a:pt x="196" y="148"/>
                </a:cubicBezTo>
                <a:cubicBezTo>
                  <a:pt x="196" y="196"/>
                  <a:pt x="196" y="196"/>
                  <a:pt x="196" y="196"/>
                </a:cubicBezTo>
                <a:cubicBezTo>
                  <a:pt x="44" y="196"/>
                  <a:pt x="44" y="196"/>
                  <a:pt x="44" y="196"/>
                </a:cubicBezTo>
                <a:cubicBezTo>
                  <a:pt x="92" y="148"/>
                  <a:pt x="92" y="148"/>
                  <a:pt x="92" y="148"/>
                </a:cubicBezTo>
                <a:lnTo>
                  <a:pt x="104" y="160"/>
                </a:lnTo>
                <a:close/>
                <a:moveTo>
                  <a:pt x="80" y="104"/>
                </a:moveTo>
                <a:cubicBezTo>
                  <a:pt x="67" y="104"/>
                  <a:pt x="56" y="93"/>
                  <a:pt x="56" y="80"/>
                </a:cubicBezTo>
                <a:cubicBezTo>
                  <a:pt x="56" y="67"/>
                  <a:pt x="67" y="56"/>
                  <a:pt x="80" y="56"/>
                </a:cubicBezTo>
                <a:cubicBezTo>
                  <a:pt x="93" y="56"/>
                  <a:pt x="104" y="67"/>
                  <a:pt x="104" y="80"/>
                </a:cubicBezTo>
                <a:cubicBezTo>
                  <a:pt x="104" y="93"/>
                  <a:pt x="93" y="104"/>
                  <a:pt x="80" y="104"/>
                </a:cubicBezTo>
              </a:path>
            </a:pathLst>
          </a:custGeom>
          <a:solidFill>
            <a:sysClr val="window" lastClr="FFFFFF"/>
          </a:solidFill>
          <a:ln>
            <a:noFill/>
          </a:ln>
          <a:extLst/>
        </p:spPr>
        <p:txBody>
          <a:bodyPr vert="horz" wrap="square" lIns="68580" tIns="34290" rIns="68580" bIns="34290" numCol="1" anchor="t" anchorCtr="0" compatLnSpc="1">
            <a:prstTxWarp prst="textNoShape">
              <a:avLst/>
            </a:prstTxWarp>
          </a:bodyPr>
          <a:lstStyle/>
          <a:p>
            <a:pPr marL="0" marR="0" lvl="0" indent="0" defTabSz="45710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Century Gothic"/>
            </a:endParaRPr>
          </a:p>
        </p:txBody>
      </p:sp>
      <p:sp>
        <p:nvSpPr>
          <p:cNvPr id="39" name="Freeform 182"/>
          <p:cNvSpPr>
            <a:spLocks noEditPoints="1"/>
          </p:cNvSpPr>
          <p:nvPr/>
        </p:nvSpPr>
        <p:spPr bwMode="auto">
          <a:xfrm>
            <a:off x="3508105" y="3025974"/>
            <a:ext cx="403737" cy="251932"/>
          </a:xfrm>
          <a:custGeom>
            <a:avLst/>
            <a:gdLst>
              <a:gd name="T0" fmla="*/ 244 w 256"/>
              <a:gd name="T1" fmla="*/ 160 h 160"/>
              <a:gd name="T2" fmla="*/ 232 w 256"/>
              <a:gd name="T3" fmla="*/ 160 h 160"/>
              <a:gd name="T4" fmla="*/ 24 w 256"/>
              <a:gd name="T5" fmla="*/ 160 h 160"/>
              <a:gd name="T6" fmla="*/ 12 w 256"/>
              <a:gd name="T7" fmla="*/ 160 h 160"/>
              <a:gd name="T8" fmla="*/ 0 w 256"/>
              <a:gd name="T9" fmla="*/ 148 h 160"/>
              <a:gd name="T10" fmla="*/ 0 w 256"/>
              <a:gd name="T11" fmla="*/ 128 h 160"/>
              <a:gd name="T12" fmla="*/ 24 w 256"/>
              <a:gd name="T13" fmla="*/ 128 h 160"/>
              <a:gd name="T14" fmla="*/ 24 w 256"/>
              <a:gd name="T15" fmla="*/ 12 h 160"/>
              <a:gd name="T16" fmla="*/ 36 w 256"/>
              <a:gd name="T17" fmla="*/ 0 h 160"/>
              <a:gd name="T18" fmla="*/ 220 w 256"/>
              <a:gd name="T19" fmla="*/ 0 h 160"/>
              <a:gd name="T20" fmla="*/ 232 w 256"/>
              <a:gd name="T21" fmla="*/ 12 h 160"/>
              <a:gd name="T22" fmla="*/ 232 w 256"/>
              <a:gd name="T23" fmla="*/ 128 h 160"/>
              <a:gd name="T24" fmla="*/ 256 w 256"/>
              <a:gd name="T25" fmla="*/ 128 h 160"/>
              <a:gd name="T26" fmla="*/ 256 w 256"/>
              <a:gd name="T27" fmla="*/ 148 h 160"/>
              <a:gd name="T28" fmla="*/ 244 w 256"/>
              <a:gd name="T29" fmla="*/ 160 h 160"/>
              <a:gd name="T30" fmla="*/ 100 w 256"/>
              <a:gd name="T31" fmla="*/ 148 h 160"/>
              <a:gd name="T32" fmla="*/ 156 w 256"/>
              <a:gd name="T33" fmla="*/ 148 h 160"/>
              <a:gd name="T34" fmla="*/ 156 w 256"/>
              <a:gd name="T35" fmla="*/ 140 h 160"/>
              <a:gd name="T36" fmla="*/ 100 w 256"/>
              <a:gd name="T37" fmla="*/ 140 h 160"/>
              <a:gd name="T38" fmla="*/ 100 w 256"/>
              <a:gd name="T39" fmla="*/ 148 h 160"/>
              <a:gd name="T40" fmla="*/ 216 w 256"/>
              <a:gd name="T41" fmla="*/ 16 h 160"/>
              <a:gd name="T42" fmla="*/ 40 w 256"/>
              <a:gd name="T43" fmla="*/ 16 h 160"/>
              <a:gd name="T44" fmla="*/ 40 w 256"/>
              <a:gd name="T45" fmla="*/ 120 h 160"/>
              <a:gd name="T46" fmla="*/ 216 w 256"/>
              <a:gd name="T47" fmla="*/ 120 h 160"/>
              <a:gd name="T48" fmla="*/ 216 w 256"/>
              <a:gd name="T49" fmla="*/ 1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160">
                <a:moveTo>
                  <a:pt x="244" y="160"/>
                </a:moveTo>
                <a:cubicBezTo>
                  <a:pt x="232" y="160"/>
                  <a:pt x="232" y="160"/>
                  <a:pt x="232" y="160"/>
                </a:cubicBezTo>
                <a:cubicBezTo>
                  <a:pt x="24" y="160"/>
                  <a:pt x="24" y="160"/>
                  <a:pt x="24" y="160"/>
                </a:cubicBezTo>
                <a:cubicBezTo>
                  <a:pt x="12" y="160"/>
                  <a:pt x="12" y="160"/>
                  <a:pt x="12" y="160"/>
                </a:cubicBezTo>
                <a:cubicBezTo>
                  <a:pt x="5" y="160"/>
                  <a:pt x="0" y="155"/>
                  <a:pt x="0" y="148"/>
                </a:cubicBezTo>
                <a:cubicBezTo>
                  <a:pt x="0" y="128"/>
                  <a:pt x="0" y="128"/>
                  <a:pt x="0" y="128"/>
                </a:cubicBezTo>
                <a:cubicBezTo>
                  <a:pt x="24" y="128"/>
                  <a:pt x="24" y="128"/>
                  <a:pt x="24" y="128"/>
                </a:cubicBezTo>
                <a:cubicBezTo>
                  <a:pt x="24" y="12"/>
                  <a:pt x="24" y="12"/>
                  <a:pt x="24" y="12"/>
                </a:cubicBezTo>
                <a:cubicBezTo>
                  <a:pt x="24" y="5"/>
                  <a:pt x="29" y="0"/>
                  <a:pt x="36" y="0"/>
                </a:cubicBezTo>
                <a:cubicBezTo>
                  <a:pt x="220" y="0"/>
                  <a:pt x="220" y="0"/>
                  <a:pt x="220" y="0"/>
                </a:cubicBezTo>
                <a:cubicBezTo>
                  <a:pt x="227" y="0"/>
                  <a:pt x="232" y="5"/>
                  <a:pt x="232" y="12"/>
                </a:cubicBezTo>
                <a:cubicBezTo>
                  <a:pt x="232" y="128"/>
                  <a:pt x="232" y="128"/>
                  <a:pt x="232" y="128"/>
                </a:cubicBezTo>
                <a:cubicBezTo>
                  <a:pt x="256" y="128"/>
                  <a:pt x="256" y="128"/>
                  <a:pt x="256" y="128"/>
                </a:cubicBezTo>
                <a:cubicBezTo>
                  <a:pt x="256" y="148"/>
                  <a:pt x="256" y="148"/>
                  <a:pt x="256" y="148"/>
                </a:cubicBezTo>
                <a:cubicBezTo>
                  <a:pt x="256" y="155"/>
                  <a:pt x="251" y="160"/>
                  <a:pt x="244" y="160"/>
                </a:cubicBezTo>
                <a:moveTo>
                  <a:pt x="100" y="148"/>
                </a:moveTo>
                <a:cubicBezTo>
                  <a:pt x="156" y="148"/>
                  <a:pt x="156" y="148"/>
                  <a:pt x="156" y="148"/>
                </a:cubicBezTo>
                <a:cubicBezTo>
                  <a:pt x="156" y="140"/>
                  <a:pt x="156" y="140"/>
                  <a:pt x="156" y="140"/>
                </a:cubicBezTo>
                <a:cubicBezTo>
                  <a:pt x="100" y="140"/>
                  <a:pt x="100" y="140"/>
                  <a:pt x="100" y="140"/>
                </a:cubicBezTo>
                <a:lnTo>
                  <a:pt x="100" y="148"/>
                </a:lnTo>
                <a:close/>
                <a:moveTo>
                  <a:pt x="216" y="16"/>
                </a:moveTo>
                <a:cubicBezTo>
                  <a:pt x="40" y="16"/>
                  <a:pt x="40" y="16"/>
                  <a:pt x="40" y="16"/>
                </a:cubicBezTo>
                <a:cubicBezTo>
                  <a:pt x="40" y="120"/>
                  <a:pt x="40" y="120"/>
                  <a:pt x="40" y="120"/>
                </a:cubicBezTo>
                <a:cubicBezTo>
                  <a:pt x="216" y="120"/>
                  <a:pt x="216" y="120"/>
                  <a:pt x="216" y="120"/>
                </a:cubicBezTo>
                <a:lnTo>
                  <a:pt x="216" y="16"/>
                </a:lnTo>
                <a:close/>
              </a:path>
            </a:pathLst>
          </a:custGeom>
          <a:solidFill>
            <a:sysClr val="window" lastClr="FFFFFF"/>
          </a:solidFill>
          <a:ln>
            <a:noFill/>
          </a:ln>
          <a:extLst/>
        </p:spPr>
        <p:txBody>
          <a:bodyPr vert="horz" wrap="square" lIns="68580" tIns="34290" rIns="68580" bIns="34290" numCol="1" anchor="t" anchorCtr="0" compatLnSpc="1">
            <a:prstTxWarp prst="textNoShape">
              <a:avLst/>
            </a:prstTxWarp>
          </a:bodyPr>
          <a:lstStyle/>
          <a:p>
            <a:pPr marL="0" marR="0" lvl="0" indent="0" defTabSz="45710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Century Gothic"/>
            </a:endParaRPr>
          </a:p>
        </p:txBody>
      </p:sp>
      <p:sp>
        <p:nvSpPr>
          <p:cNvPr id="40" name="Freeform 225"/>
          <p:cNvSpPr>
            <a:spLocks noEditPoints="1"/>
          </p:cNvSpPr>
          <p:nvPr/>
        </p:nvSpPr>
        <p:spPr bwMode="auto">
          <a:xfrm>
            <a:off x="5887640" y="3425639"/>
            <a:ext cx="403737" cy="403737"/>
          </a:xfrm>
          <a:custGeom>
            <a:avLst/>
            <a:gdLst>
              <a:gd name="T0" fmla="*/ 128 w 256"/>
              <a:gd name="T1" fmla="*/ 256 h 256"/>
              <a:gd name="T2" fmla="*/ 0 w 256"/>
              <a:gd name="T3" fmla="*/ 128 h 256"/>
              <a:gd name="T4" fmla="*/ 128 w 256"/>
              <a:gd name="T5" fmla="*/ 0 h 256"/>
              <a:gd name="T6" fmla="*/ 256 w 256"/>
              <a:gd name="T7" fmla="*/ 128 h 256"/>
              <a:gd name="T8" fmla="*/ 128 w 256"/>
              <a:gd name="T9" fmla="*/ 256 h 256"/>
              <a:gd name="T10" fmla="*/ 128 w 256"/>
              <a:gd name="T11" fmla="*/ 24 h 256"/>
              <a:gd name="T12" fmla="*/ 24 w 256"/>
              <a:gd name="T13" fmla="*/ 128 h 256"/>
              <a:gd name="T14" fmla="*/ 51 w 256"/>
              <a:gd name="T15" fmla="*/ 198 h 256"/>
              <a:gd name="T16" fmla="*/ 80 w 256"/>
              <a:gd name="T17" fmla="*/ 188 h 256"/>
              <a:gd name="T18" fmla="*/ 105 w 256"/>
              <a:gd name="T19" fmla="*/ 177 h 256"/>
              <a:gd name="T20" fmla="*/ 105 w 256"/>
              <a:gd name="T21" fmla="*/ 158 h 256"/>
              <a:gd name="T22" fmla="*/ 95 w 256"/>
              <a:gd name="T23" fmla="*/ 134 h 256"/>
              <a:gd name="T24" fmla="*/ 89 w 256"/>
              <a:gd name="T25" fmla="*/ 124 h 256"/>
              <a:gd name="T26" fmla="*/ 92 w 256"/>
              <a:gd name="T27" fmla="*/ 108 h 256"/>
              <a:gd name="T28" fmla="*/ 90 w 256"/>
              <a:gd name="T29" fmla="*/ 87 h 256"/>
              <a:gd name="T30" fmla="*/ 128 w 256"/>
              <a:gd name="T31" fmla="*/ 56 h 256"/>
              <a:gd name="T32" fmla="*/ 166 w 256"/>
              <a:gd name="T33" fmla="*/ 87 h 256"/>
              <a:gd name="T34" fmla="*/ 164 w 256"/>
              <a:gd name="T35" fmla="*/ 108 h 256"/>
              <a:gd name="T36" fmla="*/ 167 w 256"/>
              <a:gd name="T37" fmla="*/ 124 h 256"/>
              <a:gd name="T38" fmla="*/ 161 w 256"/>
              <a:gd name="T39" fmla="*/ 134 h 256"/>
              <a:gd name="T40" fmla="*/ 151 w 256"/>
              <a:gd name="T41" fmla="*/ 158 h 256"/>
              <a:gd name="T42" fmla="*/ 151 w 256"/>
              <a:gd name="T43" fmla="*/ 177 h 256"/>
              <a:gd name="T44" fmla="*/ 176 w 256"/>
              <a:gd name="T45" fmla="*/ 188 h 256"/>
              <a:gd name="T46" fmla="*/ 205 w 256"/>
              <a:gd name="T47" fmla="*/ 198 h 256"/>
              <a:gd name="T48" fmla="*/ 232 w 256"/>
              <a:gd name="T49" fmla="*/ 128 h 256"/>
              <a:gd name="T50" fmla="*/ 128 w 256"/>
              <a:gd name="T51" fmla="*/ 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6" h="256">
                <a:moveTo>
                  <a:pt x="128" y="256"/>
                </a:moveTo>
                <a:cubicBezTo>
                  <a:pt x="57" y="256"/>
                  <a:pt x="0" y="199"/>
                  <a:pt x="0" y="128"/>
                </a:cubicBezTo>
                <a:cubicBezTo>
                  <a:pt x="0" y="57"/>
                  <a:pt x="57" y="0"/>
                  <a:pt x="128" y="0"/>
                </a:cubicBezTo>
                <a:cubicBezTo>
                  <a:pt x="199" y="0"/>
                  <a:pt x="256" y="57"/>
                  <a:pt x="256" y="128"/>
                </a:cubicBezTo>
                <a:cubicBezTo>
                  <a:pt x="256" y="199"/>
                  <a:pt x="199" y="256"/>
                  <a:pt x="128" y="256"/>
                </a:cubicBezTo>
                <a:moveTo>
                  <a:pt x="128" y="24"/>
                </a:moveTo>
                <a:cubicBezTo>
                  <a:pt x="71" y="24"/>
                  <a:pt x="24" y="71"/>
                  <a:pt x="24" y="128"/>
                </a:cubicBezTo>
                <a:cubicBezTo>
                  <a:pt x="24" y="155"/>
                  <a:pt x="34" y="179"/>
                  <a:pt x="51" y="198"/>
                </a:cubicBezTo>
                <a:cubicBezTo>
                  <a:pt x="66" y="190"/>
                  <a:pt x="61" y="196"/>
                  <a:pt x="80" y="188"/>
                </a:cubicBezTo>
                <a:cubicBezTo>
                  <a:pt x="100" y="180"/>
                  <a:pt x="105" y="177"/>
                  <a:pt x="105" y="177"/>
                </a:cubicBezTo>
                <a:cubicBezTo>
                  <a:pt x="105" y="158"/>
                  <a:pt x="105" y="158"/>
                  <a:pt x="105" y="158"/>
                </a:cubicBezTo>
                <a:cubicBezTo>
                  <a:pt x="105" y="158"/>
                  <a:pt x="98" y="152"/>
                  <a:pt x="95" y="134"/>
                </a:cubicBezTo>
                <a:cubicBezTo>
                  <a:pt x="91" y="136"/>
                  <a:pt x="89" y="129"/>
                  <a:pt x="89" y="124"/>
                </a:cubicBezTo>
                <a:cubicBezTo>
                  <a:pt x="89" y="120"/>
                  <a:pt x="86" y="107"/>
                  <a:pt x="92" y="108"/>
                </a:cubicBezTo>
                <a:cubicBezTo>
                  <a:pt x="91" y="99"/>
                  <a:pt x="90" y="92"/>
                  <a:pt x="90" y="87"/>
                </a:cubicBezTo>
                <a:cubicBezTo>
                  <a:pt x="92" y="73"/>
                  <a:pt x="106" y="57"/>
                  <a:pt x="128" y="56"/>
                </a:cubicBezTo>
                <a:cubicBezTo>
                  <a:pt x="154" y="57"/>
                  <a:pt x="164" y="73"/>
                  <a:pt x="166" y="87"/>
                </a:cubicBezTo>
                <a:cubicBezTo>
                  <a:pt x="166" y="92"/>
                  <a:pt x="165" y="99"/>
                  <a:pt x="164" y="108"/>
                </a:cubicBezTo>
                <a:cubicBezTo>
                  <a:pt x="170" y="107"/>
                  <a:pt x="167" y="120"/>
                  <a:pt x="167" y="124"/>
                </a:cubicBezTo>
                <a:cubicBezTo>
                  <a:pt x="167" y="129"/>
                  <a:pt x="165" y="136"/>
                  <a:pt x="161" y="134"/>
                </a:cubicBezTo>
                <a:cubicBezTo>
                  <a:pt x="158" y="152"/>
                  <a:pt x="151" y="158"/>
                  <a:pt x="151" y="158"/>
                </a:cubicBezTo>
                <a:cubicBezTo>
                  <a:pt x="151" y="177"/>
                  <a:pt x="151" y="177"/>
                  <a:pt x="151" y="177"/>
                </a:cubicBezTo>
                <a:cubicBezTo>
                  <a:pt x="151" y="177"/>
                  <a:pt x="156" y="180"/>
                  <a:pt x="176" y="188"/>
                </a:cubicBezTo>
                <a:cubicBezTo>
                  <a:pt x="195" y="196"/>
                  <a:pt x="190" y="190"/>
                  <a:pt x="205" y="198"/>
                </a:cubicBezTo>
                <a:cubicBezTo>
                  <a:pt x="222" y="179"/>
                  <a:pt x="232" y="155"/>
                  <a:pt x="232" y="128"/>
                </a:cubicBezTo>
                <a:cubicBezTo>
                  <a:pt x="232" y="71"/>
                  <a:pt x="185" y="24"/>
                  <a:pt x="128" y="24"/>
                </a:cubicBezTo>
              </a:path>
            </a:pathLst>
          </a:custGeom>
          <a:solidFill>
            <a:sysClr val="window" lastClr="FFFFFF"/>
          </a:solidFill>
          <a:ln>
            <a:noFill/>
          </a:ln>
          <a:extLst/>
        </p:spPr>
        <p:txBody>
          <a:bodyPr vert="horz" wrap="square" lIns="68580" tIns="34290" rIns="68580" bIns="34290" numCol="1" anchor="t" anchorCtr="0" compatLnSpc="1">
            <a:prstTxWarp prst="textNoShape">
              <a:avLst/>
            </a:prstTxWarp>
          </a:bodyPr>
          <a:lstStyle/>
          <a:p>
            <a:pPr marL="0" marR="0" lvl="0" indent="0" defTabSz="45710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Century Gothic"/>
            </a:endParaRPr>
          </a:p>
        </p:txBody>
      </p:sp>
      <p:sp>
        <p:nvSpPr>
          <p:cNvPr id="41" name="Freeform 259"/>
          <p:cNvSpPr>
            <a:spLocks noEditPoints="1"/>
          </p:cNvSpPr>
          <p:nvPr/>
        </p:nvSpPr>
        <p:spPr bwMode="auto">
          <a:xfrm>
            <a:off x="8165140" y="3913565"/>
            <a:ext cx="406966" cy="403737"/>
          </a:xfrm>
          <a:custGeom>
            <a:avLst/>
            <a:gdLst>
              <a:gd name="T0" fmla="*/ 128 w 256"/>
              <a:gd name="T1" fmla="*/ 256 h 256"/>
              <a:gd name="T2" fmla="*/ 0 w 256"/>
              <a:gd name="T3" fmla="*/ 128 h 256"/>
              <a:gd name="T4" fmla="*/ 128 w 256"/>
              <a:gd name="T5" fmla="*/ 0 h 256"/>
              <a:gd name="T6" fmla="*/ 256 w 256"/>
              <a:gd name="T7" fmla="*/ 128 h 256"/>
              <a:gd name="T8" fmla="*/ 128 w 256"/>
              <a:gd name="T9" fmla="*/ 256 h 256"/>
              <a:gd name="T10" fmla="*/ 128 w 256"/>
              <a:gd name="T11" fmla="*/ 24 h 256"/>
              <a:gd name="T12" fmla="*/ 24 w 256"/>
              <a:gd name="T13" fmla="*/ 128 h 256"/>
              <a:gd name="T14" fmla="*/ 128 w 256"/>
              <a:gd name="T15" fmla="*/ 232 h 256"/>
              <a:gd name="T16" fmla="*/ 232 w 256"/>
              <a:gd name="T17" fmla="*/ 128 h 256"/>
              <a:gd name="T18" fmla="*/ 128 w 256"/>
              <a:gd name="T19" fmla="*/ 24 h 256"/>
              <a:gd name="T20" fmla="*/ 100 w 256"/>
              <a:gd name="T21" fmla="*/ 152 h 256"/>
              <a:gd name="T22" fmla="*/ 64 w 256"/>
              <a:gd name="T23" fmla="*/ 64 h 256"/>
              <a:gd name="T24" fmla="*/ 156 w 256"/>
              <a:gd name="T25" fmla="*/ 100 h 256"/>
              <a:gd name="T26" fmla="*/ 192 w 256"/>
              <a:gd name="T27" fmla="*/ 192 h 256"/>
              <a:gd name="T28" fmla="*/ 100 w 256"/>
              <a:gd name="T29" fmla="*/ 152 h 256"/>
              <a:gd name="T30" fmla="*/ 128 w 256"/>
              <a:gd name="T31" fmla="*/ 116 h 256"/>
              <a:gd name="T32" fmla="*/ 116 w 256"/>
              <a:gd name="T33" fmla="*/ 128 h 256"/>
              <a:gd name="T34" fmla="*/ 128 w 256"/>
              <a:gd name="T35" fmla="*/ 140 h 256"/>
              <a:gd name="T36" fmla="*/ 140 w 256"/>
              <a:gd name="T37" fmla="*/ 128 h 256"/>
              <a:gd name="T38" fmla="*/ 128 w 256"/>
              <a:gd name="T39" fmla="*/ 11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6" h="256">
                <a:moveTo>
                  <a:pt x="128" y="256"/>
                </a:moveTo>
                <a:cubicBezTo>
                  <a:pt x="57" y="256"/>
                  <a:pt x="0" y="199"/>
                  <a:pt x="0" y="128"/>
                </a:cubicBezTo>
                <a:cubicBezTo>
                  <a:pt x="0" y="57"/>
                  <a:pt x="57" y="0"/>
                  <a:pt x="128" y="0"/>
                </a:cubicBezTo>
                <a:cubicBezTo>
                  <a:pt x="199" y="0"/>
                  <a:pt x="256" y="57"/>
                  <a:pt x="256" y="128"/>
                </a:cubicBezTo>
                <a:cubicBezTo>
                  <a:pt x="256" y="199"/>
                  <a:pt x="199" y="256"/>
                  <a:pt x="128" y="256"/>
                </a:cubicBezTo>
                <a:moveTo>
                  <a:pt x="128" y="24"/>
                </a:moveTo>
                <a:cubicBezTo>
                  <a:pt x="71" y="24"/>
                  <a:pt x="24" y="71"/>
                  <a:pt x="24" y="128"/>
                </a:cubicBezTo>
                <a:cubicBezTo>
                  <a:pt x="24" y="185"/>
                  <a:pt x="71" y="232"/>
                  <a:pt x="128" y="232"/>
                </a:cubicBezTo>
                <a:cubicBezTo>
                  <a:pt x="185" y="232"/>
                  <a:pt x="232" y="185"/>
                  <a:pt x="232" y="128"/>
                </a:cubicBezTo>
                <a:cubicBezTo>
                  <a:pt x="232" y="71"/>
                  <a:pt x="185" y="24"/>
                  <a:pt x="128" y="24"/>
                </a:cubicBezTo>
                <a:moveTo>
                  <a:pt x="100" y="152"/>
                </a:moveTo>
                <a:cubicBezTo>
                  <a:pt x="64" y="64"/>
                  <a:pt x="64" y="64"/>
                  <a:pt x="64" y="64"/>
                </a:cubicBezTo>
                <a:cubicBezTo>
                  <a:pt x="156" y="100"/>
                  <a:pt x="156" y="100"/>
                  <a:pt x="156" y="100"/>
                </a:cubicBezTo>
                <a:cubicBezTo>
                  <a:pt x="192" y="192"/>
                  <a:pt x="192" y="192"/>
                  <a:pt x="192" y="192"/>
                </a:cubicBezTo>
                <a:lnTo>
                  <a:pt x="100" y="152"/>
                </a:lnTo>
                <a:close/>
                <a:moveTo>
                  <a:pt x="128" y="116"/>
                </a:moveTo>
                <a:cubicBezTo>
                  <a:pt x="121" y="116"/>
                  <a:pt x="116" y="121"/>
                  <a:pt x="116" y="128"/>
                </a:cubicBezTo>
                <a:cubicBezTo>
                  <a:pt x="116" y="135"/>
                  <a:pt x="121" y="140"/>
                  <a:pt x="128" y="140"/>
                </a:cubicBezTo>
                <a:cubicBezTo>
                  <a:pt x="135" y="140"/>
                  <a:pt x="140" y="135"/>
                  <a:pt x="140" y="128"/>
                </a:cubicBezTo>
                <a:cubicBezTo>
                  <a:pt x="140" y="121"/>
                  <a:pt x="135" y="116"/>
                  <a:pt x="128" y="116"/>
                </a:cubicBezTo>
              </a:path>
            </a:pathLst>
          </a:custGeom>
          <a:solidFill>
            <a:sysClr val="window" lastClr="FFFFFF"/>
          </a:solidFill>
          <a:ln>
            <a:noFill/>
          </a:ln>
          <a:extLst/>
        </p:spPr>
        <p:txBody>
          <a:bodyPr vert="horz" wrap="square" lIns="68580" tIns="34290" rIns="68580" bIns="34290" numCol="1" anchor="t" anchorCtr="0" compatLnSpc="1">
            <a:prstTxWarp prst="textNoShape">
              <a:avLst/>
            </a:prstTxWarp>
          </a:bodyPr>
          <a:lstStyle/>
          <a:p>
            <a:pPr marL="0" marR="0" lvl="0" indent="0" defTabSz="457106"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Century Gothic"/>
            </a:endParaRPr>
          </a:p>
        </p:txBody>
      </p:sp>
      <p:sp>
        <p:nvSpPr>
          <p:cNvPr id="51" name="矩形 50"/>
          <p:cNvSpPr/>
          <p:nvPr/>
        </p:nvSpPr>
        <p:spPr>
          <a:xfrm>
            <a:off x="672435" y="3011421"/>
            <a:ext cx="2492189" cy="465320"/>
          </a:xfrm>
          <a:prstGeom prst="rect">
            <a:avLst/>
          </a:prstGeom>
        </p:spPr>
        <p:txBody>
          <a:bodyPr wrap="square">
            <a:spAutoFit/>
          </a:bodyPr>
          <a:lstStyle/>
          <a:p>
            <a:pPr algn="ctr">
              <a:lnSpc>
                <a:spcPct val="150000"/>
              </a:lnSpc>
            </a:pPr>
            <a:r>
              <a:rPr lang="en-US" altLang="zh-CN" sz="1867" dirty="0"/>
              <a:t>Vendor machine</a:t>
            </a:r>
          </a:p>
        </p:txBody>
      </p:sp>
      <p:sp>
        <p:nvSpPr>
          <p:cNvPr id="59" name="矩形 58"/>
          <p:cNvSpPr/>
          <p:nvPr/>
        </p:nvSpPr>
        <p:spPr>
          <a:xfrm>
            <a:off x="3387238" y="3500615"/>
            <a:ext cx="2492189" cy="1323439"/>
          </a:xfrm>
          <a:prstGeom prst="rect">
            <a:avLst/>
          </a:prstGeom>
        </p:spPr>
        <p:txBody>
          <a:bodyPr wrap="square">
            <a:spAutoFit/>
          </a:bodyPr>
          <a:lstStyle/>
          <a:p>
            <a:pPr lvl="0"/>
            <a:r>
              <a:rPr lang="en-AU" altLang="zh-CN" sz="2000" dirty="0"/>
              <a:t>Make rural service mandatory during coursework for budding doctors</a:t>
            </a:r>
          </a:p>
        </p:txBody>
      </p:sp>
      <p:sp>
        <p:nvSpPr>
          <p:cNvPr id="60" name="矩形 59"/>
          <p:cNvSpPr/>
          <p:nvPr/>
        </p:nvSpPr>
        <p:spPr>
          <a:xfrm>
            <a:off x="5664738" y="4077823"/>
            <a:ext cx="2492189" cy="707886"/>
          </a:xfrm>
          <a:prstGeom prst="rect">
            <a:avLst/>
          </a:prstGeom>
        </p:spPr>
        <p:txBody>
          <a:bodyPr wrap="square">
            <a:spAutoFit/>
          </a:bodyPr>
          <a:lstStyle/>
          <a:p>
            <a:pPr lvl="0"/>
            <a:r>
              <a:rPr lang="en-US" altLang="zh-CN" sz="2000" dirty="0"/>
              <a:t>All practitioner plan: distance learning</a:t>
            </a:r>
            <a:endParaRPr lang="en-AU" altLang="zh-CN" sz="2000" dirty="0"/>
          </a:p>
        </p:txBody>
      </p:sp>
      <p:sp>
        <p:nvSpPr>
          <p:cNvPr id="61" name="矩形 60"/>
          <p:cNvSpPr/>
          <p:nvPr/>
        </p:nvSpPr>
        <p:spPr>
          <a:xfrm>
            <a:off x="7982213" y="4565748"/>
            <a:ext cx="2492189" cy="707886"/>
          </a:xfrm>
          <a:prstGeom prst="rect">
            <a:avLst/>
          </a:prstGeom>
        </p:spPr>
        <p:txBody>
          <a:bodyPr wrap="square">
            <a:spAutoFit/>
          </a:bodyPr>
          <a:lstStyle/>
          <a:p>
            <a:pPr lvl="0"/>
            <a:r>
              <a:rPr lang="en-US" altLang="zh-CN" sz="2000" dirty="0"/>
              <a:t>Doctor/Hospital on wheels.</a:t>
            </a:r>
            <a:endParaRPr lang="en-AU" altLang="zh-CN" sz="2000" dirty="0"/>
          </a:p>
        </p:txBody>
      </p:sp>
    </p:spTree>
    <p:extLst>
      <p:ext uri="{BB962C8B-B14F-4D97-AF65-F5344CB8AC3E}">
        <p14:creationId xmlns:p14="http://schemas.microsoft.com/office/powerpoint/2010/main" val="3512629283"/>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组合 93"/>
          <p:cNvGrpSpPr/>
          <p:nvPr/>
        </p:nvGrpSpPr>
        <p:grpSpPr>
          <a:xfrm>
            <a:off x="3269955" y="471839"/>
            <a:ext cx="5932136" cy="5974271"/>
            <a:chOff x="8948738" y="746125"/>
            <a:chExt cx="5364162" cy="5402263"/>
          </a:xfrm>
        </p:grpSpPr>
        <p:sp>
          <p:nvSpPr>
            <p:cNvPr id="95" name="AutoShape 3"/>
            <p:cNvSpPr>
              <a:spLocks noChangeAspect="1" noChangeArrowheads="1" noTextEdit="1"/>
            </p:cNvSpPr>
            <p:nvPr/>
          </p:nvSpPr>
          <p:spPr bwMode="auto">
            <a:xfrm>
              <a:off x="8948738" y="746125"/>
              <a:ext cx="5364162" cy="539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Oval 5"/>
            <p:cNvSpPr>
              <a:spLocks noChangeArrowheads="1"/>
            </p:cNvSpPr>
            <p:nvPr/>
          </p:nvSpPr>
          <p:spPr bwMode="auto">
            <a:xfrm>
              <a:off x="8958263" y="793750"/>
              <a:ext cx="5354637" cy="5354638"/>
            </a:xfrm>
            <a:prstGeom prst="ellipse">
              <a:avLst/>
            </a:prstGeom>
            <a:solidFill>
              <a:srgbClr val="474F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Oval 6"/>
            <p:cNvSpPr>
              <a:spLocks noChangeArrowheads="1"/>
            </p:cNvSpPr>
            <p:nvPr/>
          </p:nvSpPr>
          <p:spPr bwMode="auto">
            <a:xfrm>
              <a:off x="9656763" y="1492250"/>
              <a:ext cx="3957637" cy="3957638"/>
            </a:xfrm>
            <a:prstGeom prst="ellipse">
              <a:avLst/>
            </a:prstGeom>
            <a:solidFill>
              <a:srgbClr val="303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7"/>
            <p:cNvSpPr>
              <a:spLocks/>
            </p:cNvSpPr>
            <p:nvPr/>
          </p:nvSpPr>
          <p:spPr bwMode="auto">
            <a:xfrm>
              <a:off x="11482388" y="1779588"/>
              <a:ext cx="1549400" cy="3097213"/>
            </a:xfrm>
            <a:custGeom>
              <a:avLst/>
              <a:gdLst>
                <a:gd name="T0" fmla="*/ 0 w 162"/>
                <a:gd name="T1" fmla="*/ 324 h 324"/>
                <a:gd name="T2" fmla="*/ 162 w 162"/>
                <a:gd name="T3" fmla="*/ 162 h 324"/>
                <a:gd name="T4" fmla="*/ 0 w 162"/>
                <a:gd name="T5" fmla="*/ 0 h 324"/>
              </a:gdLst>
              <a:ahLst/>
              <a:cxnLst>
                <a:cxn ang="0">
                  <a:pos x="T0" y="T1"/>
                </a:cxn>
                <a:cxn ang="0">
                  <a:pos x="T2" y="T3"/>
                </a:cxn>
                <a:cxn ang="0">
                  <a:pos x="T4" y="T5"/>
                </a:cxn>
              </a:cxnLst>
              <a:rect l="0" t="0" r="r" b="b"/>
              <a:pathLst>
                <a:path w="162" h="324">
                  <a:moveTo>
                    <a:pt x="0" y="324"/>
                  </a:moveTo>
                  <a:cubicBezTo>
                    <a:pt x="89" y="324"/>
                    <a:pt x="162" y="252"/>
                    <a:pt x="162" y="162"/>
                  </a:cubicBezTo>
                  <a:cubicBezTo>
                    <a:pt x="162" y="73"/>
                    <a:pt x="89" y="0"/>
                    <a:pt x="0" y="0"/>
                  </a:cubicBezTo>
                </a:path>
              </a:pathLst>
            </a:custGeom>
            <a:solidFill>
              <a:srgbClr val="78B04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9" name="Freeform 8"/>
            <p:cNvSpPr>
              <a:spLocks/>
            </p:cNvSpPr>
            <p:nvPr/>
          </p:nvSpPr>
          <p:spPr bwMode="auto">
            <a:xfrm>
              <a:off x="9932988" y="1779588"/>
              <a:ext cx="1549400" cy="3097213"/>
            </a:xfrm>
            <a:custGeom>
              <a:avLst/>
              <a:gdLst>
                <a:gd name="T0" fmla="*/ 162 w 162"/>
                <a:gd name="T1" fmla="*/ 0 h 324"/>
                <a:gd name="T2" fmla="*/ 0 w 162"/>
                <a:gd name="T3" fmla="*/ 162 h 324"/>
                <a:gd name="T4" fmla="*/ 162 w 162"/>
                <a:gd name="T5" fmla="*/ 324 h 324"/>
              </a:gdLst>
              <a:ahLst/>
              <a:cxnLst>
                <a:cxn ang="0">
                  <a:pos x="T0" y="T1"/>
                </a:cxn>
                <a:cxn ang="0">
                  <a:pos x="T2" y="T3"/>
                </a:cxn>
                <a:cxn ang="0">
                  <a:pos x="T4" y="T5"/>
                </a:cxn>
              </a:cxnLst>
              <a:rect l="0" t="0" r="r" b="b"/>
              <a:pathLst>
                <a:path w="162" h="324">
                  <a:moveTo>
                    <a:pt x="162" y="0"/>
                  </a:moveTo>
                  <a:cubicBezTo>
                    <a:pt x="73" y="0"/>
                    <a:pt x="0" y="73"/>
                    <a:pt x="0" y="162"/>
                  </a:cubicBezTo>
                  <a:cubicBezTo>
                    <a:pt x="0" y="252"/>
                    <a:pt x="73" y="324"/>
                    <a:pt x="162" y="324"/>
                  </a:cubicBezTo>
                </a:path>
              </a:pathLst>
            </a:custGeom>
            <a:solidFill>
              <a:srgbClr val="93CD6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0" name="Freeform 9"/>
            <p:cNvSpPr>
              <a:spLocks/>
            </p:cNvSpPr>
            <p:nvPr/>
          </p:nvSpPr>
          <p:spPr bwMode="auto">
            <a:xfrm>
              <a:off x="12696825" y="3748088"/>
              <a:ext cx="277812" cy="401638"/>
            </a:xfrm>
            <a:custGeom>
              <a:avLst/>
              <a:gdLst>
                <a:gd name="T0" fmla="*/ 28 w 29"/>
                <a:gd name="T1" fmla="*/ 0 h 42"/>
                <a:gd name="T2" fmla="*/ 23 w 29"/>
                <a:gd name="T3" fmla="*/ 2 h 42"/>
                <a:gd name="T4" fmla="*/ 19 w 29"/>
                <a:gd name="T5" fmla="*/ 5 h 42"/>
                <a:gd name="T6" fmla="*/ 16 w 29"/>
                <a:gd name="T7" fmla="*/ 9 h 42"/>
                <a:gd name="T8" fmla="*/ 12 w 29"/>
                <a:gd name="T9" fmla="*/ 10 h 42"/>
                <a:gd name="T10" fmla="*/ 9 w 29"/>
                <a:gd name="T11" fmla="*/ 13 h 42"/>
                <a:gd name="T12" fmla="*/ 8 w 29"/>
                <a:gd name="T13" fmla="*/ 13 h 42"/>
                <a:gd name="T14" fmla="*/ 7 w 29"/>
                <a:gd name="T15" fmla="*/ 14 h 42"/>
                <a:gd name="T16" fmla="*/ 6 w 29"/>
                <a:gd name="T17" fmla="*/ 15 h 42"/>
                <a:gd name="T18" fmla="*/ 1 w 29"/>
                <a:gd name="T19" fmla="*/ 21 h 42"/>
                <a:gd name="T20" fmla="*/ 0 w 29"/>
                <a:gd name="T21" fmla="*/ 28 h 42"/>
                <a:gd name="T22" fmla="*/ 2 w 29"/>
                <a:gd name="T23" fmla="*/ 33 h 42"/>
                <a:gd name="T24" fmla="*/ 2 w 29"/>
                <a:gd name="T25" fmla="*/ 34 h 42"/>
                <a:gd name="T26" fmla="*/ 2 w 29"/>
                <a:gd name="T27" fmla="*/ 37 h 42"/>
                <a:gd name="T28" fmla="*/ 4 w 29"/>
                <a:gd name="T29" fmla="*/ 41 h 42"/>
                <a:gd name="T30" fmla="*/ 10 w 29"/>
                <a:gd name="T31" fmla="*/ 40 h 42"/>
                <a:gd name="T32" fmla="*/ 12 w 29"/>
                <a:gd name="T33" fmla="*/ 39 h 42"/>
                <a:gd name="T34" fmla="*/ 29 w 29"/>
                <a:gd name="T35" fmla="*/ 1 h 42"/>
                <a:gd name="T36" fmla="*/ 28 w 29"/>
                <a:gd name="T3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42">
                  <a:moveTo>
                    <a:pt x="28" y="0"/>
                  </a:moveTo>
                  <a:cubicBezTo>
                    <a:pt x="26" y="0"/>
                    <a:pt x="23" y="1"/>
                    <a:pt x="23" y="2"/>
                  </a:cubicBezTo>
                  <a:cubicBezTo>
                    <a:pt x="23" y="3"/>
                    <a:pt x="20" y="4"/>
                    <a:pt x="19" y="5"/>
                  </a:cubicBezTo>
                  <a:cubicBezTo>
                    <a:pt x="18" y="5"/>
                    <a:pt x="16" y="8"/>
                    <a:pt x="16" y="9"/>
                  </a:cubicBezTo>
                  <a:cubicBezTo>
                    <a:pt x="15" y="10"/>
                    <a:pt x="13" y="10"/>
                    <a:pt x="12" y="10"/>
                  </a:cubicBezTo>
                  <a:cubicBezTo>
                    <a:pt x="11" y="11"/>
                    <a:pt x="9" y="12"/>
                    <a:pt x="9" y="13"/>
                  </a:cubicBezTo>
                  <a:cubicBezTo>
                    <a:pt x="9" y="14"/>
                    <a:pt x="9" y="14"/>
                    <a:pt x="8" y="13"/>
                  </a:cubicBezTo>
                  <a:cubicBezTo>
                    <a:pt x="8" y="13"/>
                    <a:pt x="8" y="13"/>
                    <a:pt x="7" y="14"/>
                  </a:cubicBezTo>
                  <a:cubicBezTo>
                    <a:pt x="6" y="15"/>
                    <a:pt x="6" y="15"/>
                    <a:pt x="6" y="15"/>
                  </a:cubicBezTo>
                  <a:cubicBezTo>
                    <a:pt x="5" y="18"/>
                    <a:pt x="2" y="21"/>
                    <a:pt x="1" y="21"/>
                  </a:cubicBezTo>
                  <a:cubicBezTo>
                    <a:pt x="1" y="22"/>
                    <a:pt x="0" y="26"/>
                    <a:pt x="0" y="28"/>
                  </a:cubicBezTo>
                  <a:cubicBezTo>
                    <a:pt x="0" y="29"/>
                    <a:pt x="1" y="32"/>
                    <a:pt x="2" y="33"/>
                  </a:cubicBezTo>
                  <a:cubicBezTo>
                    <a:pt x="2" y="33"/>
                    <a:pt x="2" y="33"/>
                    <a:pt x="2" y="34"/>
                  </a:cubicBezTo>
                  <a:cubicBezTo>
                    <a:pt x="2" y="37"/>
                    <a:pt x="2" y="37"/>
                    <a:pt x="2" y="37"/>
                  </a:cubicBezTo>
                  <a:cubicBezTo>
                    <a:pt x="2" y="39"/>
                    <a:pt x="4" y="41"/>
                    <a:pt x="4" y="41"/>
                  </a:cubicBezTo>
                  <a:cubicBezTo>
                    <a:pt x="5" y="42"/>
                    <a:pt x="9" y="40"/>
                    <a:pt x="10" y="40"/>
                  </a:cubicBezTo>
                  <a:cubicBezTo>
                    <a:pt x="11" y="40"/>
                    <a:pt x="11" y="40"/>
                    <a:pt x="12" y="39"/>
                  </a:cubicBezTo>
                  <a:cubicBezTo>
                    <a:pt x="19" y="27"/>
                    <a:pt x="25" y="14"/>
                    <a:pt x="29" y="1"/>
                  </a:cubicBezTo>
                  <a:cubicBezTo>
                    <a:pt x="29" y="0"/>
                    <a:pt x="28" y="0"/>
                    <a:pt x="28"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0"/>
            <p:cNvSpPr>
              <a:spLocks/>
            </p:cNvSpPr>
            <p:nvPr/>
          </p:nvSpPr>
          <p:spPr bwMode="auto">
            <a:xfrm>
              <a:off x="9942513" y="2219325"/>
              <a:ext cx="995362" cy="2284413"/>
            </a:xfrm>
            <a:custGeom>
              <a:avLst/>
              <a:gdLst>
                <a:gd name="T0" fmla="*/ 56 w 104"/>
                <a:gd name="T1" fmla="*/ 176 h 239"/>
                <a:gd name="T2" fmla="*/ 56 w 104"/>
                <a:gd name="T3" fmla="*/ 191 h 239"/>
                <a:gd name="T4" fmla="*/ 56 w 104"/>
                <a:gd name="T5" fmla="*/ 212 h 239"/>
                <a:gd name="T6" fmla="*/ 56 w 104"/>
                <a:gd name="T7" fmla="*/ 226 h 239"/>
                <a:gd name="T8" fmla="*/ 60 w 104"/>
                <a:gd name="T9" fmla="*/ 238 h 239"/>
                <a:gd name="T10" fmla="*/ 67 w 104"/>
                <a:gd name="T11" fmla="*/ 237 h 239"/>
                <a:gd name="T12" fmla="*/ 68 w 104"/>
                <a:gd name="T13" fmla="*/ 226 h 239"/>
                <a:gd name="T14" fmla="*/ 71 w 104"/>
                <a:gd name="T15" fmla="*/ 211 h 239"/>
                <a:gd name="T16" fmla="*/ 79 w 104"/>
                <a:gd name="T17" fmla="*/ 200 h 239"/>
                <a:gd name="T18" fmla="*/ 86 w 104"/>
                <a:gd name="T19" fmla="*/ 192 h 239"/>
                <a:gd name="T20" fmla="*/ 95 w 104"/>
                <a:gd name="T21" fmla="*/ 181 h 239"/>
                <a:gd name="T22" fmla="*/ 99 w 104"/>
                <a:gd name="T23" fmla="*/ 166 h 239"/>
                <a:gd name="T24" fmla="*/ 104 w 104"/>
                <a:gd name="T25" fmla="*/ 155 h 239"/>
                <a:gd name="T26" fmla="*/ 101 w 104"/>
                <a:gd name="T27" fmla="*/ 148 h 239"/>
                <a:gd name="T28" fmla="*/ 88 w 104"/>
                <a:gd name="T29" fmla="*/ 143 h 239"/>
                <a:gd name="T30" fmla="*/ 73 w 104"/>
                <a:gd name="T31" fmla="*/ 130 h 239"/>
                <a:gd name="T32" fmla="*/ 61 w 104"/>
                <a:gd name="T33" fmla="*/ 122 h 239"/>
                <a:gd name="T34" fmla="*/ 52 w 104"/>
                <a:gd name="T35" fmla="*/ 121 h 239"/>
                <a:gd name="T36" fmla="*/ 42 w 104"/>
                <a:gd name="T37" fmla="*/ 126 h 239"/>
                <a:gd name="T38" fmla="*/ 35 w 104"/>
                <a:gd name="T39" fmla="*/ 109 h 239"/>
                <a:gd name="T40" fmla="*/ 21 w 104"/>
                <a:gd name="T41" fmla="*/ 104 h 239"/>
                <a:gd name="T42" fmla="*/ 35 w 104"/>
                <a:gd name="T43" fmla="*/ 94 h 239"/>
                <a:gd name="T44" fmla="*/ 46 w 104"/>
                <a:gd name="T45" fmla="*/ 96 h 239"/>
                <a:gd name="T46" fmla="*/ 52 w 104"/>
                <a:gd name="T47" fmla="*/ 82 h 239"/>
                <a:gd name="T48" fmla="*/ 59 w 104"/>
                <a:gd name="T49" fmla="*/ 72 h 239"/>
                <a:gd name="T50" fmla="*/ 68 w 104"/>
                <a:gd name="T51" fmla="*/ 66 h 239"/>
                <a:gd name="T52" fmla="*/ 71 w 104"/>
                <a:gd name="T53" fmla="*/ 58 h 239"/>
                <a:gd name="T54" fmla="*/ 77 w 104"/>
                <a:gd name="T55" fmla="*/ 58 h 239"/>
                <a:gd name="T56" fmla="*/ 82 w 104"/>
                <a:gd name="T57" fmla="*/ 62 h 239"/>
                <a:gd name="T58" fmla="*/ 81 w 104"/>
                <a:gd name="T59" fmla="*/ 49 h 239"/>
                <a:gd name="T60" fmla="*/ 75 w 104"/>
                <a:gd name="T61" fmla="*/ 40 h 239"/>
                <a:gd name="T62" fmla="*/ 68 w 104"/>
                <a:gd name="T63" fmla="*/ 35 h 239"/>
                <a:gd name="T64" fmla="*/ 59 w 104"/>
                <a:gd name="T65" fmla="*/ 28 h 239"/>
                <a:gd name="T66" fmla="*/ 53 w 104"/>
                <a:gd name="T67" fmla="*/ 41 h 239"/>
                <a:gd name="T68" fmla="*/ 49 w 104"/>
                <a:gd name="T69" fmla="*/ 45 h 239"/>
                <a:gd name="T70" fmla="*/ 40 w 104"/>
                <a:gd name="T71" fmla="*/ 40 h 239"/>
                <a:gd name="T72" fmla="*/ 41 w 104"/>
                <a:gd name="T73" fmla="*/ 30 h 239"/>
                <a:gd name="T74" fmla="*/ 53 w 104"/>
                <a:gd name="T75" fmla="*/ 19 h 239"/>
                <a:gd name="T76" fmla="*/ 56 w 104"/>
                <a:gd name="T77" fmla="*/ 11 h 239"/>
                <a:gd name="T78" fmla="*/ 65 w 104"/>
                <a:gd name="T79" fmla="*/ 16 h 239"/>
                <a:gd name="T80" fmla="*/ 69 w 104"/>
                <a:gd name="T81" fmla="*/ 28 h 239"/>
                <a:gd name="T82" fmla="*/ 75 w 104"/>
                <a:gd name="T83" fmla="*/ 21 h 239"/>
                <a:gd name="T84" fmla="*/ 77 w 104"/>
                <a:gd name="T85" fmla="*/ 16 h 239"/>
                <a:gd name="T86" fmla="*/ 72 w 104"/>
                <a:gd name="T87" fmla="*/ 8 h 239"/>
                <a:gd name="T88" fmla="*/ 60 w 104"/>
                <a:gd name="T89" fmla="*/ 3 h 239"/>
                <a:gd name="T90" fmla="*/ 48 w 104"/>
                <a:gd name="T91" fmla="*/ 6 h 239"/>
                <a:gd name="T92" fmla="*/ 48 w 104"/>
                <a:gd name="T93" fmla="*/ 13 h 239"/>
                <a:gd name="T94" fmla="*/ 40 w 104"/>
                <a:gd name="T95" fmla="*/ 9 h 239"/>
                <a:gd name="T96" fmla="*/ 37 w 104"/>
                <a:gd name="T97" fmla="*/ 13 h 239"/>
                <a:gd name="T98" fmla="*/ 5 w 104"/>
                <a:gd name="T99" fmla="*/ 103 h 239"/>
                <a:gd name="T100" fmla="*/ 9 w 104"/>
                <a:gd name="T101" fmla="*/ 103 h 239"/>
                <a:gd name="T102" fmla="*/ 28 w 104"/>
                <a:gd name="T103" fmla="*/ 120 h 239"/>
                <a:gd name="T104" fmla="*/ 36 w 104"/>
                <a:gd name="T105" fmla="*/ 126 h 239"/>
                <a:gd name="T106" fmla="*/ 45 w 104"/>
                <a:gd name="T107" fmla="*/ 132 h 239"/>
                <a:gd name="T108" fmla="*/ 42 w 104"/>
                <a:gd name="T109" fmla="*/ 149 h 239"/>
                <a:gd name="T110" fmla="*/ 46 w 104"/>
                <a:gd name="T111" fmla="*/ 161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4" h="239">
                  <a:moveTo>
                    <a:pt x="49" y="165"/>
                  </a:moveTo>
                  <a:cubicBezTo>
                    <a:pt x="48" y="165"/>
                    <a:pt x="51" y="168"/>
                    <a:pt x="52" y="169"/>
                  </a:cubicBezTo>
                  <a:cubicBezTo>
                    <a:pt x="53" y="170"/>
                    <a:pt x="56" y="175"/>
                    <a:pt x="56" y="176"/>
                  </a:cubicBezTo>
                  <a:cubicBezTo>
                    <a:pt x="57" y="178"/>
                    <a:pt x="57" y="181"/>
                    <a:pt x="56" y="181"/>
                  </a:cubicBezTo>
                  <a:cubicBezTo>
                    <a:pt x="56" y="182"/>
                    <a:pt x="57" y="183"/>
                    <a:pt x="57" y="184"/>
                  </a:cubicBezTo>
                  <a:cubicBezTo>
                    <a:pt x="57" y="184"/>
                    <a:pt x="56" y="189"/>
                    <a:pt x="56" y="191"/>
                  </a:cubicBezTo>
                  <a:cubicBezTo>
                    <a:pt x="57" y="193"/>
                    <a:pt x="54" y="199"/>
                    <a:pt x="54" y="202"/>
                  </a:cubicBezTo>
                  <a:cubicBezTo>
                    <a:pt x="54" y="205"/>
                    <a:pt x="56" y="209"/>
                    <a:pt x="56" y="208"/>
                  </a:cubicBezTo>
                  <a:cubicBezTo>
                    <a:pt x="57" y="208"/>
                    <a:pt x="57" y="211"/>
                    <a:pt x="56" y="212"/>
                  </a:cubicBezTo>
                  <a:cubicBezTo>
                    <a:pt x="55" y="212"/>
                    <a:pt x="54" y="214"/>
                    <a:pt x="55" y="214"/>
                  </a:cubicBezTo>
                  <a:cubicBezTo>
                    <a:pt x="55" y="215"/>
                    <a:pt x="55" y="217"/>
                    <a:pt x="55" y="218"/>
                  </a:cubicBezTo>
                  <a:cubicBezTo>
                    <a:pt x="55" y="219"/>
                    <a:pt x="56" y="225"/>
                    <a:pt x="56" y="226"/>
                  </a:cubicBezTo>
                  <a:cubicBezTo>
                    <a:pt x="56" y="228"/>
                    <a:pt x="58" y="232"/>
                    <a:pt x="59" y="233"/>
                  </a:cubicBezTo>
                  <a:cubicBezTo>
                    <a:pt x="59" y="234"/>
                    <a:pt x="60" y="237"/>
                    <a:pt x="60" y="237"/>
                  </a:cubicBezTo>
                  <a:cubicBezTo>
                    <a:pt x="60" y="237"/>
                    <a:pt x="60" y="238"/>
                    <a:pt x="60" y="238"/>
                  </a:cubicBezTo>
                  <a:cubicBezTo>
                    <a:pt x="60" y="238"/>
                    <a:pt x="62" y="238"/>
                    <a:pt x="63" y="239"/>
                  </a:cubicBezTo>
                  <a:cubicBezTo>
                    <a:pt x="63" y="239"/>
                    <a:pt x="66" y="239"/>
                    <a:pt x="68" y="239"/>
                  </a:cubicBezTo>
                  <a:cubicBezTo>
                    <a:pt x="69" y="239"/>
                    <a:pt x="68" y="237"/>
                    <a:pt x="67" y="237"/>
                  </a:cubicBezTo>
                  <a:cubicBezTo>
                    <a:pt x="67" y="236"/>
                    <a:pt x="66" y="234"/>
                    <a:pt x="66" y="233"/>
                  </a:cubicBezTo>
                  <a:cubicBezTo>
                    <a:pt x="65" y="233"/>
                    <a:pt x="65" y="230"/>
                    <a:pt x="65" y="229"/>
                  </a:cubicBezTo>
                  <a:cubicBezTo>
                    <a:pt x="66" y="228"/>
                    <a:pt x="68" y="227"/>
                    <a:pt x="68" y="226"/>
                  </a:cubicBezTo>
                  <a:cubicBezTo>
                    <a:pt x="68" y="225"/>
                    <a:pt x="68" y="222"/>
                    <a:pt x="68" y="222"/>
                  </a:cubicBezTo>
                  <a:cubicBezTo>
                    <a:pt x="67" y="222"/>
                    <a:pt x="68" y="218"/>
                    <a:pt x="68" y="216"/>
                  </a:cubicBezTo>
                  <a:cubicBezTo>
                    <a:pt x="67" y="214"/>
                    <a:pt x="71" y="213"/>
                    <a:pt x="71" y="211"/>
                  </a:cubicBezTo>
                  <a:cubicBezTo>
                    <a:pt x="71" y="210"/>
                    <a:pt x="75" y="208"/>
                    <a:pt x="76" y="207"/>
                  </a:cubicBezTo>
                  <a:cubicBezTo>
                    <a:pt x="77" y="207"/>
                    <a:pt x="78" y="203"/>
                    <a:pt x="77" y="202"/>
                  </a:cubicBezTo>
                  <a:cubicBezTo>
                    <a:pt x="77" y="201"/>
                    <a:pt x="79" y="200"/>
                    <a:pt x="79" y="200"/>
                  </a:cubicBezTo>
                  <a:cubicBezTo>
                    <a:pt x="80" y="200"/>
                    <a:pt x="81" y="199"/>
                    <a:pt x="82" y="199"/>
                  </a:cubicBezTo>
                  <a:cubicBezTo>
                    <a:pt x="82" y="199"/>
                    <a:pt x="83" y="198"/>
                    <a:pt x="83" y="197"/>
                  </a:cubicBezTo>
                  <a:cubicBezTo>
                    <a:pt x="84" y="197"/>
                    <a:pt x="85" y="192"/>
                    <a:pt x="86" y="192"/>
                  </a:cubicBezTo>
                  <a:cubicBezTo>
                    <a:pt x="87" y="191"/>
                    <a:pt x="88" y="188"/>
                    <a:pt x="88" y="187"/>
                  </a:cubicBezTo>
                  <a:cubicBezTo>
                    <a:pt x="88" y="187"/>
                    <a:pt x="89" y="184"/>
                    <a:pt x="90" y="184"/>
                  </a:cubicBezTo>
                  <a:cubicBezTo>
                    <a:pt x="90" y="183"/>
                    <a:pt x="94" y="181"/>
                    <a:pt x="95" y="181"/>
                  </a:cubicBezTo>
                  <a:cubicBezTo>
                    <a:pt x="95" y="181"/>
                    <a:pt x="96" y="175"/>
                    <a:pt x="96" y="173"/>
                  </a:cubicBezTo>
                  <a:cubicBezTo>
                    <a:pt x="97" y="171"/>
                    <a:pt x="98" y="168"/>
                    <a:pt x="98" y="167"/>
                  </a:cubicBezTo>
                  <a:cubicBezTo>
                    <a:pt x="98" y="167"/>
                    <a:pt x="99" y="166"/>
                    <a:pt x="99" y="166"/>
                  </a:cubicBezTo>
                  <a:cubicBezTo>
                    <a:pt x="100" y="166"/>
                    <a:pt x="100" y="163"/>
                    <a:pt x="101" y="162"/>
                  </a:cubicBezTo>
                  <a:cubicBezTo>
                    <a:pt x="101" y="162"/>
                    <a:pt x="103" y="159"/>
                    <a:pt x="104" y="159"/>
                  </a:cubicBezTo>
                  <a:cubicBezTo>
                    <a:pt x="104" y="158"/>
                    <a:pt x="104" y="156"/>
                    <a:pt x="104" y="155"/>
                  </a:cubicBezTo>
                  <a:cubicBezTo>
                    <a:pt x="104" y="155"/>
                    <a:pt x="104" y="155"/>
                    <a:pt x="104" y="154"/>
                  </a:cubicBezTo>
                  <a:cubicBezTo>
                    <a:pt x="104" y="152"/>
                    <a:pt x="104" y="152"/>
                    <a:pt x="104" y="152"/>
                  </a:cubicBezTo>
                  <a:cubicBezTo>
                    <a:pt x="104" y="150"/>
                    <a:pt x="102" y="148"/>
                    <a:pt x="101" y="148"/>
                  </a:cubicBezTo>
                  <a:cubicBezTo>
                    <a:pt x="101" y="149"/>
                    <a:pt x="98" y="147"/>
                    <a:pt x="97" y="146"/>
                  </a:cubicBezTo>
                  <a:cubicBezTo>
                    <a:pt x="96" y="146"/>
                    <a:pt x="93" y="145"/>
                    <a:pt x="93" y="145"/>
                  </a:cubicBezTo>
                  <a:cubicBezTo>
                    <a:pt x="92" y="145"/>
                    <a:pt x="89" y="143"/>
                    <a:pt x="88" y="143"/>
                  </a:cubicBezTo>
                  <a:cubicBezTo>
                    <a:pt x="87" y="143"/>
                    <a:pt x="84" y="142"/>
                    <a:pt x="84" y="142"/>
                  </a:cubicBezTo>
                  <a:cubicBezTo>
                    <a:pt x="83" y="141"/>
                    <a:pt x="82" y="137"/>
                    <a:pt x="80" y="136"/>
                  </a:cubicBezTo>
                  <a:cubicBezTo>
                    <a:pt x="78" y="134"/>
                    <a:pt x="74" y="131"/>
                    <a:pt x="73" y="130"/>
                  </a:cubicBezTo>
                  <a:cubicBezTo>
                    <a:pt x="73" y="129"/>
                    <a:pt x="68" y="126"/>
                    <a:pt x="67" y="125"/>
                  </a:cubicBezTo>
                  <a:cubicBezTo>
                    <a:pt x="66" y="125"/>
                    <a:pt x="64" y="124"/>
                    <a:pt x="63" y="125"/>
                  </a:cubicBezTo>
                  <a:cubicBezTo>
                    <a:pt x="63" y="125"/>
                    <a:pt x="61" y="122"/>
                    <a:pt x="61" y="122"/>
                  </a:cubicBezTo>
                  <a:cubicBezTo>
                    <a:pt x="60" y="121"/>
                    <a:pt x="57" y="120"/>
                    <a:pt x="57" y="121"/>
                  </a:cubicBezTo>
                  <a:cubicBezTo>
                    <a:pt x="57" y="122"/>
                    <a:pt x="55" y="121"/>
                    <a:pt x="55" y="121"/>
                  </a:cubicBezTo>
                  <a:cubicBezTo>
                    <a:pt x="54" y="120"/>
                    <a:pt x="53" y="121"/>
                    <a:pt x="52" y="121"/>
                  </a:cubicBezTo>
                  <a:cubicBezTo>
                    <a:pt x="52" y="121"/>
                    <a:pt x="49" y="125"/>
                    <a:pt x="48" y="126"/>
                  </a:cubicBezTo>
                  <a:cubicBezTo>
                    <a:pt x="47" y="126"/>
                    <a:pt x="46" y="125"/>
                    <a:pt x="45" y="125"/>
                  </a:cubicBezTo>
                  <a:cubicBezTo>
                    <a:pt x="45" y="124"/>
                    <a:pt x="42" y="125"/>
                    <a:pt x="42" y="126"/>
                  </a:cubicBezTo>
                  <a:cubicBezTo>
                    <a:pt x="41" y="126"/>
                    <a:pt x="39" y="122"/>
                    <a:pt x="40" y="120"/>
                  </a:cubicBezTo>
                  <a:cubicBezTo>
                    <a:pt x="40" y="118"/>
                    <a:pt x="38" y="115"/>
                    <a:pt x="36" y="114"/>
                  </a:cubicBezTo>
                  <a:cubicBezTo>
                    <a:pt x="35" y="114"/>
                    <a:pt x="34" y="110"/>
                    <a:pt x="35" y="109"/>
                  </a:cubicBezTo>
                  <a:cubicBezTo>
                    <a:pt x="35" y="108"/>
                    <a:pt x="32" y="107"/>
                    <a:pt x="31" y="107"/>
                  </a:cubicBezTo>
                  <a:cubicBezTo>
                    <a:pt x="30" y="106"/>
                    <a:pt x="28" y="109"/>
                    <a:pt x="28" y="109"/>
                  </a:cubicBezTo>
                  <a:cubicBezTo>
                    <a:pt x="28" y="110"/>
                    <a:pt x="20" y="108"/>
                    <a:pt x="21" y="104"/>
                  </a:cubicBezTo>
                  <a:cubicBezTo>
                    <a:pt x="22" y="100"/>
                    <a:pt x="25" y="95"/>
                    <a:pt x="26" y="95"/>
                  </a:cubicBezTo>
                  <a:cubicBezTo>
                    <a:pt x="27" y="94"/>
                    <a:pt x="32" y="94"/>
                    <a:pt x="33" y="94"/>
                  </a:cubicBezTo>
                  <a:cubicBezTo>
                    <a:pt x="34" y="95"/>
                    <a:pt x="35" y="94"/>
                    <a:pt x="35" y="94"/>
                  </a:cubicBezTo>
                  <a:cubicBezTo>
                    <a:pt x="35" y="94"/>
                    <a:pt x="39" y="94"/>
                    <a:pt x="40" y="95"/>
                  </a:cubicBezTo>
                  <a:cubicBezTo>
                    <a:pt x="41" y="95"/>
                    <a:pt x="43" y="99"/>
                    <a:pt x="44" y="100"/>
                  </a:cubicBezTo>
                  <a:cubicBezTo>
                    <a:pt x="45" y="101"/>
                    <a:pt x="45" y="97"/>
                    <a:pt x="46" y="96"/>
                  </a:cubicBezTo>
                  <a:cubicBezTo>
                    <a:pt x="46" y="96"/>
                    <a:pt x="45" y="93"/>
                    <a:pt x="45" y="93"/>
                  </a:cubicBezTo>
                  <a:cubicBezTo>
                    <a:pt x="44" y="92"/>
                    <a:pt x="47" y="87"/>
                    <a:pt x="48" y="86"/>
                  </a:cubicBezTo>
                  <a:cubicBezTo>
                    <a:pt x="50" y="85"/>
                    <a:pt x="52" y="82"/>
                    <a:pt x="52" y="82"/>
                  </a:cubicBezTo>
                  <a:cubicBezTo>
                    <a:pt x="52" y="81"/>
                    <a:pt x="53" y="81"/>
                    <a:pt x="54" y="81"/>
                  </a:cubicBezTo>
                  <a:cubicBezTo>
                    <a:pt x="54" y="80"/>
                    <a:pt x="54" y="76"/>
                    <a:pt x="54" y="75"/>
                  </a:cubicBezTo>
                  <a:cubicBezTo>
                    <a:pt x="55" y="74"/>
                    <a:pt x="58" y="72"/>
                    <a:pt x="59" y="72"/>
                  </a:cubicBezTo>
                  <a:cubicBezTo>
                    <a:pt x="60" y="72"/>
                    <a:pt x="61" y="69"/>
                    <a:pt x="61" y="68"/>
                  </a:cubicBezTo>
                  <a:cubicBezTo>
                    <a:pt x="60" y="68"/>
                    <a:pt x="63" y="65"/>
                    <a:pt x="65" y="65"/>
                  </a:cubicBezTo>
                  <a:cubicBezTo>
                    <a:pt x="67" y="64"/>
                    <a:pt x="68" y="66"/>
                    <a:pt x="68" y="66"/>
                  </a:cubicBezTo>
                  <a:cubicBezTo>
                    <a:pt x="68" y="66"/>
                    <a:pt x="70" y="65"/>
                    <a:pt x="71" y="64"/>
                  </a:cubicBezTo>
                  <a:cubicBezTo>
                    <a:pt x="72" y="63"/>
                    <a:pt x="71" y="61"/>
                    <a:pt x="70" y="61"/>
                  </a:cubicBezTo>
                  <a:cubicBezTo>
                    <a:pt x="70" y="60"/>
                    <a:pt x="70" y="58"/>
                    <a:pt x="71" y="58"/>
                  </a:cubicBezTo>
                  <a:cubicBezTo>
                    <a:pt x="72" y="57"/>
                    <a:pt x="73" y="55"/>
                    <a:pt x="72" y="55"/>
                  </a:cubicBezTo>
                  <a:cubicBezTo>
                    <a:pt x="72" y="54"/>
                    <a:pt x="76" y="55"/>
                    <a:pt x="77" y="54"/>
                  </a:cubicBezTo>
                  <a:cubicBezTo>
                    <a:pt x="79" y="53"/>
                    <a:pt x="78" y="57"/>
                    <a:pt x="77" y="58"/>
                  </a:cubicBezTo>
                  <a:cubicBezTo>
                    <a:pt x="76" y="60"/>
                    <a:pt x="77" y="61"/>
                    <a:pt x="78" y="61"/>
                  </a:cubicBezTo>
                  <a:cubicBezTo>
                    <a:pt x="79" y="60"/>
                    <a:pt x="79" y="61"/>
                    <a:pt x="80" y="62"/>
                  </a:cubicBezTo>
                  <a:cubicBezTo>
                    <a:pt x="80" y="62"/>
                    <a:pt x="81" y="61"/>
                    <a:pt x="82" y="62"/>
                  </a:cubicBezTo>
                  <a:cubicBezTo>
                    <a:pt x="83" y="62"/>
                    <a:pt x="84" y="61"/>
                    <a:pt x="84" y="60"/>
                  </a:cubicBezTo>
                  <a:cubicBezTo>
                    <a:pt x="84" y="59"/>
                    <a:pt x="81" y="57"/>
                    <a:pt x="81" y="56"/>
                  </a:cubicBezTo>
                  <a:cubicBezTo>
                    <a:pt x="81" y="56"/>
                    <a:pt x="81" y="50"/>
                    <a:pt x="81" y="49"/>
                  </a:cubicBezTo>
                  <a:cubicBezTo>
                    <a:pt x="80" y="48"/>
                    <a:pt x="79" y="46"/>
                    <a:pt x="78" y="46"/>
                  </a:cubicBezTo>
                  <a:cubicBezTo>
                    <a:pt x="78" y="47"/>
                    <a:pt x="77" y="43"/>
                    <a:pt x="76" y="43"/>
                  </a:cubicBezTo>
                  <a:cubicBezTo>
                    <a:pt x="75" y="42"/>
                    <a:pt x="75" y="40"/>
                    <a:pt x="75" y="40"/>
                  </a:cubicBezTo>
                  <a:cubicBezTo>
                    <a:pt x="75" y="39"/>
                    <a:pt x="73" y="37"/>
                    <a:pt x="72" y="35"/>
                  </a:cubicBezTo>
                  <a:cubicBezTo>
                    <a:pt x="71" y="34"/>
                    <a:pt x="70" y="34"/>
                    <a:pt x="70" y="35"/>
                  </a:cubicBezTo>
                  <a:cubicBezTo>
                    <a:pt x="70" y="35"/>
                    <a:pt x="68" y="35"/>
                    <a:pt x="68" y="35"/>
                  </a:cubicBezTo>
                  <a:cubicBezTo>
                    <a:pt x="67" y="35"/>
                    <a:pt x="66" y="32"/>
                    <a:pt x="66" y="31"/>
                  </a:cubicBezTo>
                  <a:cubicBezTo>
                    <a:pt x="66" y="30"/>
                    <a:pt x="63" y="30"/>
                    <a:pt x="62" y="29"/>
                  </a:cubicBezTo>
                  <a:cubicBezTo>
                    <a:pt x="62" y="28"/>
                    <a:pt x="59" y="29"/>
                    <a:pt x="59" y="28"/>
                  </a:cubicBezTo>
                  <a:cubicBezTo>
                    <a:pt x="59" y="27"/>
                    <a:pt x="57" y="27"/>
                    <a:pt x="56" y="27"/>
                  </a:cubicBezTo>
                  <a:cubicBezTo>
                    <a:pt x="56" y="27"/>
                    <a:pt x="56" y="35"/>
                    <a:pt x="56" y="37"/>
                  </a:cubicBezTo>
                  <a:cubicBezTo>
                    <a:pt x="55" y="40"/>
                    <a:pt x="53" y="41"/>
                    <a:pt x="53" y="41"/>
                  </a:cubicBezTo>
                  <a:cubicBezTo>
                    <a:pt x="52" y="41"/>
                    <a:pt x="53" y="43"/>
                    <a:pt x="53" y="43"/>
                  </a:cubicBezTo>
                  <a:cubicBezTo>
                    <a:pt x="53" y="43"/>
                    <a:pt x="52" y="45"/>
                    <a:pt x="51" y="47"/>
                  </a:cubicBezTo>
                  <a:cubicBezTo>
                    <a:pt x="51" y="49"/>
                    <a:pt x="50" y="47"/>
                    <a:pt x="49" y="45"/>
                  </a:cubicBezTo>
                  <a:cubicBezTo>
                    <a:pt x="49" y="44"/>
                    <a:pt x="47" y="42"/>
                    <a:pt x="47" y="42"/>
                  </a:cubicBezTo>
                  <a:cubicBezTo>
                    <a:pt x="47" y="43"/>
                    <a:pt x="46" y="42"/>
                    <a:pt x="45" y="42"/>
                  </a:cubicBezTo>
                  <a:cubicBezTo>
                    <a:pt x="45" y="42"/>
                    <a:pt x="42" y="40"/>
                    <a:pt x="40" y="40"/>
                  </a:cubicBezTo>
                  <a:cubicBezTo>
                    <a:pt x="39" y="39"/>
                    <a:pt x="38" y="35"/>
                    <a:pt x="38" y="35"/>
                  </a:cubicBezTo>
                  <a:cubicBezTo>
                    <a:pt x="37" y="34"/>
                    <a:pt x="38" y="34"/>
                    <a:pt x="37" y="33"/>
                  </a:cubicBezTo>
                  <a:cubicBezTo>
                    <a:pt x="37" y="33"/>
                    <a:pt x="40" y="30"/>
                    <a:pt x="41" y="30"/>
                  </a:cubicBezTo>
                  <a:cubicBezTo>
                    <a:pt x="41" y="29"/>
                    <a:pt x="44" y="25"/>
                    <a:pt x="45" y="24"/>
                  </a:cubicBezTo>
                  <a:cubicBezTo>
                    <a:pt x="46" y="24"/>
                    <a:pt x="47" y="22"/>
                    <a:pt x="47" y="21"/>
                  </a:cubicBezTo>
                  <a:cubicBezTo>
                    <a:pt x="47" y="21"/>
                    <a:pt x="51" y="20"/>
                    <a:pt x="53" y="19"/>
                  </a:cubicBezTo>
                  <a:cubicBezTo>
                    <a:pt x="54" y="19"/>
                    <a:pt x="55" y="15"/>
                    <a:pt x="55" y="14"/>
                  </a:cubicBezTo>
                  <a:cubicBezTo>
                    <a:pt x="55" y="13"/>
                    <a:pt x="54" y="11"/>
                    <a:pt x="54" y="11"/>
                  </a:cubicBezTo>
                  <a:cubicBezTo>
                    <a:pt x="53" y="11"/>
                    <a:pt x="56" y="10"/>
                    <a:pt x="56" y="11"/>
                  </a:cubicBezTo>
                  <a:cubicBezTo>
                    <a:pt x="57" y="11"/>
                    <a:pt x="60" y="10"/>
                    <a:pt x="61" y="11"/>
                  </a:cubicBezTo>
                  <a:cubicBezTo>
                    <a:pt x="62" y="11"/>
                    <a:pt x="63" y="12"/>
                    <a:pt x="65" y="13"/>
                  </a:cubicBezTo>
                  <a:cubicBezTo>
                    <a:pt x="65" y="13"/>
                    <a:pt x="65" y="13"/>
                    <a:pt x="65" y="16"/>
                  </a:cubicBezTo>
                  <a:cubicBezTo>
                    <a:pt x="64" y="20"/>
                    <a:pt x="64" y="20"/>
                    <a:pt x="64" y="20"/>
                  </a:cubicBezTo>
                  <a:cubicBezTo>
                    <a:pt x="60" y="22"/>
                    <a:pt x="59" y="24"/>
                    <a:pt x="61" y="24"/>
                  </a:cubicBezTo>
                  <a:cubicBezTo>
                    <a:pt x="62" y="24"/>
                    <a:pt x="68" y="27"/>
                    <a:pt x="69" y="28"/>
                  </a:cubicBezTo>
                  <a:cubicBezTo>
                    <a:pt x="71" y="29"/>
                    <a:pt x="72" y="26"/>
                    <a:pt x="72" y="25"/>
                  </a:cubicBezTo>
                  <a:cubicBezTo>
                    <a:pt x="73" y="25"/>
                    <a:pt x="73" y="22"/>
                    <a:pt x="72" y="21"/>
                  </a:cubicBezTo>
                  <a:cubicBezTo>
                    <a:pt x="72" y="21"/>
                    <a:pt x="74" y="21"/>
                    <a:pt x="75" y="21"/>
                  </a:cubicBezTo>
                  <a:cubicBezTo>
                    <a:pt x="75" y="22"/>
                    <a:pt x="76" y="21"/>
                    <a:pt x="77" y="20"/>
                  </a:cubicBezTo>
                  <a:cubicBezTo>
                    <a:pt x="77" y="20"/>
                    <a:pt x="77" y="18"/>
                    <a:pt x="78" y="17"/>
                  </a:cubicBezTo>
                  <a:cubicBezTo>
                    <a:pt x="78" y="17"/>
                    <a:pt x="77" y="16"/>
                    <a:pt x="77" y="16"/>
                  </a:cubicBezTo>
                  <a:cubicBezTo>
                    <a:pt x="76" y="15"/>
                    <a:pt x="74" y="14"/>
                    <a:pt x="73" y="14"/>
                  </a:cubicBezTo>
                  <a:cubicBezTo>
                    <a:pt x="72" y="13"/>
                    <a:pt x="72" y="11"/>
                    <a:pt x="72" y="11"/>
                  </a:cubicBezTo>
                  <a:cubicBezTo>
                    <a:pt x="73" y="11"/>
                    <a:pt x="72" y="8"/>
                    <a:pt x="72" y="8"/>
                  </a:cubicBezTo>
                  <a:cubicBezTo>
                    <a:pt x="71" y="7"/>
                    <a:pt x="68" y="6"/>
                    <a:pt x="67" y="6"/>
                  </a:cubicBezTo>
                  <a:cubicBezTo>
                    <a:pt x="67" y="6"/>
                    <a:pt x="66" y="4"/>
                    <a:pt x="65" y="4"/>
                  </a:cubicBezTo>
                  <a:cubicBezTo>
                    <a:pt x="64" y="3"/>
                    <a:pt x="61" y="3"/>
                    <a:pt x="60" y="3"/>
                  </a:cubicBezTo>
                  <a:cubicBezTo>
                    <a:pt x="59" y="3"/>
                    <a:pt x="57" y="1"/>
                    <a:pt x="56" y="1"/>
                  </a:cubicBezTo>
                  <a:cubicBezTo>
                    <a:pt x="54" y="2"/>
                    <a:pt x="53" y="0"/>
                    <a:pt x="52" y="0"/>
                  </a:cubicBezTo>
                  <a:cubicBezTo>
                    <a:pt x="52" y="0"/>
                    <a:pt x="48" y="4"/>
                    <a:pt x="48" y="6"/>
                  </a:cubicBezTo>
                  <a:cubicBezTo>
                    <a:pt x="48" y="9"/>
                    <a:pt x="49" y="11"/>
                    <a:pt x="50" y="11"/>
                  </a:cubicBezTo>
                  <a:cubicBezTo>
                    <a:pt x="51" y="12"/>
                    <a:pt x="50" y="14"/>
                    <a:pt x="49" y="15"/>
                  </a:cubicBezTo>
                  <a:cubicBezTo>
                    <a:pt x="49" y="15"/>
                    <a:pt x="47" y="14"/>
                    <a:pt x="48" y="13"/>
                  </a:cubicBezTo>
                  <a:cubicBezTo>
                    <a:pt x="48" y="13"/>
                    <a:pt x="46" y="10"/>
                    <a:pt x="46" y="9"/>
                  </a:cubicBezTo>
                  <a:cubicBezTo>
                    <a:pt x="45" y="8"/>
                    <a:pt x="43" y="7"/>
                    <a:pt x="42" y="7"/>
                  </a:cubicBezTo>
                  <a:cubicBezTo>
                    <a:pt x="41" y="8"/>
                    <a:pt x="41" y="8"/>
                    <a:pt x="40" y="9"/>
                  </a:cubicBezTo>
                  <a:cubicBezTo>
                    <a:pt x="40" y="10"/>
                    <a:pt x="40" y="11"/>
                    <a:pt x="40" y="12"/>
                  </a:cubicBezTo>
                  <a:cubicBezTo>
                    <a:pt x="40" y="14"/>
                    <a:pt x="38" y="14"/>
                    <a:pt x="38" y="13"/>
                  </a:cubicBezTo>
                  <a:cubicBezTo>
                    <a:pt x="38" y="13"/>
                    <a:pt x="37" y="13"/>
                    <a:pt x="37" y="13"/>
                  </a:cubicBezTo>
                  <a:cubicBezTo>
                    <a:pt x="17" y="36"/>
                    <a:pt x="4" y="66"/>
                    <a:pt x="0" y="97"/>
                  </a:cubicBezTo>
                  <a:cubicBezTo>
                    <a:pt x="1" y="98"/>
                    <a:pt x="2" y="99"/>
                    <a:pt x="2" y="100"/>
                  </a:cubicBezTo>
                  <a:cubicBezTo>
                    <a:pt x="3" y="102"/>
                    <a:pt x="5" y="103"/>
                    <a:pt x="5" y="103"/>
                  </a:cubicBezTo>
                  <a:cubicBezTo>
                    <a:pt x="6" y="103"/>
                    <a:pt x="6" y="100"/>
                    <a:pt x="6" y="99"/>
                  </a:cubicBezTo>
                  <a:cubicBezTo>
                    <a:pt x="5" y="99"/>
                    <a:pt x="6" y="98"/>
                    <a:pt x="6" y="99"/>
                  </a:cubicBezTo>
                  <a:cubicBezTo>
                    <a:pt x="6" y="99"/>
                    <a:pt x="9" y="102"/>
                    <a:pt x="9" y="103"/>
                  </a:cubicBezTo>
                  <a:cubicBezTo>
                    <a:pt x="10" y="104"/>
                    <a:pt x="11" y="110"/>
                    <a:pt x="12" y="111"/>
                  </a:cubicBezTo>
                  <a:cubicBezTo>
                    <a:pt x="13" y="113"/>
                    <a:pt x="20" y="115"/>
                    <a:pt x="22" y="116"/>
                  </a:cubicBezTo>
                  <a:cubicBezTo>
                    <a:pt x="24" y="116"/>
                    <a:pt x="27" y="119"/>
                    <a:pt x="28" y="120"/>
                  </a:cubicBezTo>
                  <a:cubicBezTo>
                    <a:pt x="28" y="120"/>
                    <a:pt x="31" y="121"/>
                    <a:pt x="32" y="121"/>
                  </a:cubicBezTo>
                  <a:cubicBezTo>
                    <a:pt x="32" y="121"/>
                    <a:pt x="34" y="123"/>
                    <a:pt x="35" y="124"/>
                  </a:cubicBezTo>
                  <a:cubicBezTo>
                    <a:pt x="35" y="124"/>
                    <a:pt x="36" y="126"/>
                    <a:pt x="36" y="126"/>
                  </a:cubicBezTo>
                  <a:cubicBezTo>
                    <a:pt x="36" y="126"/>
                    <a:pt x="40" y="128"/>
                    <a:pt x="41" y="129"/>
                  </a:cubicBezTo>
                  <a:cubicBezTo>
                    <a:pt x="42" y="130"/>
                    <a:pt x="43" y="130"/>
                    <a:pt x="44" y="129"/>
                  </a:cubicBezTo>
                  <a:cubicBezTo>
                    <a:pt x="44" y="129"/>
                    <a:pt x="45" y="131"/>
                    <a:pt x="45" y="132"/>
                  </a:cubicBezTo>
                  <a:cubicBezTo>
                    <a:pt x="46" y="133"/>
                    <a:pt x="46" y="135"/>
                    <a:pt x="45" y="136"/>
                  </a:cubicBezTo>
                  <a:cubicBezTo>
                    <a:pt x="45" y="136"/>
                    <a:pt x="44" y="140"/>
                    <a:pt x="44" y="141"/>
                  </a:cubicBezTo>
                  <a:cubicBezTo>
                    <a:pt x="43" y="142"/>
                    <a:pt x="42" y="147"/>
                    <a:pt x="42" y="149"/>
                  </a:cubicBezTo>
                  <a:cubicBezTo>
                    <a:pt x="42" y="150"/>
                    <a:pt x="44" y="152"/>
                    <a:pt x="45" y="153"/>
                  </a:cubicBezTo>
                  <a:cubicBezTo>
                    <a:pt x="46" y="153"/>
                    <a:pt x="45" y="154"/>
                    <a:pt x="45" y="154"/>
                  </a:cubicBezTo>
                  <a:cubicBezTo>
                    <a:pt x="44" y="154"/>
                    <a:pt x="44" y="160"/>
                    <a:pt x="46" y="161"/>
                  </a:cubicBezTo>
                  <a:cubicBezTo>
                    <a:pt x="48" y="162"/>
                    <a:pt x="49" y="164"/>
                    <a:pt x="49" y="165"/>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11"/>
            <p:cNvSpPr>
              <a:spLocks/>
            </p:cNvSpPr>
            <p:nvPr/>
          </p:nvSpPr>
          <p:spPr bwMode="auto">
            <a:xfrm>
              <a:off x="10593388" y="28495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2"/>
            <p:cNvSpPr>
              <a:spLocks/>
            </p:cNvSpPr>
            <p:nvPr/>
          </p:nvSpPr>
          <p:spPr bwMode="auto">
            <a:xfrm>
              <a:off x="10420350" y="1979613"/>
              <a:ext cx="325437" cy="220663"/>
            </a:xfrm>
            <a:custGeom>
              <a:avLst/>
              <a:gdLst>
                <a:gd name="T0" fmla="*/ 7 w 34"/>
                <a:gd name="T1" fmla="*/ 23 h 23"/>
                <a:gd name="T2" fmla="*/ 12 w 34"/>
                <a:gd name="T3" fmla="*/ 21 h 23"/>
                <a:gd name="T4" fmla="*/ 12 w 34"/>
                <a:gd name="T5" fmla="*/ 19 h 23"/>
                <a:gd name="T6" fmla="*/ 13 w 34"/>
                <a:gd name="T7" fmla="*/ 19 h 23"/>
                <a:gd name="T8" fmla="*/ 15 w 34"/>
                <a:gd name="T9" fmla="*/ 14 h 23"/>
                <a:gd name="T10" fmla="*/ 22 w 34"/>
                <a:gd name="T11" fmla="*/ 11 h 23"/>
                <a:gd name="T12" fmla="*/ 26 w 34"/>
                <a:gd name="T13" fmla="*/ 8 h 23"/>
                <a:gd name="T14" fmla="*/ 28 w 34"/>
                <a:gd name="T15" fmla="*/ 5 h 23"/>
                <a:gd name="T16" fmla="*/ 32 w 34"/>
                <a:gd name="T17" fmla="*/ 2 h 23"/>
                <a:gd name="T18" fmla="*/ 34 w 34"/>
                <a:gd name="T19" fmla="*/ 0 h 23"/>
                <a:gd name="T20" fmla="*/ 20 w 34"/>
                <a:gd name="T21" fmla="*/ 7 h 23"/>
                <a:gd name="T22" fmla="*/ 0 w 34"/>
                <a:gd name="T23" fmla="*/ 23 h 23"/>
                <a:gd name="T24" fmla="*/ 7 w 34"/>
                <a:gd name="T2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23">
                  <a:moveTo>
                    <a:pt x="7" y="23"/>
                  </a:moveTo>
                  <a:cubicBezTo>
                    <a:pt x="9" y="22"/>
                    <a:pt x="12" y="22"/>
                    <a:pt x="12" y="21"/>
                  </a:cubicBezTo>
                  <a:cubicBezTo>
                    <a:pt x="12" y="21"/>
                    <a:pt x="12" y="19"/>
                    <a:pt x="12" y="19"/>
                  </a:cubicBezTo>
                  <a:cubicBezTo>
                    <a:pt x="12" y="19"/>
                    <a:pt x="12" y="19"/>
                    <a:pt x="13" y="19"/>
                  </a:cubicBezTo>
                  <a:cubicBezTo>
                    <a:pt x="13" y="19"/>
                    <a:pt x="15" y="15"/>
                    <a:pt x="15" y="14"/>
                  </a:cubicBezTo>
                  <a:cubicBezTo>
                    <a:pt x="16" y="13"/>
                    <a:pt x="21" y="12"/>
                    <a:pt x="22" y="11"/>
                  </a:cubicBezTo>
                  <a:cubicBezTo>
                    <a:pt x="23" y="10"/>
                    <a:pt x="25" y="8"/>
                    <a:pt x="26" y="8"/>
                  </a:cubicBezTo>
                  <a:cubicBezTo>
                    <a:pt x="27" y="8"/>
                    <a:pt x="28" y="6"/>
                    <a:pt x="28" y="5"/>
                  </a:cubicBezTo>
                  <a:cubicBezTo>
                    <a:pt x="28" y="5"/>
                    <a:pt x="31" y="3"/>
                    <a:pt x="32" y="2"/>
                  </a:cubicBezTo>
                  <a:cubicBezTo>
                    <a:pt x="33" y="2"/>
                    <a:pt x="34" y="0"/>
                    <a:pt x="34" y="0"/>
                  </a:cubicBezTo>
                  <a:cubicBezTo>
                    <a:pt x="33" y="0"/>
                    <a:pt x="26" y="4"/>
                    <a:pt x="20" y="7"/>
                  </a:cubicBezTo>
                  <a:cubicBezTo>
                    <a:pt x="13" y="12"/>
                    <a:pt x="7" y="17"/>
                    <a:pt x="0" y="23"/>
                  </a:cubicBezTo>
                  <a:cubicBezTo>
                    <a:pt x="2" y="23"/>
                    <a:pt x="5" y="23"/>
                    <a:pt x="7" y="23"/>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3"/>
            <p:cNvSpPr>
              <a:spLocks/>
            </p:cNvSpPr>
            <p:nvPr/>
          </p:nvSpPr>
          <p:spPr bwMode="auto">
            <a:xfrm>
              <a:off x="11071225" y="2122488"/>
              <a:ext cx="1873250" cy="2008188"/>
            </a:xfrm>
            <a:custGeom>
              <a:avLst/>
              <a:gdLst>
                <a:gd name="T0" fmla="*/ 67 w 196"/>
                <a:gd name="T1" fmla="*/ 193 h 210"/>
                <a:gd name="T2" fmla="*/ 81 w 196"/>
                <a:gd name="T3" fmla="*/ 152 h 210"/>
                <a:gd name="T4" fmla="*/ 82 w 196"/>
                <a:gd name="T5" fmla="*/ 133 h 210"/>
                <a:gd name="T6" fmla="*/ 69 w 196"/>
                <a:gd name="T7" fmla="*/ 111 h 210"/>
                <a:gd name="T8" fmla="*/ 89 w 196"/>
                <a:gd name="T9" fmla="*/ 128 h 210"/>
                <a:gd name="T10" fmla="*/ 99 w 196"/>
                <a:gd name="T11" fmla="*/ 112 h 210"/>
                <a:gd name="T12" fmla="*/ 90 w 196"/>
                <a:gd name="T13" fmla="*/ 102 h 210"/>
                <a:gd name="T14" fmla="*/ 106 w 196"/>
                <a:gd name="T15" fmla="*/ 112 h 210"/>
                <a:gd name="T16" fmla="*/ 115 w 196"/>
                <a:gd name="T17" fmla="*/ 118 h 210"/>
                <a:gd name="T18" fmla="*/ 123 w 196"/>
                <a:gd name="T19" fmla="*/ 137 h 210"/>
                <a:gd name="T20" fmla="*/ 132 w 196"/>
                <a:gd name="T21" fmla="*/ 126 h 210"/>
                <a:gd name="T22" fmla="*/ 145 w 196"/>
                <a:gd name="T23" fmla="*/ 120 h 210"/>
                <a:gd name="T24" fmla="*/ 153 w 196"/>
                <a:gd name="T25" fmla="*/ 133 h 210"/>
                <a:gd name="T26" fmla="*/ 161 w 196"/>
                <a:gd name="T27" fmla="*/ 143 h 210"/>
                <a:gd name="T28" fmla="*/ 161 w 196"/>
                <a:gd name="T29" fmla="*/ 137 h 210"/>
                <a:gd name="T30" fmla="*/ 171 w 196"/>
                <a:gd name="T31" fmla="*/ 118 h 210"/>
                <a:gd name="T32" fmla="*/ 181 w 196"/>
                <a:gd name="T33" fmla="*/ 97 h 210"/>
                <a:gd name="T34" fmla="*/ 182 w 196"/>
                <a:gd name="T35" fmla="*/ 86 h 210"/>
                <a:gd name="T36" fmla="*/ 193 w 196"/>
                <a:gd name="T37" fmla="*/ 78 h 210"/>
                <a:gd name="T38" fmla="*/ 154 w 196"/>
                <a:gd name="T39" fmla="*/ 10 h 210"/>
                <a:gd name="T40" fmla="*/ 144 w 196"/>
                <a:gd name="T41" fmla="*/ 2 h 210"/>
                <a:gd name="T42" fmla="*/ 131 w 196"/>
                <a:gd name="T43" fmla="*/ 5 h 210"/>
                <a:gd name="T44" fmla="*/ 116 w 196"/>
                <a:gd name="T45" fmla="*/ 12 h 210"/>
                <a:gd name="T46" fmla="*/ 110 w 196"/>
                <a:gd name="T47" fmla="*/ 15 h 210"/>
                <a:gd name="T48" fmla="*/ 92 w 196"/>
                <a:gd name="T49" fmla="*/ 19 h 210"/>
                <a:gd name="T50" fmla="*/ 78 w 196"/>
                <a:gd name="T51" fmla="*/ 24 h 210"/>
                <a:gd name="T52" fmla="*/ 61 w 196"/>
                <a:gd name="T53" fmla="*/ 20 h 210"/>
                <a:gd name="T54" fmla="*/ 46 w 196"/>
                <a:gd name="T55" fmla="*/ 19 h 210"/>
                <a:gd name="T56" fmla="*/ 33 w 196"/>
                <a:gd name="T57" fmla="*/ 34 h 210"/>
                <a:gd name="T58" fmla="*/ 32 w 196"/>
                <a:gd name="T59" fmla="*/ 53 h 210"/>
                <a:gd name="T60" fmla="*/ 23 w 196"/>
                <a:gd name="T61" fmla="*/ 61 h 210"/>
                <a:gd name="T62" fmla="*/ 20 w 196"/>
                <a:gd name="T63" fmla="*/ 47 h 210"/>
                <a:gd name="T64" fmla="*/ 17 w 196"/>
                <a:gd name="T65" fmla="*/ 54 h 210"/>
                <a:gd name="T66" fmla="*/ 20 w 196"/>
                <a:gd name="T67" fmla="*/ 64 h 210"/>
                <a:gd name="T68" fmla="*/ 17 w 196"/>
                <a:gd name="T69" fmla="*/ 70 h 210"/>
                <a:gd name="T70" fmla="*/ 10 w 196"/>
                <a:gd name="T71" fmla="*/ 82 h 210"/>
                <a:gd name="T72" fmla="*/ 23 w 196"/>
                <a:gd name="T73" fmla="*/ 85 h 210"/>
                <a:gd name="T74" fmla="*/ 37 w 196"/>
                <a:gd name="T75" fmla="*/ 83 h 210"/>
                <a:gd name="T76" fmla="*/ 41 w 196"/>
                <a:gd name="T77" fmla="*/ 89 h 210"/>
                <a:gd name="T78" fmla="*/ 43 w 196"/>
                <a:gd name="T79" fmla="*/ 78 h 210"/>
                <a:gd name="T80" fmla="*/ 49 w 196"/>
                <a:gd name="T81" fmla="*/ 85 h 210"/>
                <a:gd name="T82" fmla="*/ 55 w 196"/>
                <a:gd name="T83" fmla="*/ 93 h 210"/>
                <a:gd name="T84" fmla="*/ 55 w 196"/>
                <a:gd name="T85" fmla="*/ 87 h 210"/>
                <a:gd name="T86" fmla="*/ 65 w 196"/>
                <a:gd name="T87" fmla="*/ 93 h 210"/>
                <a:gd name="T88" fmla="*/ 56 w 196"/>
                <a:gd name="T89" fmla="*/ 98 h 210"/>
                <a:gd name="T90" fmla="*/ 37 w 196"/>
                <a:gd name="T91" fmla="*/ 90 h 210"/>
                <a:gd name="T92" fmla="*/ 12 w 196"/>
                <a:gd name="T93" fmla="*/ 94 h 210"/>
                <a:gd name="T94" fmla="*/ 1 w 196"/>
                <a:gd name="T95" fmla="*/ 115 h 210"/>
                <a:gd name="T96" fmla="*/ 18 w 196"/>
                <a:gd name="T97" fmla="*/ 146 h 210"/>
                <a:gd name="T98" fmla="*/ 29 w 196"/>
                <a:gd name="T99" fmla="*/ 145 h 210"/>
                <a:gd name="T100" fmla="*/ 38 w 196"/>
                <a:gd name="T101" fmla="*/ 171 h 210"/>
                <a:gd name="T102" fmla="*/ 45 w 196"/>
                <a:gd name="T103" fmla="*/ 2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6" h="210">
                  <a:moveTo>
                    <a:pt x="56" y="209"/>
                  </a:moveTo>
                  <a:cubicBezTo>
                    <a:pt x="58" y="208"/>
                    <a:pt x="61" y="203"/>
                    <a:pt x="62" y="202"/>
                  </a:cubicBezTo>
                  <a:cubicBezTo>
                    <a:pt x="64" y="201"/>
                    <a:pt x="64" y="197"/>
                    <a:pt x="65" y="196"/>
                  </a:cubicBezTo>
                  <a:cubicBezTo>
                    <a:pt x="65" y="195"/>
                    <a:pt x="67" y="194"/>
                    <a:pt x="67" y="193"/>
                  </a:cubicBezTo>
                  <a:cubicBezTo>
                    <a:pt x="68" y="193"/>
                    <a:pt x="70" y="184"/>
                    <a:pt x="72" y="183"/>
                  </a:cubicBezTo>
                  <a:cubicBezTo>
                    <a:pt x="74" y="181"/>
                    <a:pt x="76" y="171"/>
                    <a:pt x="76" y="168"/>
                  </a:cubicBezTo>
                  <a:cubicBezTo>
                    <a:pt x="76" y="165"/>
                    <a:pt x="77" y="158"/>
                    <a:pt x="77" y="157"/>
                  </a:cubicBezTo>
                  <a:cubicBezTo>
                    <a:pt x="78" y="155"/>
                    <a:pt x="80" y="153"/>
                    <a:pt x="81" y="152"/>
                  </a:cubicBezTo>
                  <a:cubicBezTo>
                    <a:pt x="82" y="152"/>
                    <a:pt x="86" y="145"/>
                    <a:pt x="87" y="143"/>
                  </a:cubicBezTo>
                  <a:cubicBezTo>
                    <a:pt x="89" y="140"/>
                    <a:pt x="90" y="135"/>
                    <a:pt x="90" y="134"/>
                  </a:cubicBezTo>
                  <a:cubicBezTo>
                    <a:pt x="90" y="133"/>
                    <a:pt x="87" y="132"/>
                    <a:pt x="86" y="132"/>
                  </a:cubicBezTo>
                  <a:cubicBezTo>
                    <a:pt x="85" y="133"/>
                    <a:pt x="83" y="133"/>
                    <a:pt x="82" y="133"/>
                  </a:cubicBezTo>
                  <a:cubicBezTo>
                    <a:pt x="81" y="133"/>
                    <a:pt x="79" y="128"/>
                    <a:pt x="77" y="127"/>
                  </a:cubicBezTo>
                  <a:cubicBezTo>
                    <a:pt x="76" y="126"/>
                    <a:pt x="75" y="121"/>
                    <a:pt x="74" y="120"/>
                  </a:cubicBezTo>
                  <a:cubicBezTo>
                    <a:pt x="73" y="118"/>
                    <a:pt x="71" y="116"/>
                    <a:pt x="70" y="115"/>
                  </a:cubicBezTo>
                  <a:cubicBezTo>
                    <a:pt x="70" y="114"/>
                    <a:pt x="70" y="111"/>
                    <a:pt x="69" y="111"/>
                  </a:cubicBezTo>
                  <a:cubicBezTo>
                    <a:pt x="69" y="110"/>
                    <a:pt x="71" y="111"/>
                    <a:pt x="71" y="112"/>
                  </a:cubicBezTo>
                  <a:cubicBezTo>
                    <a:pt x="71" y="114"/>
                    <a:pt x="75" y="118"/>
                    <a:pt x="76" y="120"/>
                  </a:cubicBezTo>
                  <a:cubicBezTo>
                    <a:pt x="77" y="122"/>
                    <a:pt x="80" y="127"/>
                    <a:pt x="80" y="129"/>
                  </a:cubicBezTo>
                  <a:cubicBezTo>
                    <a:pt x="81" y="130"/>
                    <a:pt x="87" y="129"/>
                    <a:pt x="89" y="128"/>
                  </a:cubicBezTo>
                  <a:cubicBezTo>
                    <a:pt x="91" y="128"/>
                    <a:pt x="94" y="126"/>
                    <a:pt x="94" y="125"/>
                  </a:cubicBezTo>
                  <a:cubicBezTo>
                    <a:pt x="94" y="125"/>
                    <a:pt x="97" y="123"/>
                    <a:pt x="98" y="123"/>
                  </a:cubicBezTo>
                  <a:cubicBezTo>
                    <a:pt x="99" y="122"/>
                    <a:pt x="100" y="118"/>
                    <a:pt x="100" y="118"/>
                  </a:cubicBezTo>
                  <a:cubicBezTo>
                    <a:pt x="101" y="117"/>
                    <a:pt x="100" y="113"/>
                    <a:pt x="99" y="112"/>
                  </a:cubicBezTo>
                  <a:cubicBezTo>
                    <a:pt x="99" y="111"/>
                    <a:pt x="95" y="110"/>
                    <a:pt x="95" y="111"/>
                  </a:cubicBezTo>
                  <a:cubicBezTo>
                    <a:pt x="94" y="111"/>
                    <a:pt x="93" y="108"/>
                    <a:pt x="92" y="107"/>
                  </a:cubicBezTo>
                  <a:cubicBezTo>
                    <a:pt x="92" y="106"/>
                    <a:pt x="89" y="105"/>
                    <a:pt x="89" y="104"/>
                  </a:cubicBezTo>
                  <a:cubicBezTo>
                    <a:pt x="89" y="104"/>
                    <a:pt x="90" y="103"/>
                    <a:pt x="90" y="102"/>
                  </a:cubicBezTo>
                  <a:cubicBezTo>
                    <a:pt x="90" y="102"/>
                    <a:pt x="95" y="105"/>
                    <a:pt x="96" y="107"/>
                  </a:cubicBezTo>
                  <a:cubicBezTo>
                    <a:pt x="97" y="108"/>
                    <a:pt x="99" y="111"/>
                    <a:pt x="99" y="112"/>
                  </a:cubicBezTo>
                  <a:cubicBezTo>
                    <a:pt x="99" y="112"/>
                    <a:pt x="103" y="113"/>
                    <a:pt x="104" y="112"/>
                  </a:cubicBezTo>
                  <a:cubicBezTo>
                    <a:pt x="105" y="111"/>
                    <a:pt x="106" y="112"/>
                    <a:pt x="106" y="112"/>
                  </a:cubicBezTo>
                  <a:cubicBezTo>
                    <a:pt x="106" y="112"/>
                    <a:pt x="106" y="112"/>
                    <a:pt x="107" y="112"/>
                  </a:cubicBezTo>
                  <a:cubicBezTo>
                    <a:pt x="111" y="112"/>
                    <a:pt x="111" y="112"/>
                    <a:pt x="111" y="112"/>
                  </a:cubicBezTo>
                  <a:cubicBezTo>
                    <a:pt x="113" y="114"/>
                    <a:pt x="113" y="115"/>
                    <a:pt x="113" y="116"/>
                  </a:cubicBezTo>
                  <a:cubicBezTo>
                    <a:pt x="113" y="116"/>
                    <a:pt x="115" y="118"/>
                    <a:pt x="115" y="118"/>
                  </a:cubicBezTo>
                  <a:cubicBezTo>
                    <a:pt x="116" y="118"/>
                    <a:pt x="117" y="121"/>
                    <a:pt x="117" y="121"/>
                  </a:cubicBezTo>
                  <a:cubicBezTo>
                    <a:pt x="117" y="122"/>
                    <a:pt x="119" y="126"/>
                    <a:pt x="120" y="127"/>
                  </a:cubicBezTo>
                  <a:cubicBezTo>
                    <a:pt x="120" y="129"/>
                    <a:pt x="122" y="132"/>
                    <a:pt x="123" y="133"/>
                  </a:cubicBezTo>
                  <a:cubicBezTo>
                    <a:pt x="123" y="134"/>
                    <a:pt x="123" y="136"/>
                    <a:pt x="123" y="137"/>
                  </a:cubicBezTo>
                  <a:cubicBezTo>
                    <a:pt x="123" y="138"/>
                    <a:pt x="125" y="139"/>
                    <a:pt x="126" y="139"/>
                  </a:cubicBezTo>
                  <a:cubicBezTo>
                    <a:pt x="127" y="139"/>
                    <a:pt x="128" y="133"/>
                    <a:pt x="129" y="131"/>
                  </a:cubicBezTo>
                  <a:cubicBezTo>
                    <a:pt x="129" y="129"/>
                    <a:pt x="131" y="127"/>
                    <a:pt x="131" y="127"/>
                  </a:cubicBezTo>
                  <a:cubicBezTo>
                    <a:pt x="132" y="127"/>
                    <a:pt x="132" y="126"/>
                    <a:pt x="132" y="126"/>
                  </a:cubicBezTo>
                  <a:cubicBezTo>
                    <a:pt x="132" y="125"/>
                    <a:pt x="134" y="125"/>
                    <a:pt x="134" y="125"/>
                  </a:cubicBezTo>
                  <a:cubicBezTo>
                    <a:pt x="135" y="124"/>
                    <a:pt x="135" y="120"/>
                    <a:pt x="136" y="120"/>
                  </a:cubicBezTo>
                  <a:cubicBezTo>
                    <a:pt x="137" y="119"/>
                    <a:pt x="140" y="117"/>
                    <a:pt x="141" y="117"/>
                  </a:cubicBezTo>
                  <a:cubicBezTo>
                    <a:pt x="142" y="117"/>
                    <a:pt x="144" y="119"/>
                    <a:pt x="145" y="120"/>
                  </a:cubicBezTo>
                  <a:cubicBezTo>
                    <a:pt x="146" y="121"/>
                    <a:pt x="146" y="124"/>
                    <a:pt x="146" y="124"/>
                  </a:cubicBezTo>
                  <a:cubicBezTo>
                    <a:pt x="146" y="125"/>
                    <a:pt x="147" y="127"/>
                    <a:pt x="149" y="127"/>
                  </a:cubicBezTo>
                  <a:cubicBezTo>
                    <a:pt x="150" y="127"/>
                    <a:pt x="150" y="129"/>
                    <a:pt x="151" y="129"/>
                  </a:cubicBezTo>
                  <a:cubicBezTo>
                    <a:pt x="151" y="130"/>
                    <a:pt x="152" y="132"/>
                    <a:pt x="153" y="133"/>
                  </a:cubicBezTo>
                  <a:cubicBezTo>
                    <a:pt x="153" y="133"/>
                    <a:pt x="153" y="136"/>
                    <a:pt x="153" y="136"/>
                  </a:cubicBezTo>
                  <a:cubicBezTo>
                    <a:pt x="153" y="137"/>
                    <a:pt x="153" y="140"/>
                    <a:pt x="153" y="140"/>
                  </a:cubicBezTo>
                  <a:cubicBezTo>
                    <a:pt x="153" y="141"/>
                    <a:pt x="157" y="146"/>
                    <a:pt x="159" y="147"/>
                  </a:cubicBezTo>
                  <a:cubicBezTo>
                    <a:pt x="161" y="148"/>
                    <a:pt x="161" y="144"/>
                    <a:pt x="161" y="143"/>
                  </a:cubicBezTo>
                  <a:cubicBezTo>
                    <a:pt x="160" y="142"/>
                    <a:pt x="157" y="139"/>
                    <a:pt x="156" y="138"/>
                  </a:cubicBezTo>
                  <a:cubicBezTo>
                    <a:pt x="156" y="137"/>
                    <a:pt x="156" y="134"/>
                    <a:pt x="156" y="133"/>
                  </a:cubicBezTo>
                  <a:cubicBezTo>
                    <a:pt x="156" y="132"/>
                    <a:pt x="158" y="133"/>
                    <a:pt x="159" y="134"/>
                  </a:cubicBezTo>
                  <a:cubicBezTo>
                    <a:pt x="160" y="135"/>
                    <a:pt x="161" y="136"/>
                    <a:pt x="161" y="137"/>
                  </a:cubicBezTo>
                  <a:cubicBezTo>
                    <a:pt x="161" y="137"/>
                    <a:pt x="167" y="134"/>
                    <a:pt x="167" y="131"/>
                  </a:cubicBezTo>
                  <a:cubicBezTo>
                    <a:pt x="167" y="127"/>
                    <a:pt x="169" y="123"/>
                    <a:pt x="169" y="122"/>
                  </a:cubicBezTo>
                  <a:cubicBezTo>
                    <a:pt x="170" y="121"/>
                    <a:pt x="169" y="120"/>
                    <a:pt x="168" y="120"/>
                  </a:cubicBezTo>
                  <a:cubicBezTo>
                    <a:pt x="168" y="120"/>
                    <a:pt x="169" y="117"/>
                    <a:pt x="171" y="118"/>
                  </a:cubicBezTo>
                  <a:cubicBezTo>
                    <a:pt x="172" y="118"/>
                    <a:pt x="176" y="113"/>
                    <a:pt x="177" y="112"/>
                  </a:cubicBezTo>
                  <a:cubicBezTo>
                    <a:pt x="178" y="110"/>
                    <a:pt x="180" y="109"/>
                    <a:pt x="180" y="108"/>
                  </a:cubicBezTo>
                  <a:cubicBezTo>
                    <a:pt x="180" y="108"/>
                    <a:pt x="182" y="104"/>
                    <a:pt x="182" y="102"/>
                  </a:cubicBezTo>
                  <a:cubicBezTo>
                    <a:pt x="182" y="101"/>
                    <a:pt x="181" y="98"/>
                    <a:pt x="181" y="97"/>
                  </a:cubicBezTo>
                  <a:cubicBezTo>
                    <a:pt x="181" y="96"/>
                    <a:pt x="179" y="94"/>
                    <a:pt x="179" y="94"/>
                  </a:cubicBezTo>
                  <a:cubicBezTo>
                    <a:pt x="179" y="93"/>
                    <a:pt x="178" y="91"/>
                    <a:pt x="178" y="90"/>
                  </a:cubicBezTo>
                  <a:cubicBezTo>
                    <a:pt x="179" y="90"/>
                    <a:pt x="180" y="90"/>
                    <a:pt x="180" y="89"/>
                  </a:cubicBezTo>
                  <a:cubicBezTo>
                    <a:pt x="180" y="89"/>
                    <a:pt x="182" y="87"/>
                    <a:pt x="182" y="86"/>
                  </a:cubicBezTo>
                  <a:cubicBezTo>
                    <a:pt x="182" y="85"/>
                    <a:pt x="183" y="87"/>
                    <a:pt x="184" y="88"/>
                  </a:cubicBezTo>
                  <a:cubicBezTo>
                    <a:pt x="185" y="89"/>
                    <a:pt x="185" y="93"/>
                    <a:pt x="186" y="93"/>
                  </a:cubicBezTo>
                  <a:cubicBezTo>
                    <a:pt x="187" y="94"/>
                    <a:pt x="191" y="89"/>
                    <a:pt x="190" y="86"/>
                  </a:cubicBezTo>
                  <a:cubicBezTo>
                    <a:pt x="190" y="82"/>
                    <a:pt x="192" y="79"/>
                    <a:pt x="193" y="78"/>
                  </a:cubicBezTo>
                  <a:cubicBezTo>
                    <a:pt x="193" y="78"/>
                    <a:pt x="195" y="75"/>
                    <a:pt x="196" y="74"/>
                  </a:cubicBezTo>
                  <a:cubicBezTo>
                    <a:pt x="188" y="50"/>
                    <a:pt x="174" y="28"/>
                    <a:pt x="156" y="11"/>
                  </a:cubicBezTo>
                  <a:cubicBezTo>
                    <a:pt x="156" y="11"/>
                    <a:pt x="156" y="11"/>
                    <a:pt x="156" y="11"/>
                  </a:cubicBezTo>
                  <a:cubicBezTo>
                    <a:pt x="154" y="10"/>
                    <a:pt x="154" y="10"/>
                    <a:pt x="154" y="10"/>
                  </a:cubicBezTo>
                  <a:cubicBezTo>
                    <a:pt x="152" y="10"/>
                    <a:pt x="151" y="7"/>
                    <a:pt x="151" y="7"/>
                  </a:cubicBezTo>
                  <a:cubicBezTo>
                    <a:pt x="151" y="7"/>
                    <a:pt x="151" y="6"/>
                    <a:pt x="151" y="6"/>
                  </a:cubicBezTo>
                  <a:cubicBezTo>
                    <a:pt x="150" y="5"/>
                    <a:pt x="148" y="3"/>
                    <a:pt x="147" y="2"/>
                  </a:cubicBezTo>
                  <a:cubicBezTo>
                    <a:pt x="146" y="2"/>
                    <a:pt x="145" y="2"/>
                    <a:pt x="144" y="2"/>
                  </a:cubicBezTo>
                  <a:cubicBezTo>
                    <a:pt x="143" y="2"/>
                    <a:pt x="140" y="1"/>
                    <a:pt x="139" y="1"/>
                  </a:cubicBezTo>
                  <a:cubicBezTo>
                    <a:pt x="139" y="0"/>
                    <a:pt x="137" y="1"/>
                    <a:pt x="137" y="2"/>
                  </a:cubicBezTo>
                  <a:cubicBezTo>
                    <a:pt x="137" y="3"/>
                    <a:pt x="133" y="4"/>
                    <a:pt x="133" y="4"/>
                  </a:cubicBezTo>
                  <a:cubicBezTo>
                    <a:pt x="133" y="5"/>
                    <a:pt x="131" y="5"/>
                    <a:pt x="131" y="5"/>
                  </a:cubicBezTo>
                  <a:cubicBezTo>
                    <a:pt x="131" y="4"/>
                    <a:pt x="128" y="6"/>
                    <a:pt x="126" y="6"/>
                  </a:cubicBezTo>
                  <a:cubicBezTo>
                    <a:pt x="125" y="6"/>
                    <a:pt x="122" y="7"/>
                    <a:pt x="121" y="8"/>
                  </a:cubicBezTo>
                  <a:cubicBezTo>
                    <a:pt x="121" y="8"/>
                    <a:pt x="119" y="9"/>
                    <a:pt x="119" y="10"/>
                  </a:cubicBezTo>
                  <a:cubicBezTo>
                    <a:pt x="119" y="11"/>
                    <a:pt x="117" y="12"/>
                    <a:pt x="116" y="12"/>
                  </a:cubicBezTo>
                  <a:cubicBezTo>
                    <a:pt x="115" y="12"/>
                    <a:pt x="116" y="15"/>
                    <a:pt x="116" y="15"/>
                  </a:cubicBezTo>
                  <a:cubicBezTo>
                    <a:pt x="117" y="16"/>
                    <a:pt x="115" y="15"/>
                    <a:pt x="114" y="15"/>
                  </a:cubicBezTo>
                  <a:cubicBezTo>
                    <a:pt x="113" y="14"/>
                    <a:pt x="112" y="16"/>
                    <a:pt x="112" y="16"/>
                  </a:cubicBezTo>
                  <a:cubicBezTo>
                    <a:pt x="111" y="17"/>
                    <a:pt x="110" y="16"/>
                    <a:pt x="110" y="15"/>
                  </a:cubicBezTo>
                  <a:cubicBezTo>
                    <a:pt x="110" y="14"/>
                    <a:pt x="108" y="14"/>
                    <a:pt x="108" y="14"/>
                  </a:cubicBezTo>
                  <a:cubicBezTo>
                    <a:pt x="107" y="15"/>
                    <a:pt x="106" y="14"/>
                    <a:pt x="105" y="14"/>
                  </a:cubicBezTo>
                  <a:cubicBezTo>
                    <a:pt x="104" y="13"/>
                    <a:pt x="101" y="17"/>
                    <a:pt x="100" y="18"/>
                  </a:cubicBezTo>
                  <a:cubicBezTo>
                    <a:pt x="99" y="19"/>
                    <a:pt x="93" y="20"/>
                    <a:pt x="92" y="19"/>
                  </a:cubicBezTo>
                  <a:cubicBezTo>
                    <a:pt x="91" y="19"/>
                    <a:pt x="90" y="22"/>
                    <a:pt x="91" y="22"/>
                  </a:cubicBezTo>
                  <a:cubicBezTo>
                    <a:pt x="92" y="22"/>
                    <a:pt x="89" y="22"/>
                    <a:pt x="87" y="22"/>
                  </a:cubicBezTo>
                  <a:cubicBezTo>
                    <a:pt x="86" y="22"/>
                    <a:pt x="81" y="24"/>
                    <a:pt x="80" y="25"/>
                  </a:cubicBezTo>
                  <a:cubicBezTo>
                    <a:pt x="79" y="26"/>
                    <a:pt x="78" y="25"/>
                    <a:pt x="78" y="24"/>
                  </a:cubicBezTo>
                  <a:cubicBezTo>
                    <a:pt x="78" y="23"/>
                    <a:pt x="76" y="23"/>
                    <a:pt x="75" y="23"/>
                  </a:cubicBezTo>
                  <a:cubicBezTo>
                    <a:pt x="75" y="22"/>
                    <a:pt x="74" y="26"/>
                    <a:pt x="73" y="27"/>
                  </a:cubicBezTo>
                  <a:cubicBezTo>
                    <a:pt x="72" y="28"/>
                    <a:pt x="70" y="24"/>
                    <a:pt x="68" y="23"/>
                  </a:cubicBezTo>
                  <a:cubicBezTo>
                    <a:pt x="66" y="23"/>
                    <a:pt x="62" y="21"/>
                    <a:pt x="61" y="20"/>
                  </a:cubicBezTo>
                  <a:cubicBezTo>
                    <a:pt x="60" y="20"/>
                    <a:pt x="58" y="18"/>
                    <a:pt x="58" y="17"/>
                  </a:cubicBezTo>
                  <a:cubicBezTo>
                    <a:pt x="57" y="17"/>
                    <a:pt x="54" y="16"/>
                    <a:pt x="53" y="16"/>
                  </a:cubicBezTo>
                  <a:cubicBezTo>
                    <a:pt x="52" y="16"/>
                    <a:pt x="49" y="18"/>
                    <a:pt x="49" y="19"/>
                  </a:cubicBezTo>
                  <a:cubicBezTo>
                    <a:pt x="48" y="19"/>
                    <a:pt x="47" y="19"/>
                    <a:pt x="46" y="19"/>
                  </a:cubicBezTo>
                  <a:cubicBezTo>
                    <a:pt x="46" y="20"/>
                    <a:pt x="42" y="23"/>
                    <a:pt x="41" y="24"/>
                  </a:cubicBezTo>
                  <a:cubicBezTo>
                    <a:pt x="40" y="25"/>
                    <a:pt x="37" y="29"/>
                    <a:pt x="37" y="31"/>
                  </a:cubicBezTo>
                  <a:cubicBezTo>
                    <a:pt x="36" y="32"/>
                    <a:pt x="35" y="32"/>
                    <a:pt x="34" y="32"/>
                  </a:cubicBezTo>
                  <a:cubicBezTo>
                    <a:pt x="34" y="32"/>
                    <a:pt x="33" y="33"/>
                    <a:pt x="33" y="34"/>
                  </a:cubicBezTo>
                  <a:cubicBezTo>
                    <a:pt x="33" y="34"/>
                    <a:pt x="30" y="36"/>
                    <a:pt x="29" y="38"/>
                  </a:cubicBezTo>
                  <a:cubicBezTo>
                    <a:pt x="29" y="40"/>
                    <a:pt x="30" y="44"/>
                    <a:pt x="30" y="45"/>
                  </a:cubicBezTo>
                  <a:cubicBezTo>
                    <a:pt x="30" y="47"/>
                    <a:pt x="31" y="49"/>
                    <a:pt x="32" y="49"/>
                  </a:cubicBezTo>
                  <a:cubicBezTo>
                    <a:pt x="33" y="49"/>
                    <a:pt x="33" y="52"/>
                    <a:pt x="32" y="53"/>
                  </a:cubicBezTo>
                  <a:cubicBezTo>
                    <a:pt x="32" y="53"/>
                    <a:pt x="33" y="54"/>
                    <a:pt x="33" y="55"/>
                  </a:cubicBezTo>
                  <a:cubicBezTo>
                    <a:pt x="33" y="55"/>
                    <a:pt x="30" y="56"/>
                    <a:pt x="29" y="56"/>
                  </a:cubicBezTo>
                  <a:cubicBezTo>
                    <a:pt x="29" y="57"/>
                    <a:pt x="27" y="58"/>
                    <a:pt x="27" y="59"/>
                  </a:cubicBezTo>
                  <a:cubicBezTo>
                    <a:pt x="27" y="60"/>
                    <a:pt x="24" y="60"/>
                    <a:pt x="23" y="61"/>
                  </a:cubicBezTo>
                  <a:cubicBezTo>
                    <a:pt x="24" y="60"/>
                    <a:pt x="24" y="60"/>
                    <a:pt x="24" y="59"/>
                  </a:cubicBezTo>
                  <a:cubicBezTo>
                    <a:pt x="25" y="58"/>
                    <a:pt x="24" y="57"/>
                    <a:pt x="24" y="56"/>
                  </a:cubicBezTo>
                  <a:cubicBezTo>
                    <a:pt x="23" y="56"/>
                    <a:pt x="23" y="51"/>
                    <a:pt x="22" y="50"/>
                  </a:cubicBezTo>
                  <a:cubicBezTo>
                    <a:pt x="22" y="49"/>
                    <a:pt x="20" y="47"/>
                    <a:pt x="20" y="47"/>
                  </a:cubicBezTo>
                  <a:cubicBezTo>
                    <a:pt x="19" y="47"/>
                    <a:pt x="20" y="46"/>
                    <a:pt x="20" y="45"/>
                  </a:cubicBezTo>
                  <a:cubicBezTo>
                    <a:pt x="20" y="44"/>
                    <a:pt x="18" y="44"/>
                    <a:pt x="17" y="45"/>
                  </a:cubicBezTo>
                  <a:cubicBezTo>
                    <a:pt x="17" y="45"/>
                    <a:pt x="16" y="50"/>
                    <a:pt x="16" y="51"/>
                  </a:cubicBezTo>
                  <a:cubicBezTo>
                    <a:pt x="16" y="52"/>
                    <a:pt x="17" y="54"/>
                    <a:pt x="17" y="54"/>
                  </a:cubicBezTo>
                  <a:cubicBezTo>
                    <a:pt x="18" y="54"/>
                    <a:pt x="18" y="57"/>
                    <a:pt x="17" y="57"/>
                  </a:cubicBezTo>
                  <a:cubicBezTo>
                    <a:pt x="16" y="57"/>
                    <a:pt x="15" y="60"/>
                    <a:pt x="16" y="61"/>
                  </a:cubicBezTo>
                  <a:cubicBezTo>
                    <a:pt x="16" y="62"/>
                    <a:pt x="15" y="63"/>
                    <a:pt x="15" y="64"/>
                  </a:cubicBezTo>
                  <a:cubicBezTo>
                    <a:pt x="14" y="64"/>
                    <a:pt x="18" y="64"/>
                    <a:pt x="20" y="64"/>
                  </a:cubicBezTo>
                  <a:cubicBezTo>
                    <a:pt x="21" y="64"/>
                    <a:pt x="23" y="64"/>
                    <a:pt x="22" y="64"/>
                  </a:cubicBezTo>
                  <a:cubicBezTo>
                    <a:pt x="22" y="65"/>
                    <a:pt x="19" y="65"/>
                    <a:pt x="19" y="66"/>
                  </a:cubicBezTo>
                  <a:cubicBezTo>
                    <a:pt x="18" y="67"/>
                    <a:pt x="16" y="68"/>
                    <a:pt x="16" y="69"/>
                  </a:cubicBezTo>
                  <a:cubicBezTo>
                    <a:pt x="15" y="69"/>
                    <a:pt x="16" y="70"/>
                    <a:pt x="17" y="70"/>
                  </a:cubicBezTo>
                  <a:cubicBezTo>
                    <a:pt x="18" y="70"/>
                    <a:pt x="19" y="73"/>
                    <a:pt x="20" y="74"/>
                  </a:cubicBezTo>
                  <a:cubicBezTo>
                    <a:pt x="20" y="75"/>
                    <a:pt x="20" y="76"/>
                    <a:pt x="20" y="77"/>
                  </a:cubicBezTo>
                  <a:cubicBezTo>
                    <a:pt x="20" y="77"/>
                    <a:pt x="15" y="76"/>
                    <a:pt x="14" y="77"/>
                  </a:cubicBezTo>
                  <a:cubicBezTo>
                    <a:pt x="12" y="77"/>
                    <a:pt x="10" y="81"/>
                    <a:pt x="10" y="82"/>
                  </a:cubicBezTo>
                  <a:cubicBezTo>
                    <a:pt x="10" y="83"/>
                    <a:pt x="10" y="87"/>
                    <a:pt x="10" y="88"/>
                  </a:cubicBezTo>
                  <a:cubicBezTo>
                    <a:pt x="11" y="89"/>
                    <a:pt x="14" y="89"/>
                    <a:pt x="15" y="90"/>
                  </a:cubicBezTo>
                  <a:cubicBezTo>
                    <a:pt x="15" y="90"/>
                    <a:pt x="19" y="90"/>
                    <a:pt x="19" y="90"/>
                  </a:cubicBezTo>
                  <a:cubicBezTo>
                    <a:pt x="20" y="91"/>
                    <a:pt x="22" y="87"/>
                    <a:pt x="23" y="85"/>
                  </a:cubicBezTo>
                  <a:cubicBezTo>
                    <a:pt x="23" y="84"/>
                    <a:pt x="26" y="81"/>
                    <a:pt x="27" y="80"/>
                  </a:cubicBezTo>
                  <a:cubicBezTo>
                    <a:pt x="28" y="78"/>
                    <a:pt x="31" y="79"/>
                    <a:pt x="32" y="78"/>
                  </a:cubicBezTo>
                  <a:cubicBezTo>
                    <a:pt x="33" y="77"/>
                    <a:pt x="33" y="81"/>
                    <a:pt x="33" y="83"/>
                  </a:cubicBezTo>
                  <a:cubicBezTo>
                    <a:pt x="34" y="84"/>
                    <a:pt x="37" y="84"/>
                    <a:pt x="37" y="83"/>
                  </a:cubicBezTo>
                  <a:cubicBezTo>
                    <a:pt x="36" y="81"/>
                    <a:pt x="37" y="80"/>
                    <a:pt x="37" y="81"/>
                  </a:cubicBezTo>
                  <a:cubicBezTo>
                    <a:pt x="37" y="81"/>
                    <a:pt x="41" y="83"/>
                    <a:pt x="41" y="84"/>
                  </a:cubicBezTo>
                  <a:cubicBezTo>
                    <a:pt x="42" y="85"/>
                    <a:pt x="42" y="87"/>
                    <a:pt x="41" y="87"/>
                  </a:cubicBezTo>
                  <a:cubicBezTo>
                    <a:pt x="40" y="87"/>
                    <a:pt x="40" y="89"/>
                    <a:pt x="41" y="89"/>
                  </a:cubicBezTo>
                  <a:cubicBezTo>
                    <a:pt x="42" y="89"/>
                    <a:pt x="43" y="87"/>
                    <a:pt x="44" y="86"/>
                  </a:cubicBezTo>
                  <a:cubicBezTo>
                    <a:pt x="45" y="86"/>
                    <a:pt x="45" y="84"/>
                    <a:pt x="45" y="84"/>
                  </a:cubicBezTo>
                  <a:cubicBezTo>
                    <a:pt x="45" y="84"/>
                    <a:pt x="46" y="82"/>
                    <a:pt x="46" y="83"/>
                  </a:cubicBezTo>
                  <a:cubicBezTo>
                    <a:pt x="47" y="83"/>
                    <a:pt x="44" y="79"/>
                    <a:pt x="43" y="78"/>
                  </a:cubicBezTo>
                  <a:cubicBezTo>
                    <a:pt x="41" y="76"/>
                    <a:pt x="42" y="77"/>
                    <a:pt x="45" y="79"/>
                  </a:cubicBezTo>
                  <a:cubicBezTo>
                    <a:pt x="45" y="79"/>
                    <a:pt x="45" y="79"/>
                    <a:pt x="47" y="82"/>
                  </a:cubicBezTo>
                  <a:cubicBezTo>
                    <a:pt x="47" y="82"/>
                    <a:pt x="48" y="84"/>
                    <a:pt x="48" y="84"/>
                  </a:cubicBezTo>
                  <a:cubicBezTo>
                    <a:pt x="49" y="85"/>
                    <a:pt x="49" y="85"/>
                    <a:pt x="49" y="85"/>
                  </a:cubicBezTo>
                  <a:cubicBezTo>
                    <a:pt x="49" y="86"/>
                    <a:pt x="49" y="88"/>
                    <a:pt x="49" y="89"/>
                  </a:cubicBezTo>
                  <a:cubicBezTo>
                    <a:pt x="49" y="90"/>
                    <a:pt x="51" y="91"/>
                    <a:pt x="52" y="91"/>
                  </a:cubicBezTo>
                  <a:cubicBezTo>
                    <a:pt x="53" y="91"/>
                    <a:pt x="53" y="91"/>
                    <a:pt x="53" y="91"/>
                  </a:cubicBezTo>
                  <a:cubicBezTo>
                    <a:pt x="53" y="91"/>
                    <a:pt x="54" y="93"/>
                    <a:pt x="55" y="93"/>
                  </a:cubicBezTo>
                  <a:cubicBezTo>
                    <a:pt x="55" y="93"/>
                    <a:pt x="56" y="91"/>
                    <a:pt x="55" y="91"/>
                  </a:cubicBezTo>
                  <a:cubicBezTo>
                    <a:pt x="54" y="91"/>
                    <a:pt x="54" y="88"/>
                    <a:pt x="54" y="86"/>
                  </a:cubicBezTo>
                  <a:cubicBezTo>
                    <a:pt x="54" y="85"/>
                    <a:pt x="55" y="84"/>
                    <a:pt x="55" y="84"/>
                  </a:cubicBezTo>
                  <a:cubicBezTo>
                    <a:pt x="55" y="84"/>
                    <a:pt x="55" y="87"/>
                    <a:pt x="55" y="87"/>
                  </a:cubicBezTo>
                  <a:cubicBezTo>
                    <a:pt x="55" y="88"/>
                    <a:pt x="55" y="89"/>
                    <a:pt x="56" y="90"/>
                  </a:cubicBezTo>
                  <a:cubicBezTo>
                    <a:pt x="56" y="90"/>
                    <a:pt x="56" y="90"/>
                    <a:pt x="57" y="91"/>
                  </a:cubicBezTo>
                  <a:cubicBezTo>
                    <a:pt x="59" y="92"/>
                    <a:pt x="59" y="92"/>
                    <a:pt x="59" y="92"/>
                  </a:cubicBezTo>
                  <a:cubicBezTo>
                    <a:pt x="62" y="92"/>
                    <a:pt x="66" y="92"/>
                    <a:pt x="65" y="93"/>
                  </a:cubicBezTo>
                  <a:cubicBezTo>
                    <a:pt x="65" y="93"/>
                    <a:pt x="68" y="94"/>
                    <a:pt x="68" y="93"/>
                  </a:cubicBezTo>
                  <a:cubicBezTo>
                    <a:pt x="68" y="92"/>
                    <a:pt x="68" y="93"/>
                    <a:pt x="68" y="93"/>
                  </a:cubicBezTo>
                  <a:cubicBezTo>
                    <a:pt x="68" y="94"/>
                    <a:pt x="66" y="97"/>
                    <a:pt x="66" y="98"/>
                  </a:cubicBezTo>
                  <a:cubicBezTo>
                    <a:pt x="65" y="99"/>
                    <a:pt x="59" y="98"/>
                    <a:pt x="56" y="98"/>
                  </a:cubicBezTo>
                  <a:cubicBezTo>
                    <a:pt x="53" y="98"/>
                    <a:pt x="49" y="99"/>
                    <a:pt x="48" y="100"/>
                  </a:cubicBezTo>
                  <a:cubicBezTo>
                    <a:pt x="48" y="100"/>
                    <a:pt x="43" y="98"/>
                    <a:pt x="41" y="97"/>
                  </a:cubicBezTo>
                  <a:cubicBezTo>
                    <a:pt x="39" y="96"/>
                    <a:pt x="38" y="93"/>
                    <a:pt x="37" y="92"/>
                  </a:cubicBezTo>
                  <a:cubicBezTo>
                    <a:pt x="37" y="92"/>
                    <a:pt x="37" y="91"/>
                    <a:pt x="37" y="90"/>
                  </a:cubicBezTo>
                  <a:cubicBezTo>
                    <a:pt x="37" y="90"/>
                    <a:pt x="32" y="89"/>
                    <a:pt x="31" y="90"/>
                  </a:cubicBezTo>
                  <a:cubicBezTo>
                    <a:pt x="30" y="90"/>
                    <a:pt x="22" y="91"/>
                    <a:pt x="21" y="92"/>
                  </a:cubicBezTo>
                  <a:cubicBezTo>
                    <a:pt x="19" y="93"/>
                    <a:pt x="16" y="92"/>
                    <a:pt x="16" y="92"/>
                  </a:cubicBezTo>
                  <a:cubicBezTo>
                    <a:pt x="15" y="92"/>
                    <a:pt x="13" y="94"/>
                    <a:pt x="12" y="94"/>
                  </a:cubicBezTo>
                  <a:cubicBezTo>
                    <a:pt x="11" y="95"/>
                    <a:pt x="10" y="98"/>
                    <a:pt x="9" y="102"/>
                  </a:cubicBezTo>
                  <a:cubicBezTo>
                    <a:pt x="9" y="102"/>
                    <a:pt x="9" y="102"/>
                    <a:pt x="8" y="104"/>
                  </a:cubicBezTo>
                  <a:cubicBezTo>
                    <a:pt x="7" y="106"/>
                    <a:pt x="7" y="106"/>
                    <a:pt x="7" y="106"/>
                  </a:cubicBezTo>
                  <a:cubicBezTo>
                    <a:pt x="5" y="108"/>
                    <a:pt x="2" y="114"/>
                    <a:pt x="1" y="115"/>
                  </a:cubicBezTo>
                  <a:cubicBezTo>
                    <a:pt x="1" y="116"/>
                    <a:pt x="0" y="125"/>
                    <a:pt x="0" y="128"/>
                  </a:cubicBezTo>
                  <a:cubicBezTo>
                    <a:pt x="0" y="130"/>
                    <a:pt x="3" y="137"/>
                    <a:pt x="3" y="138"/>
                  </a:cubicBezTo>
                  <a:cubicBezTo>
                    <a:pt x="4" y="140"/>
                    <a:pt x="8" y="144"/>
                    <a:pt x="10" y="145"/>
                  </a:cubicBezTo>
                  <a:cubicBezTo>
                    <a:pt x="11" y="145"/>
                    <a:pt x="16" y="146"/>
                    <a:pt x="18" y="146"/>
                  </a:cubicBezTo>
                  <a:cubicBezTo>
                    <a:pt x="19" y="146"/>
                    <a:pt x="21" y="144"/>
                    <a:pt x="22" y="142"/>
                  </a:cubicBezTo>
                  <a:cubicBezTo>
                    <a:pt x="22" y="142"/>
                    <a:pt x="22" y="142"/>
                    <a:pt x="24" y="143"/>
                  </a:cubicBezTo>
                  <a:cubicBezTo>
                    <a:pt x="25" y="143"/>
                    <a:pt x="25" y="143"/>
                    <a:pt x="25" y="143"/>
                  </a:cubicBezTo>
                  <a:cubicBezTo>
                    <a:pt x="25" y="144"/>
                    <a:pt x="28" y="145"/>
                    <a:pt x="29" y="145"/>
                  </a:cubicBezTo>
                  <a:cubicBezTo>
                    <a:pt x="30" y="146"/>
                    <a:pt x="32" y="145"/>
                    <a:pt x="33" y="145"/>
                  </a:cubicBezTo>
                  <a:cubicBezTo>
                    <a:pt x="34" y="145"/>
                    <a:pt x="34" y="151"/>
                    <a:pt x="34" y="153"/>
                  </a:cubicBezTo>
                  <a:cubicBezTo>
                    <a:pt x="33" y="155"/>
                    <a:pt x="35" y="161"/>
                    <a:pt x="35" y="162"/>
                  </a:cubicBezTo>
                  <a:cubicBezTo>
                    <a:pt x="36" y="164"/>
                    <a:pt x="38" y="169"/>
                    <a:pt x="38" y="171"/>
                  </a:cubicBezTo>
                  <a:cubicBezTo>
                    <a:pt x="38" y="173"/>
                    <a:pt x="37" y="179"/>
                    <a:pt x="37" y="181"/>
                  </a:cubicBezTo>
                  <a:cubicBezTo>
                    <a:pt x="37" y="183"/>
                    <a:pt x="39" y="189"/>
                    <a:pt x="40" y="191"/>
                  </a:cubicBezTo>
                  <a:cubicBezTo>
                    <a:pt x="41" y="193"/>
                    <a:pt x="41" y="197"/>
                    <a:pt x="41" y="198"/>
                  </a:cubicBezTo>
                  <a:cubicBezTo>
                    <a:pt x="41" y="199"/>
                    <a:pt x="44" y="205"/>
                    <a:pt x="45" y="207"/>
                  </a:cubicBezTo>
                  <a:cubicBezTo>
                    <a:pt x="46" y="210"/>
                    <a:pt x="54" y="210"/>
                    <a:pt x="56" y="209"/>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4"/>
            <p:cNvSpPr>
              <a:spLocks/>
            </p:cNvSpPr>
            <p:nvPr/>
          </p:nvSpPr>
          <p:spPr bwMode="auto">
            <a:xfrm>
              <a:off x="12849225" y="3346450"/>
              <a:ext cx="85725" cy="76200"/>
            </a:xfrm>
            <a:custGeom>
              <a:avLst/>
              <a:gdLst>
                <a:gd name="T0" fmla="*/ 3 w 9"/>
                <a:gd name="T1" fmla="*/ 8 h 8"/>
                <a:gd name="T2" fmla="*/ 7 w 9"/>
                <a:gd name="T3" fmla="*/ 6 h 8"/>
                <a:gd name="T4" fmla="*/ 8 w 9"/>
                <a:gd name="T5" fmla="*/ 3 h 8"/>
                <a:gd name="T6" fmla="*/ 5 w 9"/>
                <a:gd name="T7" fmla="*/ 0 h 8"/>
                <a:gd name="T8" fmla="*/ 3 w 9"/>
                <a:gd name="T9" fmla="*/ 2 h 8"/>
                <a:gd name="T10" fmla="*/ 0 w 9"/>
                <a:gd name="T11" fmla="*/ 4 h 8"/>
                <a:gd name="T12" fmla="*/ 0 w 9"/>
                <a:gd name="T13" fmla="*/ 5 h 8"/>
                <a:gd name="T14" fmla="*/ 3 w 9"/>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3" y="8"/>
                  </a:moveTo>
                  <a:cubicBezTo>
                    <a:pt x="3" y="8"/>
                    <a:pt x="5" y="7"/>
                    <a:pt x="7" y="6"/>
                  </a:cubicBezTo>
                  <a:cubicBezTo>
                    <a:pt x="8" y="6"/>
                    <a:pt x="9" y="3"/>
                    <a:pt x="8" y="3"/>
                  </a:cubicBezTo>
                  <a:cubicBezTo>
                    <a:pt x="7" y="3"/>
                    <a:pt x="6" y="0"/>
                    <a:pt x="5" y="0"/>
                  </a:cubicBezTo>
                  <a:cubicBezTo>
                    <a:pt x="4" y="0"/>
                    <a:pt x="3" y="1"/>
                    <a:pt x="3" y="2"/>
                  </a:cubicBezTo>
                  <a:cubicBezTo>
                    <a:pt x="3" y="3"/>
                    <a:pt x="1" y="3"/>
                    <a:pt x="0" y="4"/>
                  </a:cubicBezTo>
                  <a:cubicBezTo>
                    <a:pt x="0" y="5"/>
                    <a:pt x="0" y="5"/>
                    <a:pt x="0" y="5"/>
                  </a:cubicBezTo>
                  <a:cubicBezTo>
                    <a:pt x="1" y="5"/>
                    <a:pt x="3" y="7"/>
                    <a:pt x="3" y="8"/>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5"/>
            <p:cNvSpPr>
              <a:spLocks/>
            </p:cNvSpPr>
            <p:nvPr/>
          </p:nvSpPr>
          <p:spPr bwMode="auto">
            <a:xfrm>
              <a:off x="12801600" y="3548063"/>
              <a:ext cx="57150" cy="85725"/>
            </a:xfrm>
            <a:custGeom>
              <a:avLst/>
              <a:gdLst>
                <a:gd name="T0" fmla="*/ 6 w 6"/>
                <a:gd name="T1" fmla="*/ 4 h 9"/>
                <a:gd name="T2" fmla="*/ 5 w 6"/>
                <a:gd name="T3" fmla="*/ 0 h 9"/>
                <a:gd name="T4" fmla="*/ 1 w 6"/>
                <a:gd name="T5" fmla="*/ 7 h 9"/>
                <a:gd name="T6" fmla="*/ 2 w 6"/>
                <a:gd name="T7" fmla="*/ 8 h 9"/>
                <a:gd name="T8" fmla="*/ 5 w 6"/>
                <a:gd name="T9" fmla="*/ 9 h 9"/>
                <a:gd name="T10" fmla="*/ 5 w 6"/>
                <a:gd name="T11" fmla="*/ 8 h 9"/>
                <a:gd name="T12" fmla="*/ 6 w 6"/>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6" h="9">
                  <a:moveTo>
                    <a:pt x="6" y="4"/>
                  </a:moveTo>
                  <a:cubicBezTo>
                    <a:pt x="6" y="3"/>
                    <a:pt x="6" y="0"/>
                    <a:pt x="5" y="0"/>
                  </a:cubicBezTo>
                  <a:cubicBezTo>
                    <a:pt x="3" y="0"/>
                    <a:pt x="0" y="4"/>
                    <a:pt x="1" y="7"/>
                  </a:cubicBezTo>
                  <a:cubicBezTo>
                    <a:pt x="1" y="9"/>
                    <a:pt x="2" y="9"/>
                    <a:pt x="2" y="8"/>
                  </a:cubicBezTo>
                  <a:cubicBezTo>
                    <a:pt x="3" y="8"/>
                    <a:pt x="5" y="9"/>
                    <a:pt x="5" y="9"/>
                  </a:cubicBezTo>
                  <a:cubicBezTo>
                    <a:pt x="6" y="9"/>
                    <a:pt x="6" y="9"/>
                    <a:pt x="5" y="8"/>
                  </a:cubicBezTo>
                  <a:cubicBezTo>
                    <a:pt x="5" y="7"/>
                    <a:pt x="5" y="4"/>
                    <a:pt x="6" y="4"/>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6"/>
            <p:cNvSpPr>
              <a:spLocks/>
            </p:cNvSpPr>
            <p:nvPr/>
          </p:nvSpPr>
          <p:spPr bwMode="auto">
            <a:xfrm>
              <a:off x="12677775" y="3471863"/>
              <a:ext cx="123825" cy="171450"/>
            </a:xfrm>
            <a:custGeom>
              <a:avLst/>
              <a:gdLst>
                <a:gd name="T0" fmla="*/ 12 w 13"/>
                <a:gd name="T1" fmla="*/ 9 h 18"/>
                <a:gd name="T2" fmla="*/ 13 w 13"/>
                <a:gd name="T3" fmla="*/ 3 h 18"/>
                <a:gd name="T4" fmla="*/ 10 w 13"/>
                <a:gd name="T5" fmla="*/ 0 h 18"/>
                <a:gd name="T6" fmla="*/ 3 w 13"/>
                <a:gd name="T7" fmla="*/ 8 h 18"/>
                <a:gd name="T8" fmla="*/ 1 w 13"/>
                <a:gd name="T9" fmla="*/ 15 h 18"/>
                <a:gd name="T10" fmla="*/ 7 w 13"/>
                <a:gd name="T11" fmla="*/ 17 h 18"/>
                <a:gd name="T12" fmla="*/ 9 w 13"/>
                <a:gd name="T13" fmla="*/ 17 h 18"/>
                <a:gd name="T14" fmla="*/ 10 w 13"/>
                <a:gd name="T15" fmla="*/ 16 h 18"/>
                <a:gd name="T16" fmla="*/ 12 w 13"/>
                <a:gd name="T17" fmla="*/ 13 h 18"/>
                <a:gd name="T18" fmla="*/ 12 w 13"/>
                <a:gd name="T19"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8">
                  <a:moveTo>
                    <a:pt x="12" y="9"/>
                  </a:moveTo>
                  <a:cubicBezTo>
                    <a:pt x="12" y="8"/>
                    <a:pt x="13" y="4"/>
                    <a:pt x="13" y="3"/>
                  </a:cubicBezTo>
                  <a:cubicBezTo>
                    <a:pt x="13" y="3"/>
                    <a:pt x="11" y="1"/>
                    <a:pt x="10" y="0"/>
                  </a:cubicBezTo>
                  <a:cubicBezTo>
                    <a:pt x="9" y="0"/>
                    <a:pt x="6" y="7"/>
                    <a:pt x="3" y="8"/>
                  </a:cubicBezTo>
                  <a:cubicBezTo>
                    <a:pt x="1" y="10"/>
                    <a:pt x="0" y="14"/>
                    <a:pt x="1" y="15"/>
                  </a:cubicBezTo>
                  <a:cubicBezTo>
                    <a:pt x="1" y="16"/>
                    <a:pt x="6" y="16"/>
                    <a:pt x="7" y="17"/>
                  </a:cubicBezTo>
                  <a:cubicBezTo>
                    <a:pt x="8" y="18"/>
                    <a:pt x="9" y="17"/>
                    <a:pt x="9" y="17"/>
                  </a:cubicBezTo>
                  <a:cubicBezTo>
                    <a:pt x="10" y="17"/>
                    <a:pt x="10" y="17"/>
                    <a:pt x="10" y="16"/>
                  </a:cubicBezTo>
                  <a:cubicBezTo>
                    <a:pt x="9" y="16"/>
                    <a:pt x="11" y="14"/>
                    <a:pt x="12" y="13"/>
                  </a:cubicBezTo>
                  <a:cubicBezTo>
                    <a:pt x="12" y="12"/>
                    <a:pt x="12" y="10"/>
                    <a:pt x="12" y="9"/>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7"/>
            <p:cNvSpPr>
              <a:spLocks/>
            </p:cNvSpPr>
            <p:nvPr/>
          </p:nvSpPr>
          <p:spPr bwMode="auto">
            <a:xfrm>
              <a:off x="12630150" y="3662363"/>
              <a:ext cx="123825" cy="47625"/>
            </a:xfrm>
            <a:custGeom>
              <a:avLst/>
              <a:gdLst>
                <a:gd name="T0" fmla="*/ 4 w 13"/>
                <a:gd name="T1" fmla="*/ 0 h 5"/>
                <a:gd name="T2" fmla="*/ 0 w 13"/>
                <a:gd name="T3" fmla="*/ 2 h 5"/>
                <a:gd name="T4" fmla="*/ 9 w 13"/>
                <a:gd name="T5" fmla="*/ 4 h 5"/>
                <a:gd name="T6" fmla="*/ 13 w 13"/>
                <a:gd name="T7" fmla="*/ 5 h 5"/>
                <a:gd name="T8" fmla="*/ 4 w 13"/>
                <a:gd name="T9" fmla="*/ 0 h 5"/>
              </a:gdLst>
              <a:ahLst/>
              <a:cxnLst>
                <a:cxn ang="0">
                  <a:pos x="T0" y="T1"/>
                </a:cxn>
                <a:cxn ang="0">
                  <a:pos x="T2" y="T3"/>
                </a:cxn>
                <a:cxn ang="0">
                  <a:pos x="T4" y="T5"/>
                </a:cxn>
                <a:cxn ang="0">
                  <a:pos x="T6" y="T7"/>
                </a:cxn>
                <a:cxn ang="0">
                  <a:pos x="T8" y="T9"/>
                </a:cxn>
              </a:cxnLst>
              <a:rect l="0" t="0" r="r" b="b"/>
              <a:pathLst>
                <a:path w="13" h="5">
                  <a:moveTo>
                    <a:pt x="4" y="0"/>
                  </a:moveTo>
                  <a:cubicBezTo>
                    <a:pt x="2" y="0"/>
                    <a:pt x="0" y="1"/>
                    <a:pt x="0" y="2"/>
                  </a:cubicBezTo>
                  <a:cubicBezTo>
                    <a:pt x="0" y="2"/>
                    <a:pt x="7" y="3"/>
                    <a:pt x="9" y="4"/>
                  </a:cubicBezTo>
                  <a:cubicBezTo>
                    <a:pt x="12" y="5"/>
                    <a:pt x="13" y="5"/>
                    <a:pt x="13" y="5"/>
                  </a:cubicBezTo>
                  <a:cubicBezTo>
                    <a:pt x="12" y="4"/>
                    <a:pt x="6" y="1"/>
                    <a:pt x="4"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8"/>
            <p:cNvSpPr>
              <a:spLocks/>
            </p:cNvSpPr>
            <p:nvPr/>
          </p:nvSpPr>
          <p:spPr bwMode="auto">
            <a:xfrm>
              <a:off x="12782550" y="3175000"/>
              <a:ext cx="28575" cy="47625"/>
            </a:xfrm>
            <a:custGeom>
              <a:avLst/>
              <a:gdLst>
                <a:gd name="T0" fmla="*/ 3 w 3"/>
                <a:gd name="T1" fmla="*/ 4 h 5"/>
                <a:gd name="T2" fmla="*/ 1 w 3"/>
                <a:gd name="T3" fmla="*/ 1 h 5"/>
                <a:gd name="T4" fmla="*/ 1 w 3"/>
                <a:gd name="T5" fmla="*/ 4 h 5"/>
                <a:gd name="T6" fmla="*/ 3 w 3"/>
                <a:gd name="T7" fmla="*/ 4 h 5"/>
              </a:gdLst>
              <a:ahLst/>
              <a:cxnLst>
                <a:cxn ang="0">
                  <a:pos x="T0" y="T1"/>
                </a:cxn>
                <a:cxn ang="0">
                  <a:pos x="T2" y="T3"/>
                </a:cxn>
                <a:cxn ang="0">
                  <a:pos x="T4" y="T5"/>
                </a:cxn>
                <a:cxn ang="0">
                  <a:pos x="T6" y="T7"/>
                </a:cxn>
              </a:cxnLst>
              <a:rect l="0" t="0" r="r" b="b"/>
              <a:pathLst>
                <a:path w="3" h="5">
                  <a:moveTo>
                    <a:pt x="3" y="4"/>
                  </a:moveTo>
                  <a:cubicBezTo>
                    <a:pt x="3" y="4"/>
                    <a:pt x="2" y="0"/>
                    <a:pt x="1" y="1"/>
                  </a:cubicBezTo>
                  <a:cubicBezTo>
                    <a:pt x="0" y="1"/>
                    <a:pt x="1" y="4"/>
                    <a:pt x="1" y="4"/>
                  </a:cubicBezTo>
                  <a:cubicBezTo>
                    <a:pt x="1" y="5"/>
                    <a:pt x="2" y="5"/>
                    <a:pt x="3" y="4"/>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9"/>
            <p:cNvSpPr>
              <a:spLocks/>
            </p:cNvSpPr>
            <p:nvPr/>
          </p:nvSpPr>
          <p:spPr bwMode="auto">
            <a:xfrm>
              <a:off x="12811125" y="3270250"/>
              <a:ext cx="38100" cy="57150"/>
            </a:xfrm>
            <a:custGeom>
              <a:avLst/>
              <a:gdLst>
                <a:gd name="T0" fmla="*/ 4 w 4"/>
                <a:gd name="T1" fmla="*/ 2 h 6"/>
                <a:gd name="T2" fmla="*/ 2 w 4"/>
                <a:gd name="T3" fmla="*/ 0 h 6"/>
                <a:gd name="T4" fmla="*/ 1 w 4"/>
                <a:gd name="T5" fmla="*/ 5 h 6"/>
                <a:gd name="T6" fmla="*/ 4 w 4"/>
                <a:gd name="T7" fmla="*/ 2 h 6"/>
              </a:gdLst>
              <a:ahLst/>
              <a:cxnLst>
                <a:cxn ang="0">
                  <a:pos x="T0" y="T1"/>
                </a:cxn>
                <a:cxn ang="0">
                  <a:pos x="T2" y="T3"/>
                </a:cxn>
                <a:cxn ang="0">
                  <a:pos x="T4" y="T5"/>
                </a:cxn>
                <a:cxn ang="0">
                  <a:pos x="T6" y="T7"/>
                </a:cxn>
              </a:cxnLst>
              <a:rect l="0" t="0" r="r" b="b"/>
              <a:pathLst>
                <a:path w="4" h="6">
                  <a:moveTo>
                    <a:pt x="4" y="2"/>
                  </a:moveTo>
                  <a:cubicBezTo>
                    <a:pt x="4" y="1"/>
                    <a:pt x="4" y="0"/>
                    <a:pt x="2" y="0"/>
                  </a:cubicBezTo>
                  <a:cubicBezTo>
                    <a:pt x="0" y="0"/>
                    <a:pt x="1" y="4"/>
                    <a:pt x="1" y="5"/>
                  </a:cubicBezTo>
                  <a:cubicBezTo>
                    <a:pt x="2" y="6"/>
                    <a:pt x="4" y="3"/>
                    <a:pt x="4" y="2"/>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20"/>
            <p:cNvSpPr>
              <a:spLocks/>
            </p:cNvSpPr>
            <p:nvPr/>
          </p:nvSpPr>
          <p:spPr bwMode="auto">
            <a:xfrm>
              <a:off x="12925425" y="3548063"/>
              <a:ext cx="58737" cy="38100"/>
            </a:xfrm>
            <a:custGeom>
              <a:avLst/>
              <a:gdLst>
                <a:gd name="T0" fmla="*/ 0 w 6"/>
                <a:gd name="T1" fmla="*/ 3 h 4"/>
                <a:gd name="T2" fmla="*/ 6 w 6"/>
                <a:gd name="T3" fmla="*/ 1 h 4"/>
                <a:gd name="T4" fmla="*/ 0 w 6"/>
                <a:gd name="T5" fmla="*/ 3 h 4"/>
              </a:gdLst>
              <a:ahLst/>
              <a:cxnLst>
                <a:cxn ang="0">
                  <a:pos x="T0" y="T1"/>
                </a:cxn>
                <a:cxn ang="0">
                  <a:pos x="T2" y="T3"/>
                </a:cxn>
                <a:cxn ang="0">
                  <a:pos x="T4" y="T5"/>
                </a:cxn>
              </a:cxnLst>
              <a:rect l="0" t="0" r="r" b="b"/>
              <a:pathLst>
                <a:path w="6" h="4">
                  <a:moveTo>
                    <a:pt x="0" y="3"/>
                  </a:moveTo>
                  <a:cubicBezTo>
                    <a:pt x="2" y="4"/>
                    <a:pt x="6" y="3"/>
                    <a:pt x="6" y="1"/>
                  </a:cubicBezTo>
                  <a:cubicBezTo>
                    <a:pt x="5" y="0"/>
                    <a:pt x="0" y="0"/>
                    <a:pt x="0" y="3"/>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21"/>
            <p:cNvSpPr>
              <a:spLocks/>
            </p:cNvSpPr>
            <p:nvPr/>
          </p:nvSpPr>
          <p:spPr bwMode="auto">
            <a:xfrm>
              <a:off x="12896850" y="2973388"/>
              <a:ext cx="106362" cy="106363"/>
            </a:xfrm>
            <a:custGeom>
              <a:avLst/>
              <a:gdLst>
                <a:gd name="T0" fmla="*/ 2 w 11"/>
                <a:gd name="T1" fmla="*/ 5 h 11"/>
                <a:gd name="T2" fmla="*/ 1 w 11"/>
                <a:gd name="T3" fmla="*/ 7 h 11"/>
                <a:gd name="T4" fmla="*/ 1 w 11"/>
                <a:gd name="T5" fmla="*/ 7 h 11"/>
                <a:gd name="T6" fmla="*/ 1 w 11"/>
                <a:gd name="T7" fmla="*/ 10 h 11"/>
                <a:gd name="T8" fmla="*/ 4 w 11"/>
                <a:gd name="T9" fmla="*/ 8 h 11"/>
                <a:gd name="T10" fmla="*/ 7 w 11"/>
                <a:gd name="T11" fmla="*/ 7 h 11"/>
                <a:gd name="T12" fmla="*/ 10 w 11"/>
                <a:gd name="T13" fmla="*/ 6 h 11"/>
                <a:gd name="T14" fmla="*/ 11 w 11"/>
                <a:gd name="T15" fmla="*/ 5 h 11"/>
                <a:gd name="T16" fmla="*/ 10 w 11"/>
                <a:gd name="T17" fmla="*/ 0 h 11"/>
                <a:gd name="T18" fmla="*/ 8 w 11"/>
                <a:gd name="T19" fmla="*/ 1 h 11"/>
                <a:gd name="T20" fmla="*/ 2 w 11"/>
                <a:gd name="T21"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2" y="5"/>
                  </a:moveTo>
                  <a:cubicBezTo>
                    <a:pt x="1" y="5"/>
                    <a:pt x="1" y="7"/>
                    <a:pt x="1" y="7"/>
                  </a:cubicBezTo>
                  <a:cubicBezTo>
                    <a:pt x="1" y="7"/>
                    <a:pt x="1" y="7"/>
                    <a:pt x="1" y="7"/>
                  </a:cubicBezTo>
                  <a:cubicBezTo>
                    <a:pt x="0" y="7"/>
                    <a:pt x="0" y="10"/>
                    <a:pt x="1" y="10"/>
                  </a:cubicBezTo>
                  <a:cubicBezTo>
                    <a:pt x="2" y="11"/>
                    <a:pt x="3" y="8"/>
                    <a:pt x="4" y="8"/>
                  </a:cubicBezTo>
                  <a:cubicBezTo>
                    <a:pt x="5" y="7"/>
                    <a:pt x="6" y="7"/>
                    <a:pt x="7" y="7"/>
                  </a:cubicBezTo>
                  <a:cubicBezTo>
                    <a:pt x="7" y="7"/>
                    <a:pt x="8" y="7"/>
                    <a:pt x="10" y="6"/>
                  </a:cubicBezTo>
                  <a:cubicBezTo>
                    <a:pt x="10" y="6"/>
                    <a:pt x="10" y="6"/>
                    <a:pt x="11" y="5"/>
                  </a:cubicBezTo>
                  <a:cubicBezTo>
                    <a:pt x="10" y="3"/>
                    <a:pt x="10" y="1"/>
                    <a:pt x="10" y="0"/>
                  </a:cubicBezTo>
                  <a:cubicBezTo>
                    <a:pt x="9" y="0"/>
                    <a:pt x="8" y="1"/>
                    <a:pt x="8" y="1"/>
                  </a:cubicBezTo>
                  <a:cubicBezTo>
                    <a:pt x="7" y="2"/>
                    <a:pt x="3" y="4"/>
                    <a:pt x="2" y="5"/>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22"/>
            <p:cNvSpPr>
              <a:spLocks/>
            </p:cNvSpPr>
            <p:nvPr/>
          </p:nvSpPr>
          <p:spPr bwMode="auto">
            <a:xfrm>
              <a:off x="12504738" y="3490913"/>
              <a:ext cx="0" cy="9525"/>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0"/>
                    <a:pt x="0" y="1"/>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23"/>
            <p:cNvSpPr>
              <a:spLocks/>
            </p:cNvSpPr>
            <p:nvPr/>
          </p:nvSpPr>
          <p:spPr bwMode="auto">
            <a:xfrm>
              <a:off x="12504738" y="3481388"/>
              <a:ext cx="125412" cy="161925"/>
            </a:xfrm>
            <a:custGeom>
              <a:avLst/>
              <a:gdLst>
                <a:gd name="T0" fmla="*/ 12 w 13"/>
                <a:gd name="T1" fmla="*/ 12 h 17"/>
                <a:gd name="T2" fmla="*/ 7 w 13"/>
                <a:gd name="T3" fmla="*/ 7 h 17"/>
                <a:gd name="T4" fmla="*/ 6 w 13"/>
                <a:gd name="T5" fmla="*/ 5 h 17"/>
                <a:gd name="T6" fmla="*/ 5 w 13"/>
                <a:gd name="T7" fmla="*/ 4 h 17"/>
                <a:gd name="T8" fmla="*/ 2 w 13"/>
                <a:gd name="T9" fmla="*/ 1 h 17"/>
                <a:gd name="T10" fmla="*/ 0 w 13"/>
                <a:gd name="T11" fmla="*/ 2 h 17"/>
                <a:gd name="T12" fmla="*/ 3 w 13"/>
                <a:gd name="T13" fmla="*/ 3 h 17"/>
                <a:gd name="T14" fmla="*/ 10 w 13"/>
                <a:gd name="T15" fmla="*/ 16 h 17"/>
                <a:gd name="T16" fmla="*/ 12 w 13"/>
                <a:gd name="T1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7">
                  <a:moveTo>
                    <a:pt x="12" y="12"/>
                  </a:moveTo>
                  <a:cubicBezTo>
                    <a:pt x="11" y="11"/>
                    <a:pt x="9" y="8"/>
                    <a:pt x="7" y="7"/>
                  </a:cubicBezTo>
                  <a:cubicBezTo>
                    <a:pt x="7" y="7"/>
                    <a:pt x="7" y="7"/>
                    <a:pt x="6" y="5"/>
                  </a:cubicBezTo>
                  <a:cubicBezTo>
                    <a:pt x="5" y="4"/>
                    <a:pt x="5" y="4"/>
                    <a:pt x="5" y="4"/>
                  </a:cubicBezTo>
                  <a:cubicBezTo>
                    <a:pt x="5" y="2"/>
                    <a:pt x="2" y="1"/>
                    <a:pt x="2" y="1"/>
                  </a:cubicBezTo>
                  <a:cubicBezTo>
                    <a:pt x="2" y="0"/>
                    <a:pt x="1" y="2"/>
                    <a:pt x="0" y="2"/>
                  </a:cubicBezTo>
                  <a:cubicBezTo>
                    <a:pt x="1" y="2"/>
                    <a:pt x="2" y="3"/>
                    <a:pt x="3" y="3"/>
                  </a:cubicBezTo>
                  <a:cubicBezTo>
                    <a:pt x="5" y="5"/>
                    <a:pt x="9" y="15"/>
                    <a:pt x="10" y="16"/>
                  </a:cubicBezTo>
                  <a:cubicBezTo>
                    <a:pt x="11" y="17"/>
                    <a:pt x="13" y="14"/>
                    <a:pt x="12" y="12"/>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24"/>
            <p:cNvSpPr>
              <a:spLocks/>
            </p:cNvSpPr>
            <p:nvPr/>
          </p:nvSpPr>
          <p:spPr bwMode="auto">
            <a:xfrm>
              <a:off x="12295188" y="3422650"/>
              <a:ext cx="38100" cy="49213"/>
            </a:xfrm>
            <a:custGeom>
              <a:avLst/>
              <a:gdLst>
                <a:gd name="T0" fmla="*/ 1 w 4"/>
                <a:gd name="T1" fmla="*/ 1 h 5"/>
                <a:gd name="T2" fmla="*/ 4 w 4"/>
                <a:gd name="T3" fmla="*/ 5 h 5"/>
                <a:gd name="T4" fmla="*/ 3 w 4"/>
                <a:gd name="T5" fmla="*/ 0 h 5"/>
                <a:gd name="T6" fmla="*/ 1 w 4"/>
                <a:gd name="T7" fmla="*/ 1 h 5"/>
              </a:gdLst>
              <a:ahLst/>
              <a:cxnLst>
                <a:cxn ang="0">
                  <a:pos x="T0" y="T1"/>
                </a:cxn>
                <a:cxn ang="0">
                  <a:pos x="T2" y="T3"/>
                </a:cxn>
                <a:cxn ang="0">
                  <a:pos x="T4" y="T5"/>
                </a:cxn>
                <a:cxn ang="0">
                  <a:pos x="T6" y="T7"/>
                </a:cxn>
              </a:cxnLst>
              <a:rect l="0" t="0" r="r" b="b"/>
              <a:pathLst>
                <a:path w="4" h="5">
                  <a:moveTo>
                    <a:pt x="1" y="1"/>
                  </a:moveTo>
                  <a:cubicBezTo>
                    <a:pt x="0" y="3"/>
                    <a:pt x="4" y="5"/>
                    <a:pt x="4" y="5"/>
                  </a:cubicBezTo>
                  <a:cubicBezTo>
                    <a:pt x="4" y="4"/>
                    <a:pt x="3" y="1"/>
                    <a:pt x="3" y="0"/>
                  </a:cubicBezTo>
                  <a:cubicBezTo>
                    <a:pt x="2" y="0"/>
                    <a:pt x="1" y="0"/>
                    <a:pt x="1" y="1"/>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25"/>
            <p:cNvSpPr>
              <a:spLocks/>
            </p:cNvSpPr>
            <p:nvPr/>
          </p:nvSpPr>
          <p:spPr bwMode="auto">
            <a:xfrm>
              <a:off x="11817350" y="3757613"/>
              <a:ext cx="104775" cy="239713"/>
            </a:xfrm>
            <a:custGeom>
              <a:avLst/>
              <a:gdLst>
                <a:gd name="T0" fmla="*/ 2 w 11"/>
                <a:gd name="T1" fmla="*/ 23 h 25"/>
                <a:gd name="T2" fmla="*/ 5 w 11"/>
                <a:gd name="T3" fmla="*/ 25 h 25"/>
                <a:gd name="T4" fmla="*/ 8 w 11"/>
                <a:gd name="T5" fmla="*/ 20 h 25"/>
                <a:gd name="T6" fmla="*/ 9 w 11"/>
                <a:gd name="T7" fmla="*/ 16 h 25"/>
                <a:gd name="T8" fmla="*/ 9 w 11"/>
                <a:gd name="T9" fmla="*/ 14 h 25"/>
                <a:gd name="T10" fmla="*/ 10 w 11"/>
                <a:gd name="T11" fmla="*/ 11 h 25"/>
                <a:gd name="T12" fmla="*/ 9 w 11"/>
                <a:gd name="T13" fmla="*/ 2 h 25"/>
                <a:gd name="T14" fmla="*/ 7 w 11"/>
                <a:gd name="T15" fmla="*/ 3 h 25"/>
                <a:gd name="T16" fmla="*/ 3 w 11"/>
                <a:gd name="T17" fmla="*/ 8 h 25"/>
                <a:gd name="T18" fmla="*/ 1 w 11"/>
                <a:gd name="T19" fmla="*/ 13 h 25"/>
                <a:gd name="T20" fmla="*/ 1 w 11"/>
                <a:gd name="T21" fmla="*/ 17 h 25"/>
                <a:gd name="T22" fmla="*/ 2 w 11"/>
                <a:gd name="T2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5">
                  <a:moveTo>
                    <a:pt x="2" y="23"/>
                  </a:moveTo>
                  <a:cubicBezTo>
                    <a:pt x="2" y="24"/>
                    <a:pt x="4" y="25"/>
                    <a:pt x="5" y="25"/>
                  </a:cubicBezTo>
                  <a:cubicBezTo>
                    <a:pt x="6" y="25"/>
                    <a:pt x="8" y="21"/>
                    <a:pt x="8" y="20"/>
                  </a:cubicBezTo>
                  <a:cubicBezTo>
                    <a:pt x="8" y="19"/>
                    <a:pt x="9" y="16"/>
                    <a:pt x="9" y="16"/>
                  </a:cubicBezTo>
                  <a:cubicBezTo>
                    <a:pt x="9" y="15"/>
                    <a:pt x="9" y="14"/>
                    <a:pt x="9" y="14"/>
                  </a:cubicBezTo>
                  <a:cubicBezTo>
                    <a:pt x="10" y="14"/>
                    <a:pt x="10" y="12"/>
                    <a:pt x="10" y="11"/>
                  </a:cubicBezTo>
                  <a:cubicBezTo>
                    <a:pt x="11" y="9"/>
                    <a:pt x="9" y="3"/>
                    <a:pt x="9" y="2"/>
                  </a:cubicBezTo>
                  <a:cubicBezTo>
                    <a:pt x="9" y="0"/>
                    <a:pt x="7" y="2"/>
                    <a:pt x="7" y="3"/>
                  </a:cubicBezTo>
                  <a:cubicBezTo>
                    <a:pt x="7" y="5"/>
                    <a:pt x="3" y="7"/>
                    <a:pt x="3" y="8"/>
                  </a:cubicBezTo>
                  <a:cubicBezTo>
                    <a:pt x="2" y="9"/>
                    <a:pt x="1" y="12"/>
                    <a:pt x="1" y="13"/>
                  </a:cubicBezTo>
                  <a:cubicBezTo>
                    <a:pt x="2" y="14"/>
                    <a:pt x="1" y="16"/>
                    <a:pt x="1" y="17"/>
                  </a:cubicBezTo>
                  <a:cubicBezTo>
                    <a:pt x="0" y="17"/>
                    <a:pt x="2" y="22"/>
                    <a:pt x="2" y="23"/>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26"/>
            <p:cNvSpPr>
              <a:spLocks/>
            </p:cNvSpPr>
            <p:nvPr/>
          </p:nvSpPr>
          <p:spPr bwMode="auto">
            <a:xfrm>
              <a:off x="10688638" y="4389438"/>
              <a:ext cx="28575" cy="28575"/>
            </a:xfrm>
            <a:custGeom>
              <a:avLst/>
              <a:gdLst>
                <a:gd name="T0" fmla="*/ 0 w 3"/>
                <a:gd name="T1" fmla="*/ 3 h 3"/>
                <a:gd name="T2" fmla="*/ 2 w 3"/>
                <a:gd name="T3" fmla="*/ 3 h 3"/>
                <a:gd name="T4" fmla="*/ 0 w 3"/>
                <a:gd name="T5" fmla="*/ 3 h 3"/>
              </a:gdLst>
              <a:ahLst/>
              <a:cxnLst>
                <a:cxn ang="0">
                  <a:pos x="T0" y="T1"/>
                </a:cxn>
                <a:cxn ang="0">
                  <a:pos x="T2" y="T3"/>
                </a:cxn>
                <a:cxn ang="0">
                  <a:pos x="T4" y="T5"/>
                </a:cxn>
              </a:cxnLst>
              <a:rect l="0" t="0" r="r" b="b"/>
              <a:pathLst>
                <a:path w="3" h="3">
                  <a:moveTo>
                    <a:pt x="0" y="3"/>
                  </a:moveTo>
                  <a:cubicBezTo>
                    <a:pt x="1" y="3"/>
                    <a:pt x="2" y="3"/>
                    <a:pt x="2" y="3"/>
                  </a:cubicBezTo>
                  <a:cubicBezTo>
                    <a:pt x="3" y="0"/>
                    <a:pt x="0" y="1"/>
                    <a:pt x="0" y="3"/>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27"/>
            <p:cNvSpPr>
              <a:spLocks/>
            </p:cNvSpPr>
            <p:nvPr/>
          </p:nvSpPr>
          <p:spPr bwMode="auto">
            <a:xfrm>
              <a:off x="10612438" y="1951038"/>
              <a:ext cx="649287" cy="592138"/>
            </a:xfrm>
            <a:custGeom>
              <a:avLst/>
              <a:gdLst>
                <a:gd name="T0" fmla="*/ 68 w 68"/>
                <a:gd name="T1" fmla="*/ 7 h 62"/>
                <a:gd name="T2" fmla="*/ 64 w 68"/>
                <a:gd name="T3" fmla="*/ 6 h 62"/>
                <a:gd name="T4" fmla="*/ 59 w 68"/>
                <a:gd name="T5" fmla="*/ 6 h 62"/>
                <a:gd name="T6" fmla="*/ 60 w 68"/>
                <a:gd name="T7" fmla="*/ 3 h 62"/>
                <a:gd name="T8" fmla="*/ 59 w 68"/>
                <a:gd name="T9" fmla="*/ 1 h 62"/>
                <a:gd name="T10" fmla="*/ 52 w 68"/>
                <a:gd name="T11" fmla="*/ 0 h 62"/>
                <a:gd name="T12" fmla="*/ 49 w 68"/>
                <a:gd name="T13" fmla="*/ 0 h 62"/>
                <a:gd name="T14" fmla="*/ 42 w 68"/>
                <a:gd name="T15" fmla="*/ 1 h 62"/>
                <a:gd name="T16" fmla="*/ 33 w 68"/>
                <a:gd name="T17" fmla="*/ 1 h 62"/>
                <a:gd name="T18" fmla="*/ 31 w 68"/>
                <a:gd name="T19" fmla="*/ 5 h 62"/>
                <a:gd name="T20" fmla="*/ 24 w 68"/>
                <a:gd name="T21" fmla="*/ 5 h 62"/>
                <a:gd name="T22" fmla="*/ 11 w 68"/>
                <a:gd name="T23" fmla="*/ 9 h 62"/>
                <a:gd name="T24" fmla="*/ 8 w 68"/>
                <a:gd name="T25" fmla="*/ 13 h 62"/>
                <a:gd name="T26" fmla="*/ 5 w 68"/>
                <a:gd name="T27" fmla="*/ 16 h 62"/>
                <a:gd name="T28" fmla="*/ 0 w 68"/>
                <a:gd name="T29" fmla="*/ 17 h 62"/>
                <a:gd name="T30" fmla="*/ 1 w 68"/>
                <a:gd name="T31" fmla="*/ 19 h 62"/>
                <a:gd name="T32" fmla="*/ 3 w 68"/>
                <a:gd name="T33" fmla="*/ 19 h 62"/>
                <a:gd name="T34" fmla="*/ 7 w 68"/>
                <a:gd name="T35" fmla="*/ 20 h 62"/>
                <a:gd name="T36" fmla="*/ 4 w 68"/>
                <a:gd name="T37" fmla="*/ 21 h 62"/>
                <a:gd name="T38" fmla="*/ 4 w 68"/>
                <a:gd name="T39" fmla="*/ 24 h 62"/>
                <a:gd name="T40" fmla="*/ 8 w 68"/>
                <a:gd name="T41" fmla="*/ 24 h 62"/>
                <a:gd name="T42" fmla="*/ 13 w 68"/>
                <a:gd name="T43" fmla="*/ 25 h 62"/>
                <a:gd name="T44" fmla="*/ 16 w 68"/>
                <a:gd name="T45" fmla="*/ 29 h 62"/>
                <a:gd name="T46" fmla="*/ 16 w 68"/>
                <a:gd name="T47" fmla="*/ 33 h 62"/>
                <a:gd name="T48" fmla="*/ 19 w 68"/>
                <a:gd name="T49" fmla="*/ 35 h 62"/>
                <a:gd name="T50" fmla="*/ 19 w 68"/>
                <a:gd name="T51" fmla="*/ 36 h 62"/>
                <a:gd name="T52" fmla="*/ 19 w 68"/>
                <a:gd name="T53" fmla="*/ 39 h 62"/>
                <a:gd name="T54" fmla="*/ 19 w 68"/>
                <a:gd name="T55" fmla="*/ 42 h 62"/>
                <a:gd name="T56" fmla="*/ 18 w 68"/>
                <a:gd name="T57" fmla="*/ 45 h 62"/>
                <a:gd name="T58" fmla="*/ 21 w 68"/>
                <a:gd name="T59" fmla="*/ 55 h 62"/>
                <a:gd name="T60" fmla="*/ 23 w 68"/>
                <a:gd name="T61" fmla="*/ 60 h 62"/>
                <a:gd name="T62" fmla="*/ 27 w 68"/>
                <a:gd name="T63" fmla="*/ 62 h 62"/>
                <a:gd name="T64" fmla="*/ 29 w 68"/>
                <a:gd name="T65" fmla="*/ 61 h 62"/>
                <a:gd name="T66" fmla="*/ 31 w 68"/>
                <a:gd name="T67" fmla="*/ 57 h 62"/>
                <a:gd name="T68" fmla="*/ 34 w 68"/>
                <a:gd name="T69" fmla="*/ 49 h 62"/>
                <a:gd name="T70" fmla="*/ 38 w 68"/>
                <a:gd name="T71" fmla="*/ 49 h 62"/>
                <a:gd name="T72" fmla="*/ 41 w 68"/>
                <a:gd name="T73" fmla="*/ 46 h 62"/>
                <a:gd name="T74" fmla="*/ 46 w 68"/>
                <a:gd name="T75" fmla="*/ 43 h 62"/>
                <a:gd name="T76" fmla="*/ 50 w 68"/>
                <a:gd name="T77" fmla="*/ 38 h 62"/>
                <a:gd name="T78" fmla="*/ 49 w 68"/>
                <a:gd name="T79" fmla="*/ 37 h 62"/>
                <a:gd name="T80" fmla="*/ 48 w 68"/>
                <a:gd name="T81" fmla="*/ 35 h 62"/>
                <a:gd name="T82" fmla="*/ 53 w 68"/>
                <a:gd name="T83" fmla="*/ 36 h 62"/>
                <a:gd name="T84" fmla="*/ 56 w 68"/>
                <a:gd name="T85" fmla="*/ 35 h 62"/>
                <a:gd name="T86" fmla="*/ 56 w 68"/>
                <a:gd name="T87" fmla="*/ 34 h 62"/>
                <a:gd name="T88" fmla="*/ 56 w 68"/>
                <a:gd name="T89" fmla="*/ 32 h 62"/>
                <a:gd name="T90" fmla="*/ 59 w 68"/>
                <a:gd name="T91" fmla="*/ 26 h 62"/>
                <a:gd name="T92" fmla="*/ 61 w 68"/>
                <a:gd name="T93" fmla="*/ 21 h 62"/>
                <a:gd name="T94" fmla="*/ 60 w 68"/>
                <a:gd name="T95" fmla="*/ 18 h 62"/>
                <a:gd name="T96" fmla="*/ 61 w 68"/>
                <a:gd name="T97" fmla="*/ 17 h 62"/>
                <a:gd name="T98" fmla="*/ 61 w 68"/>
                <a:gd name="T99" fmla="*/ 13 h 62"/>
                <a:gd name="T100" fmla="*/ 64 w 68"/>
                <a:gd name="T101" fmla="*/ 11 h 62"/>
                <a:gd name="T102" fmla="*/ 67 w 68"/>
                <a:gd name="T103" fmla="*/ 10 h 62"/>
                <a:gd name="T104" fmla="*/ 68 w 68"/>
                <a:gd name="T105" fmla="*/ 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 h="62">
                  <a:moveTo>
                    <a:pt x="68" y="7"/>
                  </a:moveTo>
                  <a:cubicBezTo>
                    <a:pt x="67" y="7"/>
                    <a:pt x="64" y="7"/>
                    <a:pt x="64" y="6"/>
                  </a:cubicBezTo>
                  <a:cubicBezTo>
                    <a:pt x="63" y="6"/>
                    <a:pt x="60" y="6"/>
                    <a:pt x="59" y="6"/>
                  </a:cubicBezTo>
                  <a:cubicBezTo>
                    <a:pt x="58" y="6"/>
                    <a:pt x="58" y="3"/>
                    <a:pt x="60" y="3"/>
                  </a:cubicBezTo>
                  <a:cubicBezTo>
                    <a:pt x="61" y="3"/>
                    <a:pt x="60" y="1"/>
                    <a:pt x="59" y="1"/>
                  </a:cubicBezTo>
                  <a:cubicBezTo>
                    <a:pt x="57" y="1"/>
                    <a:pt x="53" y="0"/>
                    <a:pt x="52" y="0"/>
                  </a:cubicBezTo>
                  <a:cubicBezTo>
                    <a:pt x="51" y="1"/>
                    <a:pt x="50" y="0"/>
                    <a:pt x="49" y="0"/>
                  </a:cubicBezTo>
                  <a:cubicBezTo>
                    <a:pt x="48" y="0"/>
                    <a:pt x="44" y="1"/>
                    <a:pt x="42" y="1"/>
                  </a:cubicBezTo>
                  <a:cubicBezTo>
                    <a:pt x="39" y="1"/>
                    <a:pt x="34" y="1"/>
                    <a:pt x="33" y="1"/>
                  </a:cubicBezTo>
                  <a:cubicBezTo>
                    <a:pt x="32" y="2"/>
                    <a:pt x="31" y="4"/>
                    <a:pt x="31" y="5"/>
                  </a:cubicBezTo>
                  <a:cubicBezTo>
                    <a:pt x="31" y="5"/>
                    <a:pt x="26" y="5"/>
                    <a:pt x="24" y="5"/>
                  </a:cubicBezTo>
                  <a:cubicBezTo>
                    <a:pt x="23" y="6"/>
                    <a:pt x="14" y="7"/>
                    <a:pt x="11" y="9"/>
                  </a:cubicBezTo>
                  <a:cubicBezTo>
                    <a:pt x="9" y="10"/>
                    <a:pt x="7" y="13"/>
                    <a:pt x="8" y="13"/>
                  </a:cubicBezTo>
                  <a:cubicBezTo>
                    <a:pt x="9" y="13"/>
                    <a:pt x="7" y="15"/>
                    <a:pt x="5" y="16"/>
                  </a:cubicBezTo>
                  <a:cubicBezTo>
                    <a:pt x="4" y="16"/>
                    <a:pt x="1" y="16"/>
                    <a:pt x="0" y="17"/>
                  </a:cubicBezTo>
                  <a:cubicBezTo>
                    <a:pt x="0" y="18"/>
                    <a:pt x="1" y="18"/>
                    <a:pt x="1" y="19"/>
                  </a:cubicBezTo>
                  <a:cubicBezTo>
                    <a:pt x="2" y="19"/>
                    <a:pt x="3" y="18"/>
                    <a:pt x="3" y="19"/>
                  </a:cubicBezTo>
                  <a:cubicBezTo>
                    <a:pt x="4" y="19"/>
                    <a:pt x="7" y="19"/>
                    <a:pt x="7" y="20"/>
                  </a:cubicBezTo>
                  <a:cubicBezTo>
                    <a:pt x="8" y="20"/>
                    <a:pt x="5" y="20"/>
                    <a:pt x="4" y="21"/>
                  </a:cubicBezTo>
                  <a:cubicBezTo>
                    <a:pt x="2" y="21"/>
                    <a:pt x="3" y="23"/>
                    <a:pt x="4" y="24"/>
                  </a:cubicBezTo>
                  <a:cubicBezTo>
                    <a:pt x="5" y="24"/>
                    <a:pt x="8" y="24"/>
                    <a:pt x="8" y="24"/>
                  </a:cubicBezTo>
                  <a:cubicBezTo>
                    <a:pt x="8" y="24"/>
                    <a:pt x="12" y="25"/>
                    <a:pt x="13" y="25"/>
                  </a:cubicBezTo>
                  <a:cubicBezTo>
                    <a:pt x="14" y="25"/>
                    <a:pt x="15" y="28"/>
                    <a:pt x="16" y="29"/>
                  </a:cubicBezTo>
                  <a:cubicBezTo>
                    <a:pt x="16" y="30"/>
                    <a:pt x="16" y="33"/>
                    <a:pt x="16" y="33"/>
                  </a:cubicBezTo>
                  <a:cubicBezTo>
                    <a:pt x="16" y="34"/>
                    <a:pt x="19" y="35"/>
                    <a:pt x="19" y="35"/>
                  </a:cubicBezTo>
                  <a:cubicBezTo>
                    <a:pt x="20" y="35"/>
                    <a:pt x="20" y="36"/>
                    <a:pt x="19" y="36"/>
                  </a:cubicBezTo>
                  <a:cubicBezTo>
                    <a:pt x="17" y="36"/>
                    <a:pt x="18" y="39"/>
                    <a:pt x="19" y="39"/>
                  </a:cubicBezTo>
                  <a:cubicBezTo>
                    <a:pt x="21" y="40"/>
                    <a:pt x="20" y="42"/>
                    <a:pt x="19" y="42"/>
                  </a:cubicBezTo>
                  <a:cubicBezTo>
                    <a:pt x="18" y="43"/>
                    <a:pt x="19" y="45"/>
                    <a:pt x="18" y="45"/>
                  </a:cubicBezTo>
                  <a:cubicBezTo>
                    <a:pt x="17" y="46"/>
                    <a:pt x="21" y="52"/>
                    <a:pt x="21" y="55"/>
                  </a:cubicBezTo>
                  <a:cubicBezTo>
                    <a:pt x="21" y="58"/>
                    <a:pt x="23" y="60"/>
                    <a:pt x="23" y="60"/>
                  </a:cubicBezTo>
                  <a:cubicBezTo>
                    <a:pt x="24" y="60"/>
                    <a:pt x="26" y="61"/>
                    <a:pt x="27" y="62"/>
                  </a:cubicBezTo>
                  <a:cubicBezTo>
                    <a:pt x="27" y="62"/>
                    <a:pt x="28" y="61"/>
                    <a:pt x="29" y="61"/>
                  </a:cubicBezTo>
                  <a:cubicBezTo>
                    <a:pt x="29" y="60"/>
                    <a:pt x="30" y="59"/>
                    <a:pt x="31" y="57"/>
                  </a:cubicBezTo>
                  <a:cubicBezTo>
                    <a:pt x="32" y="56"/>
                    <a:pt x="34" y="50"/>
                    <a:pt x="34" y="49"/>
                  </a:cubicBezTo>
                  <a:cubicBezTo>
                    <a:pt x="34" y="49"/>
                    <a:pt x="37" y="49"/>
                    <a:pt x="38" y="49"/>
                  </a:cubicBezTo>
                  <a:cubicBezTo>
                    <a:pt x="38" y="48"/>
                    <a:pt x="40" y="47"/>
                    <a:pt x="41" y="46"/>
                  </a:cubicBezTo>
                  <a:cubicBezTo>
                    <a:pt x="41" y="46"/>
                    <a:pt x="45" y="44"/>
                    <a:pt x="46" y="43"/>
                  </a:cubicBezTo>
                  <a:cubicBezTo>
                    <a:pt x="47" y="43"/>
                    <a:pt x="49" y="39"/>
                    <a:pt x="50" y="38"/>
                  </a:cubicBezTo>
                  <a:cubicBezTo>
                    <a:pt x="51" y="38"/>
                    <a:pt x="50" y="38"/>
                    <a:pt x="49" y="37"/>
                  </a:cubicBezTo>
                  <a:cubicBezTo>
                    <a:pt x="48" y="37"/>
                    <a:pt x="48" y="36"/>
                    <a:pt x="48" y="35"/>
                  </a:cubicBezTo>
                  <a:cubicBezTo>
                    <a:pt x="49" y="35"/>
                    <a:pt x="52" y="36"/>
                    <a:pt x="53" y="36"/>
                  </a:cubicBezTo>
                  <a:cubicBezTo>
                    <a:pt x="54" y="37"/>
                    <a:pt x="56" y="35"/>
                    <a:pt x="56" y="35"/>
                  </a:cubicBezTo>
                  <a:cubicBezTo>
                    <a:pt x="55" y="34"/>
                    <a:pt x="55" y="34"/>
                    <a:pt x="56" y="34"/>
                  </a:cubicBezTo>
                  <a:cubicBezTo>
                    <a:pt x="56" y="35"/>
                    <a:pt x="56" y="32"/>
                    <a:pt x="56" y="32"/>
                  </a:cubicBezTo>
                  <a:cubicBezTo>
                    <a:pt x="56" y="31"/>
                    <a:pt x="59" y="29"/>
                    <a:pt x="59" y="26"/>
                  </a:cubicBezTo>
                  <a:cubicBezTo>
                    <a:pt x="58" y="23"/>
                    <a:pt x="60" y="21"/>
                    <a:pt x="61" y="21"/>
                  </a:cubicBezTo>
                  <a:cubicBezTo>
                    <a:pt x="62" y="21"/>
                    <a:pt x="61" y="18"/>
                    <a:pt x="60" y="18"/>
                  </a:cubicBezTo>
                  <a:cubicBezTo>
                    <a:pt x="59" y="17"/>
                    <a:pt x="60" y="17"/>
                    <a:pt x="61" y="17"/>
                  </a:cubicBezTo>
                  <a:cubicBezTo>
                    <a:pt x="61" y="16"/>
                    <a:pt x="62" y="14"/>
                    <a:pt x="61" y="13"/>
                  </a:cubicBezTo>
                  <a:cubicBezTo>
                    <a:pt x="61" y="13"/>
                    <a:pt x="63" y="12"/>
                    <a:pt x="64" y="11"/>
                  </a:cubicBezTo>
                  <a:cubicBezTo>
                    <a:pt x="64" y="11"/>
                    <a:pt x="66" y="10"/>
                    <a:pt x="67" y="10"/>
                  </a:cubicBezTo>
                  <a:cubicBezTo>
                    <a:pt x="68" y="9"/>
                    <a:pt x="68" y="7"/>
                    <a:pt x="68" y="7"/>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28"/>
            <p:cNvSpPr>
              <a:spLocks/>
            </p:cNvSpPr>
            <p:nvPr/>
          </p:nvSpPr>
          <p:spPr bwMode="auto">
            <a:xfrm>
              <a:off x="11377613" y="2036763"/>
              <a:ext cx="171450" cy="142875"/>
            </a:xfrm>
            <a:custGeom>
              <a:avLst/>
              <a:gdLst>
                <a:gd name="T0" fmla="*/ 9 w 18"/>
                <a:gd name="T1" fmla="*/ 0 h 15"/>
                <a:gd name="T2" fmla="*/ 5 w 18"/>
                <a:gd name="T3" fmla="*/ 2 h 15"/>
                <a:gd name="T4" fmla="*/ 2 w 18"/>
                <a:gd name="T5" fmla="*/ 2 h 15"/>
                <a:gd name="T6" fmla="*/ 1 w 18"/>
                <a:gd name="T7" fmla="*/ 6 h 15"/>
                <a:gd name="T8" fmla="*/ 2 w 18"/>
                <a:gd name="T9" fmla="*/ 9 h 15"/>
                <a:gd name="T10" fmla="*/ 6 w 18"/>
                <a:gd name="T11" fmla="*/ 8 h 15"/>
                <a:gd name="T12" fmla="*/ 6 w 18"/>
                <a:gd name="T13" fmla="*/ 11 h 15"/>
                <a:gd name="T14" fmla="*/ 7 w 18"/>
                <a:gd name="T15" fmla="*/ 13 h 15"/>
                <a:gd name="T16" fmla="*/ 10 w 18"/>
                <a:gd name="T17" fmla="*/ 15 h 15"/>
                <a:gd name="T18" fmla="*/ 12 w 18"/>
                <a:gd name="T19" fmla="*/ 11 h 15"/>
                <a:gd name="T20" fmla="*/ 17 w 18"/>
                <a:gd name="T21" fmla="*/ 11 h 15"/>
                <a:gd name="T22" fmla="*/ 17 w 18"/>
                <a:gd name="T23" fmla="*/ 6 h 15"/>
                <a:gd name="T24" fmla="*/ 13 w 18"/>
                <a:gd name="T25" fmla="*/ 5 h 15"/>
                <a:gd name="T26" fmla="*/ 11 w 18"/>
                <a:gd name="T27" fmla="*/ 4 h 15"/>
                <a:gd name="T28" fmla="*/ 9 w 18"/>
                <a:gd name="T2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5">
                  <a:moveTo>
                    <a:pt x="9" y="0"/>
                  </a:moveTo>
                  <a:cubicBezTo>
                    <a:pt x="8" y="0"/>
                    <a:pt x="5" y="1"/>
                    <a:pt x="5" y="2"/>
                  </a:cubicBezTo>
                  <a:cubicBezTo>
                    <a:pt x="6" y="3"/>
                    <a:pt x="4" y="1"/>
                    <a:pt x="2" y="2"/>
                  </a:cubicBezTo>
                  <a:cubicBezTo>
                    <a:pt x="0" y="3"/>
                    <a:pt x="0" y="5"/>
                    <a:pt x="1" y="6"/>
                  </a:cubicBezTo>
                  <a:cubicBezTo>
                    <a:pt x="1" y="6"/>
                    <a:pt x="2" y="8"/>
                    <a:pt x="2" y="9"/>
                  </a:cubicBezTo>
                  <a:cubicBezTo>
                    <a:pt x="2" y="9"/>
                    <a:pt x="5" y="9"/>
                    <a:pt x="6" y="8"/>
                  </a:cubicBezTo>
                  <a:cubicBezTo>
                    <a:pt x="7" y="7"/>
                    <a:pt x="6" y="10"/>
                    <a:pt x="6" y="11"/>
                  </a:cubicBezTo>
                  <a:cubicBezTo>
                    <a:pt x="5" y="12"/>
                    <a:pt x="6" y="13"/>
                    <a:pt x="7" y="13"/>
                  </a:cubicBezTo>
                  <a:cubicBezTo>
                    <a:pt x="8" y="13"/>
                    <a:pt x="9" y="15"/>
                    <a:pt x="10" y="15"/>
                  </a:cubicBezTo>
                  <a:cubicBezTo>
                    <a:pt x="10" y="15"/>
                    <a:pt x="12" y="12"/>
                    <a:pt x="12" y="11"/>
                  </a:cubicBezTo>
                  <a:cubicBezTo>
                    <a:pt x="13" y="10"/>
                    <a:pt x="15" y="11"/>
                    <a:pt x="17" y="11"/>
                  </a:cubicBezTo>
                  <a:cubicBezTo>
                    <a:pt x="18" y="11"/>
                    <a:pt x="18" y="7"/>
                    <a:pt x="17" y="6"/>
                  </a:cubicBezTo>
                  <a:cubicBezTo>
                    <a:pt x="16" y="5"/>
                    <a:pt x="14" y="5"/>
                    <a:pt x="13" y="5"/>
                  </a:cubicBezTo>
                  <a:cubicBezTo>
                    <a:pt x="13" y="4"/>
                    <a:pt x="12" y="4"/>
                    <a:pt x="11" y="4"/>
                  </a:cubicBezTo>
                  <a:cubicBezTo>
                    <a:pt x="10" y="4"/>
                    <a:pt x="10" y="1"/>
                    <a:pt x="9"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29"/>
            <p:cNvSpPr>
              <a:spLocks/>
            </p:cNvSpPr>
            <p:nvPr/>
          </p:nvSpPr>
          <p:spPr bwMode="auto">
            <a:xfrm>
              <a:off x="11491913" y="2017713"/>
              <a:ext cx="133350" cy="47625"/>
            </a:xfrm>
            <a:custGeom>
              <a:avLst/>
              <a:gdLst>
                <a:gd name="T0" fmla="*/ 8 w 14"/>
                <a:gd name="T1" fmla="*/ 5 h 5"/>
                <a:gd name="T2" fmla="*/ 13 w 14"/>
                <a:gd name="T3" fmla="*/ 3 h 5"/>
                <a:gd name="T4" fmla="*/ 4 w 14"/>
                <a:gd name="T5" fmla="*/ 1 h 5"/>
                <a:gd name="T6" fmla="*/ 0 w 14"/>
                <a:gd name="T7" fmla="*/ 1 h 5"/>
                <a:gd name="T8" fmla="*/ 8 w 14"/>
                <a:gd name="T9" fmla="*/ 5 h 5"/>
              </a:gdLst>
              <a:ahLst/>
              <a:cxnLst>
                <a:cxn ang="0">
                  <a:pos x="T0" y="T1"/>
                </a:cxn>
                <a:cxn ang="0">
                  <a:pos x="T2" y="T3"/>
                </a:cxn>
                <a:cxn ang="0">
                  <a:pos x="T4" y="T5"/>
                </a:cxn>
                <a:cxn ang="0">
                  <a:pos x="T6" y="T7"/>
                </a:cxn>
                <a:cxn ang="0">
                  <a:pos x="T8" y="T9"/>
                </a:cxn>
              </a:cxnLst>
              <a:rect l="0" t="0" r="r" b="b"/>
              <a:pathLst>
                <a:path w="14" h="5">
                  <a:moveTo>
                    <a:pt x="8" y="5"/>
                  </a:moveTo>
                  <a:cubicBezTo>
                    <a:pt x="10" y="5"/>
                    <a:pt x="13" y="3"/>
                    <a:pt x="13" y="3"/>
                  </a:cubicBezTo>
                  <a:cubicBezTo>
                    <a:pt x="14" y="2"/>
                    <a:pt x="7" y="1"/>
                    <a:pt x="4" y="1"/>
                  </a:cubicBezTo>
                  <a:cubicBezTo>
                    <a:pt x="2" y="0"/>
                    <a:pt x="0" y="1"/>
                    <a:pt x="0" y="1"/>
                  </a:cubicBezTo>
                  <a:cubicBezTo>
                    <a:pt x="0" y="2"/>
                    <a:pt x="6" y="4"/>
                    <a:pt x="8" y="5"/>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30"/>
            <p:cNvSpPr>
              <a:spLocks/>
            </p:cNvSpPr>
            <p:nvPr/>
          </p:nvSpPr>
          <p:spPr bwMode="auto">
            <a:xfrm>
              <a:off x="11156950" y="2630488"/>
              <a:ext cx="47625" cy="57150"/>
            </a:xfrm>
            <a:custGeom>
              <a:avLst/>
              <a:gdLst>
                <a:gd name="T0" fmla="*/ 1 w 5"/>
                <a:gd name="T1" fmla="*/ 2 h 6"/>
                <a:gd name="T2" fmla="*/ 0 w 5"/>
                <a:gd name="T3" fmla="*/ 5 h 6"/>
                <a:gd name="T4" fmla="*/ 4 w 5"/>
                <a:gd name="T5" fmla="*/ 6 h 6"/>
                <a:gd name="T6" fmla="*/ 5 w 5"/>
                <a:gd name="T7" fmla="*/ 4 h 6"/>
                <a:gd name="T8" fmla="*/ 3 w 5"/>
                <a:gd name="T9" fmla="*/ 0 h 6"/>
                <a:gd name="T10" fmla="*/ 1 w 5"/>
                <a:gd name="T11" fmla="*/ 2 h 6"/>
              </a:gdLst>
              <a:ahLst/>
              <a:cxnLst>
                <a:cxn ang="0">
                  <a:pos x="T0" y="T1"/>
                </a:cxn>
                <a:cxn ang="0">
                  <a:pos x="T2" y="T3"/>
                </a:cxn>
                <a:cxn ang="0">
                  <a:pos x="T4" y="T5"/>
                </a:cxn>
                <a:cxn ang="0">
                  <a:pos x="T6" y="T7"/>
                </a:cxn>
                <a:cxn ang="0">
                  <a:pos x="T8" y="T9"/>
                </a:cxn>
                <a:cxn ang="0">
                  <a:pos x="T10" y="T11"/>
                </a:cxn>
              </a:cxnLst>
              <a:rect l="0" t="0" r="r" b="b"/>
              <a:pathLst>
                <a:path w="5" h="6">
                  <a:moveTo>
                    <a:pt x="1" y="2"/>
                  </a:moveTo>
                  <a:cubicBezTo>
                    <a:pt x="1" y="2"/>
                    <a:pt x="0" y="4"/>
                    <a:pt x="0" y="5"/>
                  </a:cubicBezTo>
                  <a:cubicBezTo>
                    <a:pt x="1" y="6"/>
                    <a:pt x="3" y="6"/>
                    <a:pt x="4" y="6"/>
                  </a:cubicBezTo>
                  <a:cubicBezTo>
                    <a:pt x="5" y="6"/>
                    <a:pt x="5" y="5"/>
                    <a:pt x="5" y="4"/>
                  </a:cubicBezTo>
                  <a:cubicBezTo>
                    <a:pt x="5" y="4"/>
                    <a:pt x="4" y="0"/>
                    <a:pt x="3" y="0"/>
                  </a:cubicBezTo>
                  <a:cubicBezTo>
                    <a:pt x="3" y="0"/>
                    <a:pt x="2" y="3"/>
                    <a:pt x="1" y="2"/>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31"/>
            <p:cNvSpPr>
              <a:spLocks/>
            </p:cNvSpPr>
            <p:nvPr/>
          </p:nvSpPr>
          <p:spPr bwMode="auto">
            <a:xfrm>
              <a:off x="11128375" y="2371725"/>
              <a:ext cx="114300" cy="85725"/>
            </a:xfrm>
            <a:custGeom>
              <a:avLst/>
              <a:gdLst>
                <a:gd name="T0" fmla="*/ 11 w 12"/>
                <a:gd name="T1" fmla="*/ 3 h 9"/>
                <a:gd name="T2" fmla="*/ 6 w 12"/>
                <a:gd name="T3" fmla="*/ 2 h 9"/>
                <a:gd name="T4" fmla="*/ 2 w 12"/>
                <a:gd name="T5" fmla="*/ 1 h 9"/>
                <a:gd name="T6" fmla="*/ 0 w 12"/>
                <a:gd name="T7" fmla="*/ 3 h 9"/>
                <a:gd name="T8" fmla="*/ 1 w 12"/>
                <a:gd name="T9" fmla="*/ 4 h 9"/>
                <a:gd name="T10" fmla="*/ 1 w 12"/>
                <a:gd name="T11" fmla="*/ 6 h 9"/>
                <a:gd name="T12" fmla="*/ 3 w 12"/>
                <a:gd name="T13" fmla="*/ 8 h 9"/>
                <a:gd name="T14" fmla="*/ 6 w 12"/>
                <a:gd name="T15" fmla="*/ 9 h 9"/>
                <a:gd name="T16" fmla="*/ 10 w 12"/>
                <a:gd name="T17" fmla="*/ 8 h 9"/>
                <a:gd name="T18" fmla="*/ 11 w 12"/>
                <a:gd name="T19"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9">
                  <a:moveTo>
                    <a:pt x="11" y="3"/>
                  </a:moveTo>
                  <a:cubicBezTo>
                    <a:pt x="11" y="2"/>
                    <a:pt x="7" y="2"/>
                    <a:pt x="6" y="2"/>
                  </a:cubicBezTo>
                  <a:cubicBezTo>
                    <a:pt x="5" y="2"/>
                    <a:pt x="3" y="1"/>
                    <a:pt x="2" y="1"/>
                  </a:cubicBezTo>
                  <a:cubicBezTo>
                    <a:pt x="2" y="0"/>
                    <a:pt x="1" y="3"/>
                    <a:pt x="0" y="3"/>
                  </a:cubicBezTo>
                  <a:cubicBezTo>
                    <a:pt x="0" y="4"/>
                    <a:pt x="1" y="4"/>
                    <a:pt x="1" y="4"/>
                  </a:cubicBezTo>
                  <a:cubicBezTo>
                    <a:pt x="1" y="4"/>
                    <a:pt x="1" y="5"/>
                    <a:pt x="1" y="6"/>
                  </a:cubicBezTo>
                  <a:cubicBezTo>
                    <a:pt x="0" y="7"/>
                    <a:pt x="3" y="7"/>
                    <a:pt x="3" y="8"/>
                  </a:cubicBezTo>
                  <a:cubicBezTo>
                    <a:pt x="4" y="9"/>
                    <a:pt x="5" y="9"/>
                    <a:pt x="6" y="9"/>
                  </a:cubicBezTo>
                  <a:cubicBezTo>
                    <a:pt x="7" y="9"/>
                    <a:pt x="9" y="8"/>
                    <a:pt x="10" y="8"/>
                  </a:cubicBezTo>
                  <a:cubicBezTo>
                    <a:pt x="11" y="8"/>
                    <a:pt x="12" y="4"/>
                    <a:pt x="11" y="3"/>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32"/>
            <p:cNvSpPr>
              <a:spLocks/>
            </p:cNvSpPr>
            <p:nvPr/>
          </p:nvSpPr>
          <p:spPr bwMode="auto">
            <a:xfrm>
              <a:off x="11855450" y="2141538"/>
              <a:ext cx="171450" cy="173038"/>
            </a:xfrm>
            <a:custGeom>
              <a:avLst/>
              <a:gdLst>
                <a:gd name="T0" fmla="*/ 10 w 18"/>
                <a:gd name="T1" fmla="*/ 7 h 18"/>
                <a:gd name="T2" fmla="*/ 17 w 18"/>
                <a:gd name="T3" fmla="*/ 2 h 18"/>
                <a:gd name="T4" fmla="*/ 16 w 18"/>
                <a:gd name="T5" fmla="*/ 0 h 18"/>
                <a:gd name="T6" fmla="*/ 15 w 18"/>
                <a:gd name="T7" fmla="*/ 1 h 18"/>
                <a:gd name="T8" fmla="*/ 7 w 18"/>
                <a:gd name="T9" fmla="*/ 3 h 18"/>
                <a:gd name="T10" fmla="*/ 3 w 18"/>
                <a:gd name="T11" fmla="*/ 6 h 18"/>
                <a:gd name="T12" fmla="*/ 0 w 18"/>
                <a:gd name="T13" fmla="*/ 14 h 18"/>
                <a:gd name="T14" fmla="*/ 3 w 18"/>
                <a:gd name="T15" fmla="*/ 17 h 18"/>
                <a:gd name="T16" fmla="*/ 6 w 18"/>
                <a:gd name="T17" fmla="*/ 17 h 18"/>
                <a:gd name="T18" fmla="*/ 5 w 18"/>
                <a:gd name="T19" fmla="*/ 12 h 18"/>
                <a:gd name="T20" fmla="*/ 10 w 18"/>
                <a:gd name="T2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10" y="7"/>
                  </a:moveTo>
                  <a:cubicBezTo>
                    <a:pt x="12" y="5"/>
                    <a:pt x="17" y="4"/>
                    <a:pt x="17" y="2"/>
                  </a:cubicBezTo>
                  <a:cubicBezTo>
                    <a:pt x="18" y="1"/>
                    <a:pt x="17" y="0"/>
                    <a:pt x="16" y="0"/>
                  </a:cubicBezTo>
                  <a:cubicBezTo>
                    <a:pt x="16" y="0"/>
                    <a:pt x="15" y="1"/>
                    <a:pt x="15" y="1"/>
                  </a:cubicBezTo>
                  <a:cubicBezTo>
                    <a:pt x="15" y="1"/>
                    <a:pt x="9" y="3"/>
                    <a:pt x="7" y="3"/>
                  </a:cubicBezTo>
                  <a:cubicBezTo>
                    <a:pt x="6" y="4"/>
                    <a:pt x="4" y="6"/>
                    <a:pt x="3" y="6"/>
                  </a:cubicBezTo>
                  <a:cubicBezTo>
                    <a:pt x="2" y="7"/>
                    <a:pt x="1" y="13"/>
                    <a:pt x="0" y="14"/>
                  </a:cubicBezTo>
                  <a:cubicBezTo>
                    <a:pt x="0" y="14"/>
                    <a:pt x="2" y="17"/>
                    <a:pt x="3" y="17"/>
                  </a:cubicBezTo>
                  <a:cubicBezTo>
                    <a:pt x="4" y="18"/>
                    <a:pt x="6" y="17"/>
                    <a:pt x="6" y="17"/>
                  </a:cubicBezTo>
                  <a:cubicBezTo>
                    <a:pt x="7" y="17"/>
                    <a:pt x="6" y="13"/>
                    <a:pt x="5" y="12"/>
                  </a:cubicBezTo>
                  <a:cubicBezTo>
                    <a:pt x="5" y="10"/>
                    <a:pt x="9" y="8"/>
                    <a:pt x="10" y="7"/>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33"/>
            <p:cNvSpPr>
              <a:spLocks/>
            </p:cNvSpPr>
            <p:nvPr/>
          </p:nvSpPr>
          <p:spPr bwMode="auto">
            <a:xfrm>
              <a:off x="11893550" y="2017713"/>
              <a:ext cx="47625" cy="57150"/>
            </a:xfrm>
            <a:custGeom>
              <a:avLst/>
              <a:gdLst>
                <a:gd name="T0" fmla="*/ 0 w 5"/>
                <a:gd name="T1" fmla="*/ 5 h 6"/>
                <a:gd name="T2" fmla="*/ 5 w 5"/>
                <a:gd name="T3" fmla="*/ 4 h 6"/>
                <a:gd name="T4" fmla="*/ 0 w 5"/>
                <a:gd name="T5" fmla="*/ 5 h 6"/>
              </a:gdLst>
              <a:ahLst/>
              <a:cxnLst>
                <a:cxn ang="0">
                  <a:pos x="T0" y="T1"/>
                </a:cxn>
                <a:cxn ang="0">
                  <a:pos x="T2" y="T3"/>
                </a:cxn>
                <a:cxn ang="0">
                  <a:pos x="T4" y="T5"/>
                </a:cxn>
              </a:cxnLst>
              <a:rect l="0" t="0" r="r" b="b"/>
              <a:pathLst>
                <a:path w="5" h="6">
                  <a:moveTo>
                    <a:pt x="0" y="5"/>
                  </a:moveTo>
                  <a:cubicBezTo>
                    <a:pt x="2" y="6"/>
                    <a:pt x="3" y="4"/>
                    <a:pt x="5" y="4"/>
                  </a:cubicBezTo>
                  <a:cubicBezTo>
                    <a:pt x="5" y="0"/>
                    <a:pt x="0" y="1"/>
                    <a:pt x="0" y="5"/>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34"/>
            <p:cNvSpPr>
              <a:spLocks/>
            </p:cNvSpPr>
            <p:nvPr/>
          </p:nvSpPr>
          <p:spPr bwMode="auto">
            <a:xfrm>
              <a:off x="12247563" y="2055813"/>
              <a:ext cx="85725" cy="28575"/>
            </a:xfrm>
            <a:custGeom>
              <a:avLst/>
              <a:gdLst>
                <a:gd name="T0" fmla="*/ 0 w 9"/>
                <a:gd name="T1" fmla="*/ 1 h 3"/>
                <a:gd name="T2" fmla="*/ 7 w 9"/>
                <a:gd name="T3" fmla="*/ 2 h 3"/>
                <a:gd name="T4" fmla="*/ 5 w 9"/>
                <a:gd name="T5" fmla="*/ 0 h 3"/>
                <a:gd name="T6" fmla="*/ 0 w 9"/>
                <a:gd name="T7" fmla="*/ 1 h 3"/>
              </a:gdLst>
              <a:ahLst/>
              <a:cxnLst>
                <a:cxn ang="0">
                  <a:pos x="T0" y="T1"/>
                </a:cxn>
                <a:cxn ang="0">
                  <a:pos x="T2" y="T3"/>
                </a:cxn>
                <a:cxn ang="0">
                  <a:pos x="T4" y="T5"/>
                </a:cxn>
                <a:cxn ang="0">
                  <a:pos x="T6" y="T7"/>
                </a:cxn>
              </a:cxnLst>
              <a:rect l="0" t="0" r="r" b="b"/>
              <a:pathLst>
                <a:path w="9" h="3">
                  <a:moveTo>
                    <a:pt x="0" y="1"/>
                  </a:moveTo>
                  <a:cubicBezTo>
                    <a:pt x="0" y="2"/>
                    <a:pt x="6" y="3"/>
                    <a:pt x="7" y="2"/>
                  </a:cubicBezTo>
                  <a:cubicBezTo>
                    <a:pt x="9" y="2"/>
                    <a:pt x="7" y="0"/>
                    <a:pt x="5" y="0"/>
                  </a:cubicBezTo>
                  <a:cubicBezTo>
                    <a:pt x="2" y="0"/>
                    <a:pt x="0" y="1"/>
                    <a:pt x="0" y="1"/>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35"/>
            <p:cNvSpPr>
              <a:spLocks/>
            </p:cNvSpPr>
            <p:nvPr/>
          </p:nvSpPr>
          <p:spPr bwMode="auto">
            <a:xfrm>
              <a:off x="10391775" y="2428875"/>
              <a:ext cx="77787" cy="47625"/>
            </a:xfrm>
            <a:custGeom>
              <a:avLst/>
              <a:gdLst>
                <a:gd name="T0" fmla="*/ 1 w 8"/>
                <a:gd name="T1" fmla="*/ 2 h 5"/>
                <a:gd name="T2" fmla="*/ 2 w 8"/>
                <a:gd name="T3" fmla="*/ 5 h 5"/>
                <a:gd name="T4" fmla="*/ 6 w 8"/>
                <a:gd name="T5" fmla="*/ 2 h 5"/>
                <a:gd name="T6" fmla="*/ 8 w 8"/>
                <a:gd name="T7" fmla="*/ 3 h 5"/>
                <a:gd name="T8" fmla="*/ 3 w 8"/>
                <a:gd name="T9" fmla="*/ 0 h 5"/>
                <a:gd name="T10" fmla="*/ 1 w 8"/>
                <a:gd name="T11" fmla="*/ 2 h 5"/>
              </a:gdLst>
              <a:ahLst/>
              <a:cxnLst>
                <a:cxn ang="0">
                  <a:pos x="T0" y="T1"/>
                </a:cxn>
                <a:cxn ang="0">
                  <a:pos x="T2" y="T3"/>
                </a:cxn>
                <a:cxn ang="0">
                  <a:pos x="T4" y="T5"/>
                </a:cxn>
                <a:cxn ang="0">
                  <a:pos x="T6" y="T7"/>
                </a:cxn>
                <a:cxn ang="0">
                  <a:pos x="T8" y="T9"/>
                </a:cxn>
                <a:cxn ang="0">
                  <a:pos x="T10" y="T11"/>
                </a:cxn>
              </a:cxnLst>
              <a:rect l="0" t="0" r="r" b="b"/>
              <a:pathLst>
                <a:path w="8" h="5">
                  <a:moveTo>
                    <a:pt x="1" y="2"/>
                  </a:moveTo>
                  <a:cubicBezTo>
                    <a:pt x="0" y="3"/>
                    <a:pt x="0" y="5"/>
                    <a:pt x="2" y="5"/>
                  </a:cubicBezTo>
                  <a:cubicBezTo>
                    <a:pt x="3" y="5"/>
                    <a:pt x="4" y="1"/>
                    <a:pt x="6" y="2"/>
                  </a:cubicBezTo>
                  <a:cubicBezTo>
                    <a:pt x="7" y="3"/>
                    <a:pt x="8" y="3"/>
                    <a:pt x="8" y="3"/>
                  </a:cubicBezTo>
                  <a:cubicBezTo>
                    <a:pt x="7" y="2"/>
                    <a:pt x="4" y="1"/>
                    <a:pt x="3" y="0"/>
                  </a:cubicBezTo>
                  <a:cubicBezTo>
                    <a:pt x="3" y="0"/>
                    <a:pt x="1" y="2"/>
                    <a:pt x="1" y="2"/>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36"/>
            <p:cNvSpPr>
              <a:spLocks/>
            </p:cNvSpPr>
            <p:nvPr/>
          </p:nvSpPr>
          <p:spPr bwMode="auto">
            <a:xfrm>
              <a:off x="10526713" y="3279775"/>
              <a:ext cx="28575" cy="19050"/>
            </a:xfrm>
            <a:custGeom>
              <a:avLst/>
              <a:gdLst>
                <a:gd name="T0" fmla="*/ 0 w 3"/>
                <a:gd name="T1" fmla="*/ 2 h 2"/>
                <a:gd name="T2" fmla="*/ 3 w 3"/>
                <a:gd name="T3" fmla="*/ 2 h 2"/>
                <a:gd name="T4" fmla="*/ 2 w 3"/>
                <a:gd name="T5" fmla="*/ 0 h 2"/>
                <a:gd name="T6" fmla="*/ 0 w 3"/>
                <a:gd name="T7" fmla="*/ 2 h 2"/>
              </a:gdLst>
              <a:ahLst/>
              <a:cxnLst>
                <a:cxn ang="0">
                  <a:pos x="T0" y="T1"/>
                </a:cxn>
                <a:cxn ang="0">
                  <a:pos x="T2" y="T3"/>
                </a:cxn>
                <a:cxn ang="0">
                  <a:pos x="T4" y="T5"/>
                </a:cxn>
                <a:cxn ang="0">
                  <a:pos x="T6" y="T7"/>
                </a:cxn>
              </a:cxnLst>
              <a:rect l="0" t="0" r="r" b="b"/>
              <a:pathLst>
                <a:path w="3" h="2">
                  <a:moveTo>
                    <a:pt x="0" y="2"/>
                  </a:moveTo>
                  <a:cubicBezTo>
                    <a:pt x="0" y="2"/>
                    <a:pt x="3" y="2"/>
                    <a:pt x="3" y="2"/>
                  </a:cubicBezTo>
                  <a:cubicBezTo>
                    <a:pt x="3" y="1"/>
                    <a:pt x="3" y="0"/>
                    <a:pt x="2" y="0"/>
                  </a:cubicBezTo>
                  <a:cubicBezTo>
                    <a:pt x="2" y="0"/>
                    <a:pt x="0" y="1"/>
                    <a:pt x="0" y="2"/>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37"/>
            <p:cNvSpPr>
              <a:spLocks/>
            </p:cNvSpPr>
            <p:nvPr/>
          </p:nvSpPr>
          <p:spPr bwMode="auto">
            <a:xfrm>
              <a:off x="10315575" y="3213100"/>
              <a:ext cx="192087" cy="85725"/>
            </a:xfrm>
            <a:custGeom>
              <a:avLst/>
              <a:gdLst>
                <a:gd name="T0" fmla="*/ 12 w 20"/>
                <a:gd name="T1" fmla="*/ 5 h 9"/>
                <a:gd name="T2" fmla="*/ 13 w 20"/>
                <a:gd name="T3" fmla="*/ 7 h 9"/>
                <a:gd name="T4" fmla="*/ 16 w 20"/>
                <a:gd name="T5" fmla="*/ 9 h 9"/>
                <a:gd name="T6" fmla="*/ 19 w 20"/>
                <a:gd name="T7" fmla="*/ 8 h 9"/>
                <a:gd name="T8" fmla="*/ 17 w 20"/>
                <a:gd name="T9" fmla="*/ 5 h 9"/>
                <a:gd name="T10" fmla="*/ 13 w 20"/>
                <a:gd name="T11" fmla="*/ 3 h 9"/>
                <a:gd name="T12" fmla="*/ 10 w 20"/>
                <a:gd name="T13" fmla="*/ 1 h 9"/>
                <a:gd name="T14" fmla="*/ 4 w 20"/>
                <a:gd name="T15" fmla="*/ 0 h 9"/>
                <a:gd name="T16" fmla="*/ 0 w 20"/>
                <a:gd name="T17" fmla="*/ 2 h 9"/>
                <a:gd name="T18" fmla="*/ 3 w 20"/>
                <a:gd name="T19" fmla="*/ 3 h 9"/>
                <a:gd name="T20" fmla="*/ 8 w 20"/>
                <a:gd name="T21" fmla="*/ 4 h 9"/>
                <a:gd name="T22" fmla="*/ 12 w 20"/>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9">
                  <a:moveTo>
                    <a:pt x="12" y="5"/>
                  </a:moveTo>
                  <a:cubicBezTo>
                    <a:pt x="13" y="5"/>
                    <a:pt x="12" y="7"/>
                    <a:pt x="13" y="7"/>
                  </a:cubicBezTo>
                  <a:cubicBezTo>
                    <a:pt x="13" y="8"/>
                    <a:pt x="16" y="8"/>
                    <a:pt x="16" y="9"/>
                  </a:cubicBezTo>
                  <a:cubicBezTo>
                    <a:pt x="17" y="9"/>
                    <a:pt x="18" y="8"/>
                    <a:pt x="19" y="8"/>
                  </a:cubicBezTo>
                  <a:cubicBezTo>
                    <a:pt x="20" y="8"/>
                    <a:pt x="19" y="5"/>
                    <a:pt x="17" y="5"/>
                  </a:cubicBezTo>
                  <a:cubicBezTo>
                    <a:pt x="15" y="5"/>
                    <a:pt x="14" y="3"/>
                    <a:pt x="13" y="3"/>
                  </a:cubicBezTo>
                  <a:cubicBezTo>
                    <a:pt x="13" y="3"/>
                    <a:pt x="11" y="1"/>
                    <a:pt x="10" y="1"/>
                  </a:cubicBezTo>
                  <a:cubicBezTo>
                    <a:pt x="10" y="0"/>
                    <a:pt x="5" y="0"/>
                    <a:pt x="4" y="0"/>
                  </a:cubicBezTo>
                  <a:cubicBezTo>
                    <a:pt x="2" y="0"/>
                    <a:pt x="0" y="2"/>
                    <a:pt x="0" y="2"/>
                  </a:cubicBezTo>
                  <a:cubicBezTo>
                    <a:pt x="0" y="3"/>
                    <a:pt x="2" y="3"/>
                    <a:pt x="3" y="3"/>
                  </a:cubicBezTo>
                  <a:cubicBezTo>
                    <a:pt x="4" y="2"/>
                    <a:pt x="8" y="3"/>
                    <a:pt x="8" y="4"/>
                  </a:cubicBezTo>
                  <a:cubicBezTo>
                    <a:pt x="9" y="5"/>
                    <a:pt x="11" y="5"/>
                    <a:pt x="12" y="5"/>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38"/>
            <p:cNvSpPr>
              <a:spLocks/>
            </p:cNvSpPr>
            <p:nvPr/>
          </p:nvSpPr>
          <p:spPr bwMode="auto">
            <a:xfrm>
              <a:off x="10382250" y="3289300"/>
              <a:ext cx="28575" cy="9525"/>
            </a:xfrm>
            <a:custGeom>
              <a:avLst/>
              <a:gdLst>
                <a:gd name="T0" fmla="*/ 0 w 3"/>
                <a:gd name="T1" fmla="*/ 1 h 1"/>
                <a:gd name="T2" fmla="*/ 3 w 3"/>
                <a:gd name="T3" fmla="*/ 1 h 1"/>
                <a:gd name="T4" fmla="*/ 3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0" y="1"/>
                    <a:pt x="2" y="1"/>
                    <a:pt x="3" y="1"/>
                  </a:cubicBezTo>
                  <a:cubicBezTo>
                    <a:pt x="3" y="1"/>
                    <a:pt x="3" y="1"/>
                    <a:pt x="3" y="0"/>
                  </a:cubicBezTo>
                  <a:cubicBezTo>
                    <a:pt x="2" y="0"/>
                    <a:pt x="0" y="0"/>
                    <a:pt x="0" y="1"/>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39"/>
            <p:cNvSpPr>
              <a:spLocks/>
            </p:cNvSpPr>
            <p:nvPr/>
          </p:nvSpPr>
          <p:spPr bwMode="auto">
            <a:xfrm>
              <a:off x="10382250" y="3184525"/>
              <a:ext cx="19050" cy="19050"/>
            </a:xfrm>
            <a:custGeom>
              <a:avLst/>
              <a:gdLst>
                <a:gd name="T0" fmla="*/ 2 w 2"/>
                <a:gd name="T1" fmla="*/ 0 h 2"/>
                <a:gd name="T2" fmla="*/ 0 w 2"/>
                <a:gd name="T3" fmla="*/ 1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1" y="0"/>
                    <a:pt x="0" y="0"/>
                    <a:pt x="0" y="1"/>
                  </a:cubicBezTo>
                  <a:cubicBezTo>
                    <a:pt x="0" y="1"/>
                    <a:pt x="1" y="2"/>
                    <a:pt x="1" y="2"/>
                  </a:cubicBezTo>
                  <a:cubicBezTo>
                    <a:pt x="2" y="2"/>
                    <a:pt x="2" y="0"/>
                    <a:pt x="2"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40"/>
            <p:cNvSpPr>
              <a:spLocks/>
            </p:cNvSpPr>
            <p:nvPr/>
          </p:nvSpPr>
          <p:spPr bwMode="auto">
            <a:xfrm>
              <a:off x="10420350" y="3175000"/>
              <a:ext cx="28575" cy="28575"/>
            </a:xfrm>
            <a:custGeom>
              <a:avLst/>
              <a:gdLst>
                <a:gd name="T0" fmla="*/ 3 w 3"/>
                <a:gd name="T1" fmla="*/ 1 h 3"/>
                <a:gd name="T2" fmla="*/ 1 w 3"/>
                <a:gd name="T3" fmla="*/ 0 h 3"/>
                <a:gd name="T4" fmla="*/ 1 w 3"/>
                <a:gd name="T5" fmla="*/ 2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1" y="0"/>
                    <a:pt x="1" y="0"/>
                  </a:cubicBezTo>
                  <a:cubicBezTo>
                    <a:pt x="1" y="0"/>
                    <a:pt x="0" y="1"/>
                    <a:pt x="1" y="2"/>
                  </a:cubicBezTo>
                  <a:cubicBezTo>
                    <a:pt x="1" y="3"/>
                    <a:pt x="3" y="2"/>
                    <a:pt x="3" y="1"/>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41"/>
            <p:cNvSpPr>
              <a:spLocks/>
            </p:cNvSpPr>
            <p:nvPr/>
          </p:nvSpPr>
          <p:spPr bwMode="auto">
            <a:xfrm>
              <a:off x="10448925" y="3203575"/>
              <a:ext cx="39687" cy="38100"/>
            </a:xfrm>
            <a:custGeom>
              <a:avLst/>
              <a:gdLst>
                <a:gd name="T0" fmla="*/ 3 w 4"/>
                <a:gd name="T1" fmla="*/ 4 h 4"/>
                <a:gd name="T2" fmla="*/ 4 w 4"/>
                <a:gd name="T3" fmla="*/ 2 h 4"/>
                <a:gd name="T4" fmla="*/ 1 w 4"/>
                <a:gd name="T5" fmla="*/ 0 h 4"/>
                <a:gd name="T6" fmla="*/ 0 w 4"/>
                <a:gd name="T7" fmla="*/ 2 h 4"/>
                <a:gd name="T8" fmla="*/ 1 w 4"/>
                <a:gd name="T9" fmla="*/ 3 h 4"/>
                <a:gd name="T10" fmla="*/ 3 w 4"/>
                <a:gd name="T11" fmla="*/ 4 h 4"/>
              </a:gdLst>
              <a:ahLst/>
              <a:cxnLst>
                <a:cxn ang="0">
                  <a:pos x="T0" y="T1"/>
                </a:cxn>
                <a:cxn ang="0">
                  <a:pos x="T2" y="T3"/>
                </a:cxn>
                <a:cxn ang="0">
                  <a:pos x="T4" y="T5"/>
                </a:cxn>
                <a:cxn ang="0">
                  <a:pos x="T6" y="T7"/>
                </a:cxn>
                <a:cxn ang="0">
                  <a:pos x="T8" y="T9"/>
                </a:cxn>
                <a:cxn ang="0">
                  <a:pos x="T10" y="T11"/>
                </a:cxn>
              </a:cxnLst>
              <a:rect l="0" t="0" r="r" b="b"/>
              <a:pathLst>
                <a:path w="4" h="4">
                  <a:moveTo>
                    <a:pt x="3" y="4"/>
                  </a:moveTo>
                  <a:cubicBezTo>
                    <a:pt x="4" y="3"/>
                    <a:pt x="4" y="2"/>
                    <a:pt x="4" y="2"/>
                  </a:cubicBezTo>
                  <a:cubicBezTo>
                    <a:pt x="3" y="2"/>
                    <a:pt x="2" y="0"/>
                    <a:pt x="1" y="0"/>
                  </a:cubicBezTo>
                  <a:cubicBezTo>
                    <a:pt x="1" y="0"/>
                    <a:pt x="0" y="1"/>
                    <a:pt x="0" y="2"/>
                  </a:cubicBezTo>
                  <a:cubicBezTo>
                    <a:pt x="0" y="2"/>
                    <a:pt x="1" y="3"/>
                    <a:pt x="1" y="3"/>
                  </a:cubicBezTo>
                  <a:cubicBezTo>
                    <a:pt x="1" y="2"/>
                    <a:pt x="2" y="4"/>
                    <a:pt x="3" y="4"/>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42"/>
            <p:cNvSpPr>
              <a:spLocks/>
            </p:cNvSpPr>
            <p:nvPr/>
          </p:nvSpPr>
          <p:spPr bwMode="auto">
            <a:xfrm>
              <a:off x="12944475" y="3586163"/>
              <a:ext cx="68262" cy="47625"/>
            </a:xfrm>
            <a:custGeom>
              <a:avLst/>
              <a:gdLst>
                <a:gd name="T0" fmla="*/ 5 w 7"/>
                <a:gd name="T1" fmla="*/ 1 h 5"/>
                <a:gd name="T2" fmla="*/ 2 w 7"/>
                <a:gd name="T3" fmla="*/ 1 h 5"/>
                <a:gd name="T4" fmla="*/ 1 w 7"/>
                <a:gd name="T5" fmla="*/ 2 h 5"/>
                <a:gd name="T6" fmla="*/ 1 w 7"/>
                <a:gd name="T7" fmla="*/ 3 h 5"/>
                <a:gd name="T8" fmla="*/ 6 w 7"/>
                <a:gd name="T9" fmla="*/ 5 h 5"/>
                <a:gd name="T10" fmla="*/ 7 w 7"/>
                <a:gd name="T11" fmla="*/ 0 h 5"/>
                <a:gd name="T12" fmla="*/ 5 w 7"/>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5" y="1"/>
                  </a:moveTo>
                  <a:cubicBezTo>
                    <a:pt x="5" y="1"/>
                    <a:pt x="2" y="1"/>
                    <a:pt x="2" y="1"/>
                  </a:cubicBezTo>
                  <a:cubicBezTo>
                    <a:pt x="2" y="0"/>
                    <a:pt x="1" y="2"/>
                    <a:pt x="1" y="2"/>
                  </a:cubicBezTo>
                  <a:cubicBezTo>
                    <a:pt x="0" y="2"/>
                    <a:pt x="1" y="3"/>
                    <a:pt x="1" y="3"/>
                  </a:cubicBezTo>
                  <a:cubicBezTo>
                    <a:pt x="2" y="3"/>
                    <a:pt x="4" y="4"/>
                    <a:pt x="6" y="5"/>
                  </a:cubicBezTo>
                  <a:cubicBezTo>
                    <a:pt x="6" y="3"/>
                    <a:pt x="7" y="1"/>
                    <a:pt x="7" y="0"/>
                  </a:cubicBezTo>
                  <a:cubicBezTo>
                    <a:pt x="6" y="0"/>
                    <a:pt x="6" y="0"/>
                    <a:pt x="5" y="1"/>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43"/>
            <p:cNvSpPr>
              <a:spLocks/>
            </p:cNvSpPr>
            <p:nvPr/>
          </p:nvSpPr>
          <p:spPr bwMode="auto">
            <a:xfrm>
              <a:off x="9942513" y="2219325"/>
              <a:ext cx="995362" cy="2284413"/>
            </a:xfrm>
            <a:custGeom>
              <a:avLst/>
              <a:gdLst>
                <a:gd name="T0" fmla="*/ 56 w 104"/>
                <a:gd name="T1" fmla="*/ 176 h 239"/>
                <a:gd name="T2" fmla="*/ 56 w 104"/>
                <a:gd name="T3" fmla="*/ 191 h 239"/>
                <a:gd name="T4" fmla="*/ 56 w 104"/>
                <a:gd name="T5" fmla="*/ 212 h 239"/>
                <a:gd name="T6" fmla="*/ 56 w 104"/>
                <a:gd name="T7" fmla="*/ 226 h 239"/>
                <a:gd name="T8" fmla="*/ 60 w 104"/>
                <a:gd name="T9" fmla="*/ 238 h 239"/>
                <a:gd name="T10" fmla="*/ 67 w 104"/>
                <a:gd name="T11" fmla="*/ 237 h 239"/>
                <a:gd name="T12" fmla="*/ 68 w 104"/>
                <a:gd name="T13" fmla="*/ 226 h 239"/>
                <a:gd name="T14" fmla="*/ 71 w 104"/>
                <a:gd name="T15" fmla="*/ 211 h 239"/>
                <a:gd name="T16" fmla="*/ 79 w 104"/>
                <a:gd name="T17" fmla="*/ 200 h 239"/>
                <a:gd name="T18" fmla="*/ 86 w 104"/>
                <a:gd name="T19" fmla="*/ 192 h 239"/>
                <a:gd name="T20" fmla="*/ 95 w 104"/>
                <a:gd name="T21" fmla="*/ 181 h 239"/>
                <a:gd name="T22" fmla="*/ 99 w 104"/>
                <a:gd name="T23" fmla="*/ 166 h 239"/>
                <a:gd name="T24" fmla="*/ 104 w 104"/>
                <a:gd name="T25" fmla="*/ 155 h 239"/>
                <a:gd name="T26" fmla="*/ 101 w 104"/>
                <a:gd name="T27" fmla="*/ 148 h 239"/>
                <a:gd name="T28" fmla="*/ 88 w 104"/>
                <a:gd name="T29" fmla="*/ 143 h 239"/>
                <a:gd name="T30" fmla="*/ 73 w 104"/>
                <a:gd name="T31" fmla="*/ 130 h 239"/>
                <a:gd name="T32" fmla="*/ 61 w 104"/>
                <a:gd name="T33" fmla="*/ 122 h 239"/>
                <a:gd name="T34" fmla="*/ 52 w 104"/>
                <a:gd name="T35" fmla="*/ 121 h 239"/>
                <a:gd name="T36" fmla="*/ 42 w 104"/>
                <a:gd name="T37" fmla="*/ 126 h 239"/>
                <a:gd name="T38" fmla="*/ 35 w 104"/>
                <a:gd name="T39" fmla="*/ 109 h 239"/>
                <a:gd name="T40" fmla="*/ 21 w 104"/>
                <a:gd name="T41" fmla="*/ 104 h 239"/>
                <a:gd name="T42" fmla="*/ 35 w 104"/>
                <a:gd name="T43" fmla="*/ 94 h 239"/>
                <a:gd name="T44" fmla="*/ 46 w 104"/>
                <a:gd name="T45" fmla="*/ 96 h 239"/>
                <a:gd name="T46" fmla="*/ 52 w 104"/>
                <a:gd name="T47" fmla="*/ 82 h 239"/>
                <a:gd name="T48" fmla="*/ 59 w 104"/>
                <a:gd name="T49" fmla="*/ 72 h 239"/>
                <a:gd name="T50" fmla="*/ 68 w 104"/>
                <a:gd name="T51" fmla="*/ 66 h 239"/>
                <a:gd name="T52" fmla="*/ 71 w 104"/>
                <a:gd name="T53" fmla="*/ 58 h 239"/>
                <a:gd name="T54" fmla="*/ 77 w 104"/>
                <a:gd name="T55" fmla="*/ 58 h 239"/>
                <a:gd name="T56" fmla="*/ 82 w 104"/>
                <a:gd name="T57" fmla="*/ 62 h 239"/>
                <a:gd name="T58" fmla="*/ 81 w 104"/>
                <a:gd name="T59" fmla="*/ 49 h 239"/>
                <a:gd name="T60" fmla="*/ 75 w 104"/>
                <a:gd name="T61" fmla="*/ 40 h 239"/>
                <a:gd name="T62" fmla="*/ 68 w 104"/>
                <a:gd name="T63" fmla="*/ 35 h 239"/>
                <a:gd name="T64" fmla="*/ 59 w 104"/>
                <a:gd name="T65" fmla="*/ 28 h 239"/>
                <a:gd name="T66" fmla="*/ 53 w 104"/>
                <a:gd name="T67" fmla="*/ 41 h 239"/>
                <a:gd name="T68" fmla="*/ 49 w 104"/>
                <a:gd name="T69" fmla="*/ 45 h 239"/>
                <a:gd name="T70" fmla="*/ 40 w 104"/>
                <a:gd name="T71" fmla="*/ 40 h 239"/>
                <a:gd name="T72" fmla="*/ 41 w 104"/>
                <a:gd name="T73" fmla="*/ 30 h 239"/>
                <a:gd name="T74" fmla="*/ 53 w 104"/>
                <a:gd name="T75" fmla="*/ 19 h 239"/>
                <a:gd name="T76" fmla="*/ 56 w 104"/>
                <a:gd name="T77" fmla="*/ 11 h 239"/>
                <a:gd name="T78" fmla="*/ 65 w 104"/>
                <a:gd name="T79" fmla="*/ 16 h 239"/>
                <a:gd name="T80" fmla="*/ 69 w 104"/>
                <a:gd name="T81" fmla="*/ 28 h 239"/>
                <a:gd name="T82" fmla="*/ 75 w 104"/>
                <a:gd name="T83" fmla="*/ 21 h 239"/>
                <a:gd name="T84" fmla="*/ 77 w 104"/>
                <a:gd name="T85" fmla="*/ 16 h 239"/>
                <a:gd name="T86" fmla="*/ 72 w 104"/>
                <a:gd name="T87" fmla="*/ 8 h 239"/>
                <a:gd name="T88" fmla="*/ 60 w 104"/>
                <a:gd name="T89" fmla="*/ 3 h 239"/>
                <a:gd name="T90" fmla="*/ 48 w 104"/>
                <a:gd name="T91" fmla="*/ 6 h 239"/>
                <a:gd name="T92" fmla="*/ 48 w 104"/>
                <a:gd name="T93" fmla="*/ 13 h 239"/>
                <a:gd name="T94" fmla="*/ 40 w 104"/>
                <a:gd name="T95" fmla="*/ 9 h 239"/>
                <a:gd name="T96" fmla="*/ 37 w 104"/>
                <a:gd name="T97" fmla="*/ 13 h 239"/>
                <a:gd name="T98" fmla="*/ 30 w 104"/>
                <a:gd name="T99" fmla="*/ 21 h 239"/>
                <a:gd name="T100" fmla="*/ 23 w 104"/>
                <a:gd name="T101" fmla="*/ 32 h 239"/>
                <a:gd name="T102" fmla="*/ 18 w 104"/>
                <a:gd name="T103" fmla="*/ 41 h 239"/>
                <a:gd name="T104" fmla="*/ 12 w 104"/>
                <a:gd name="T105" fmla="*/ 52 h 239"/>
                <a:gd name="T106" fmla="*/ 8 w 104"/>
                <a:gd name="T107" fmla="*/ 63 h 239"/>
                <a:gd name="T108" fmla="*/ 3 w 104"/>
                <a:gd name="T109" fmla="*/ 80 h 239"/>
                <a:gd name="T110" fmla="*/ 2 w 104"/>
                <a:gd name="T111" fmla="*/ 100 h 239"/>
                <a:gd name="T112" fmla="*/ 6 w 104"/>
                <a:gd name="T113" fmla="*/ 99 h 239"/>
                <a:gd name="T114" fmla="*/ 22 w 104"/>
                <a:gd name="T115" fmla="*/ 116 h 239"/>
                <a:gd name="T116" fmla="*/ 35 w 104"/>
                <a:gd name="T117" fmla="*/ 124 h 239"/>
                <a:gd name="T118" fmla="*/ 44 w 104"/>
                <a:gd name="T119" fmla="*/ 129 h 239"/>
                <a:gd name="T120" fmla="*/ 44 w 104"/>
                <a:gd name="T121" fmla="*/ 141 h 239"/>
                <a:gd name="T122" fmla="*/ 45 w 104"/>
                <a:gd name="T123" fmla="*/ 154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 h="239">
                  <a:moveTo>
                    <a:pt x="49" y="165"/>
                  </a:moveTo>
                  <a:cubicBezTo>
                    <a:pt x="48" y="165"/>
                    <a:pt x="51" y="168"/>
                    <a:pt x="52" y="169"/>
                  </a:cubicBezTo>
                  <a:cubicBezTo>
                    <a:pt x="53" y="170"/>
                    <a:pt x="56" y="175"/>
                    <a:pt x="56" y="176"/>
                  </a:cubicBezTo>
                  <a:cubicBezTo>
                    <a:pt x="57" y="178"/>
                    <a:pt x="57" y="181"/>
                    <a:pt x="56" y="181"/>
                  </a:cubicBezTo>
                  <a:cubicBezTo>
                    <a:pt x="56" y="182"/>
                    <a:pt x="57" y="183"/>
                    <a:pt x="57" y="184"/>
                  </a:cubicBezTo>
                  <a:cubicBezTo>
                    <a:pt x="57" y="184"/>
                    <a:pt x="56" y="189"/>
                    <a:pt x="56" y="191"/>
                  </a:cubicBezTo>
                  <a:cubicBezTo>
                    <a:pt x="57" y="193"/>
                    <a:pt x="54" y="199"/>
                    <a:pt x="54" y="202"/>
                  </a:cubicBezTo>
                  <a:cubicBezTo>
                    <a:pt x="54" y="205"/>
                    <a:pt x="56" y="209"/>
                    <a:pt x="56" y="208"/>
                  </a:cubicBezTo>
                  <a:cubicBezTo>
                    <a:pt x="57" y="208"/>
                    <a:pt x="57" y="211"/>
                    <a:pt x="56" y="212"/>
                  </a:cubicBezTo>
                  <a:cubicBezTo>
                    <a:pt x="55" y="212"/>
                    <a:pt x="54" y="214"/>
                    <a:pt x="55" y="214"/>
                  </a:cubicBezTo>
                  <a:cubicBezTo>
                    <a:pt x="55" y="215"/>
                    <a:pt x="55" y="217"/>
                    <a:pt x="55" y="218"/>
                  </a:cubicBezTo>
                  <a:cubicBezTo>
                    <a:pt x="55" y="219"/>
                    <a:pt x="56" y="225"/>
                    <a:pt x="56" y="226"/>
                  </a:cubicBezTo>
                  <a:cubicBezTo>
                    <a:pt x="56" y="228"/>
                    <a:pt x="58" y="232"/>
                    <a:pt x="59" y="233"/>
                  </a:cubicBezTo>
                  <a:cubicBezTo>
                    <a:pt x="59" y="234"/>
                    <a:pt x="60" y="237"/>
                    <a:pt x="60" y="237"/>
                  </a:cubicBezTo>
                  <a:cubicBezTo>
                    <a:pt x="60" y="237"/>
                    <a:pt x="60" y="238"/>
                    <a:pt x="60" y="238"/>
                  </a:cubicBezTo>
                  <a:cubicBezTo>
                    <a:pt x="60" y="238"/>
                    <a:pt x="62" y="238"/>
                    <a:pt x="63" y="239"/>
                  </a:cubicBezTo>
                  <a:cubicBezTo>
                    <a:pt x="63" y="239"/>
                    <a:pt x="66" y="239"/>
                    <a:pt x="68" y="239"/>
                  </a:cubicBezTo>
                  <a:cubicBezTo>
                    <a:pt x="69" y="239"/>
                    <a:pt x="68" y="237"/>
                    <a:pt x="67" y="237"/>
                  </a:cubicBezTo>
                  <a:cubicBezTo>
                    <a:pt x="67" y="236"/>
                    <a:pt x="66" y="234"/>
                    <a:pt x="66" y="233"/>
                  </a:cubicBezTo>
                  <a:cubicBezTo>
                    <a:pt x="65" y="233"/>
                    <a:pt x="65" y="230"/>
                    <a:pt x="65" y="229"/>
                  </a:cubicBezTo>
                  <a:cubicBezTo>
                    <a:pt x="66" y="228"/>
                    <a:pt x="68" y="227"/>
                    <a:pt x="68" y="226"/>
                  </a:cubicBezTo>
                  <a:cubicBezTo>
                    <a:pt x="68" y="225"/>
                    <a:pt x="68" y="222"/>
                    <a:pt x="68" y="222"/>
                  </a:cubicBezTo>
                  <a:cubicBezTo>
                    <a:pt x="67" y="222"/>
                    <a:pt x="68" y="218"/>
                    <a:pt x="68" y="216"/>
                  </a:cubicBezTo>
                  <a:cubicBezTo>
                    <a:pt x="67" y="214"/>
                    <a:pt x="71" y="213"/>
                    <a:pt x="71" y="211"/>
                  </a:cubicBezTo>
                  <a:cubicBezTo>
                    <a:pt x="71" y="210"/>
                    <a:pt x="75" y="208"/>
                    <a:pt x="76" y="207"/>
                  </a:cubicBezTo>
                  <a:cubicBezTo>
                    <a:pt x="77" y="207"/>
                    <a:pt x="78" y="203"/>
                    <a:pt x="77" y="202"/>
                  </a:cubicBezTo>
                  <a:cubicBezTo>
                    <a:pt x="77" y="201"/>
                    <a:pt x="79" y="200"/>
                    <a:pt x="79" y="200"/>
                  </a:cubicBezTo>
                  <a:cubicBezTo>
                    <a:pt x="80" y="200"/>
                    <a:pt x="81" y="199"/>
                    <a:pt x="82" y="199"/>
                  </a:cubicBezTo>
                  <a:cubicBezTo>
                    <a:pt x="82" y="199"/>
                    <a:pt x="83" y="198"/>
                    <a:pt x="83" y="197"/>
                  </a:cubicBezTo>
                  <a:cubicBezTo>
                    <a:pt x="84" y="197"/>
                    <a:pt x="85" y="192"/>
                    <a:pt x="86" y="192"/>
                  </a:cubicBezTo>
                  <a:cubicBezTo>
                    <a:pt x="87" y="191"/>
                    <a:pt x="88" y="188"/>
                    <a:pt x="88" y="187"/>
                  </a:cubicBezTo>
                  <a:cubicBezTo>
                    <a:pt x="88" y="187"/>
                    <a:pt x="89" y="184"/>
                    <a:pt x="90" y="184"/>
                  </a:cubicBezTo>
                  <a:cubicBezTo>
                    <a:pt x="90" y="183"/>
                    <a:pt x="94" y="181"/>
                    <a:pt x="95" y="181"/>
                  </a:cubicBezTo>
                  <a:cubicBezTo>
                    <a:pt x="95" y="181"/>
                    <a:pt x="96" y="175"/>
                    <a:pt x="96" y="173"/>
                  </a:cubicBezTo>
                  <a:cubicBezTo>
                    <a:pt x="97" y="171"/>
                    <a:pt x="98" y="168"/>
                    <a:pt x="98" y="167"/>
                  </a:cubicBezTo>
                  <a:cubicBezTo>
                    <a:pt x="98" y="167"/>
                    <a:pt x="99" y="166"/>
                    <a:pt x="99" y="166"/>
                  </a:cubicBezTo>
                  <a:cubicBezTo>
                    <a:pt x="100" y="166"/>
                    <a:pt x="100" y="163"/>
                    <a:pt x="101" y="162"/>
                  </a:cubicBezTo>
                  <a:cubicBezTo>
                    <a:pt x="101" y="162"/>
                    <a:pt x="103" y="159"/>
                    <a:pt x="104" y="159"/>
                  </a:cubicBezTo>
                  <a:cubicBezTo>
                    <a:pt x="104" y="158"/>
                    <a:pt x="104" y="156"/>
                    <a:pt x="104" y="155"/>
                  </a:cubicBezTo>
                  <a:cubicBezTo>
                    <a:pt x="104" y="155"/>
                    <a:pt x="104" y="155"/>
                    <a:pt x="104" y="154"/>
                  </a:cubicBezTo>
                  <a:cubicBezTo>
                    <a:pt x="104" y="152"/>
                    <a:pt x="104" y="152"/>
                    <a:pt x="104" y="152"/>
                  </a:cubicBezTo>
                  <a:cubicBezTo>
                    <a:pt x="104" y="150"/>
                    <a:pt x="102" y="148"/>
                    <a:pt x="101" y="148"/>
                  </a:cubicBezTo>
                  <a:cubicBezTo>
                    <a:pt x="101" y="149"/>
                    <a:pt x="98" y="147"/>
                    <a:pt x="97" y="146"/>
                  </a:cubicBezTo>
                  <a:cubicBezTo>
                    <a:pt x="96" y="146"/>
                    <a:pt x="93" y="145"/>
                    <a:pt x="93" y="145"/>
                  </a:cubicBezTo>
                  <a:cubicBezTo>
                    <a:pt x="92" y="145"/>
                    <a:pt x="89" y="143"/>
                    <a:pt x="88" y="143"/>
                  </a:cubicBezTo>
                  <a:cubicBezTo>
                    <a:pt x="87" y="143"/>
                    <a:pt x="84" y="142"/>
                    <a:pt x="84" y="142"/>
                  </a:cubicBezTo>
                  <a:cubicBezTo>
                    <a:pt x="83" y="141"/>
                    <a:pt x="82" y="137"/>
                    <a:pt x="80" y="136"/>
                  </a:cubicBezTo>
                  <a:cubicBezTo>
                    <a:pt x="78" y="134"/>
                    <a:pt x="74" y="131"/>
                    <a:pt x="73" y="130"/>
                  </a:cubicBezTo>
                  <a:cubicBezTo>
                    <a:pt x="73" y="129"/>
                    <a:pt x="68" y="126"/>
                    <a:pt x="67" y="125"/>
                  </a:cubicBezTo>
                  <a:cubicBezTo>
                    <a:pt x="66" y="125"/>
                    <a:pt x="64" y="124"/>
                    <a:pt x="63" y="125"/>
                  </a:cubicBezTo>
                  <a:cubicBezTo>
                    <a:pt x="63" y="125"/>
                    <a:pt x="61" y="122"/>
                    <a:pt x="61" y="122"/>
                  </a:cubicBezTo>
                  <a:cubicBezTo>
                    <a:pt x="60" y="121"/>
                    <a:pt x="57" y="120"/>
                    <a:pt x="57" y="121"/>
                  </a:cubicBezTo>
                  <a:cubicBezTo>
                    <a:pt x="57" y="122"/>
                    <a:pt x="55" y="121"/>
                    <a:pt x="55" y="121"/>
                  </a:cubicBezTo>
                  <a:cubicBezTo>
                    <a:pt x="54" y="120"/>
                    <a:pt x="53" y="121"/>
                    <a:pt x="52" y="121"/>
                  </a:cubicBezTo>
                  <a:cubicBezTo>
                    <a:pt x="52" y="121"/>
                    <a:pt x="49" y="125"/>
                    <a:pt x="48" y="126"/>
                  </a:cubicBezTo>
                  <a:cubicBezTo>
                    <a:pt x="47" y="126"/>
                    <a:pt x="46" y="125"/>
                    <a:pt x="45" y="125"/>
                  </a:cubicBezTo>
                  <a:cubicBezTo>
                    <a:pt x="45" y="124"/>
                    <a:pt x="42" y="125"/>
                    <a:pt x="42" y="126"/>
                  </a:cubicBezTo>
                  <a:cubicBezTo>
                    <a:pt x="41" y="126"/>
                    <a:pt x="39" y="122"/>
                    <a:pt x="40" y="120"/>
                  </a:cubicBezTo>
                  <a:cubicBezTo>
                    <a:pt x="40" y="118"/>
                    <a:pt x="38" y="115"/>
                    <a:pt x="36" y="114"/>
                  </a:cubicBezTo>
                  <a:cubicBezTo>
                    <a:pt x="35" y="114"/>
                    <a:pt x="34" y="110"/>
                    <a:pt x="35" y="109"/>
                  </a:cubicBezTo>
                  <a:cubicBezTo>
                    <a:pt x="35" y="108"/>
                    <a:pt x="32" y="107"/>
                    <a:pt x="31" y="107"/>
                  </a:cubicBezTo>
                  <a:cubicBezTo>
                    <a:pt x="30" y="106"/>
                    <a:pt x="28" y="109"/>
                    <a:pt x="28" y="109"/>
                  </a:cubicBezTo>
                  <a:cubicBezTo>
                    <a:pt x="28" y="110"/>
                    <a:pt x="20" y="108"/>
                    <a:pt x="21" y="104"/>
                  </a:cubicBezTo>
                  <a:cubicBezTo>
                    <a:pt x="22" y="100"/>
                    <a:pt x="25" y="95"/>
                    <a:pt x="26" y="95"/>
                  </a:cubicBezTo>
                  <a:cubicBezTo>
                    <a:pt x="27" y="94"/>
                    <a:pt x="32" y="94"/>
                    <a:pt x="33" y="94"/>
                  </a:cubicBezTo>
                  <a:cubicBezTo>
                    <a:pt x="34" y="95"/>
                    <a:pt x="35" y="94"/>
                    <a:pt x="35" y="94"/>
                  </a:cubicBezTo>
                  <a:cubicBezTo>
                    <a:pt x="35" y="94"/>
                    <a:pt x="39" y="94"/>
                    <a:pt x="40" y="95"/>
                  </a:cubicBezTo>
                  <a:cubicBezTo>
                    <a:pt x="41" y="95"/>
                    <a:pt x="43" y="99"/>
                    <a:pt x="44" y="100"/>
                  </a:cubicBezTo>
                  <a:cubicBezTo>
                    <a:pt x="45" y="101"/>
                    <a:pt x="45" y="97"/>
                    <a:pt x="46" y="96"/>
                  </a:cubicBezTo>
                  <a:cubicBezTo>
                    <a:pt x="46" y="96"/>
                    <a:pt x="45" y="93"/>
                    <a:pt x="45" y="93"/>
                  </a:cubicBezTo>
                  <a:cubicBezTo>
                    <a:pt x="44" y="92"/>
                    <a:pt x="47" y="87"/>
                    <a:pt x="48" y="86"/>
                  </a:cubicBezTo>
                  <a:cubicBezTo>
                    <a:pt x="50" y="85"/>
                    <a:pt x="52" y="82"/>
                    <a:pt x="52" y="82"/>
                  </a:cubicBezTo>
                  <a:cubicBezTo>
                    <a:pt x="52" y="81"/>
                    <a:pt x="53" y="81"/>
                    <a:pt x="54" y="81"/>
                  </a:cubicBezTo>
                  <a:cubicBezTo>
                    <a:pt x="54" y="80"/>
                    <a:pt x="54" y="76"/>
                    <a:pt x="54" y="75"/>
                  </a:cubicBezTo>
                  <a:cubicBezTo>
                    <a:pt x="55" y="74"/>
                    <a:pt x="58" y="72"/>
                    <a:pt x="59" y="72"/>
                  </a:cubicBezTo>
                  <a:cubicBezTo>
                    <a:pt x="60" y="72"/>
                    <a:pt x="61" y="69"/>
                    <a:pt x="61" y="68"/>
                  </a:cubicBezTo>
                  <a:cubicBezTo>
                    <a:pt x="60" y="68"/>
                    <a:pt x="63" y="65"/>
                    <a:pt x="65" y="65"/>
                  </a:cubicBezTo>
                  <a:cubicBezTo>
                    <a:pt x="67" y="64"/>
                    <a:pt x="68" y="66"/>
                    <a:pt x="68" y="66"/>
                  </a:cubicBezTo>
                  <a:cubicBezTo>
                    <a:pt x="68" y="66"/>
                    <a:pt x="70" y="65"/>
                    <a:pt x="71" y="64"/>
                  </a:cubicBezTo>
                  <a:cubicBezTo>
                    <a:pt x="72" y="63"/>
                    <a:pt x="71" y="61"/>
                    <a:pt x="70" y="61"/>
                  </a:cubicBezTo>
                  <a:cubicBezTo>
                    <a:pt x="70" y="60"/>
                    <a:pt x="70" y="58"/>
                    <a:pt x="71" y="58"/>
                  </a:cubicBezTo>
                  <a:cubicBezTo>
                    <a:pt x="72" y="57"/>
                    <a:pt x="73" y="55"/>
                    <a:pt x="72" y="55"/>
                  </a:cubicBezTo>
                  <a:cubicBezTo>
                    <a:pt x="72" y="54"/>
                    <a:pt x="76" y="55"/>
                    <a:pt x="77" y="54"/>
                  </a:cubicBezTo>
                  <a:cubicBezTo>
                    <a:pt x="79" y="53"/>
                    <a:pt x="78" y="57"/>
                    <a:pt x="77" y="58"/>
                  </a:cubicBezTo>
                  <a:cubicBezTo>
                    <a:pt x="76" y="60"/>
                    <a:pt x="77" y="61"/>
                    <a:pt x="78" y="61"/>
                  </a:cubicBezTo>
                  <a:cubicBezTo>
                    <a:pt x="79" y="60"/>
                    <a:pt x="79" y="61"/>
                    <a:pt x="80" y="62"/>
                  </a:cubicBezTo>
                  <a:cubicBezTo>
                    <a:pt x="80" y="62"/>
                    <a:pt x="81" y="61"/>
                    <a:pt x="82" y="62"/>
                  </a:cubicBezTo>
                  <a:cubicBezTo>
                    <a:pt x="83" y="62"/>
                    <a:pt x="84" y="61"/>
                    <a:pt x="84" y="60"/>
                  </a:cubicBezTo>
                  <a:cubicBezTo>
                    <a:pt x="84" y="59"/>
                    <a:pt x="81" y="57"/>
                    <a:pt x="81" y="56"/>
                  </a:cubicBezTo>
                  <a:cubicBezTo>
                    <a:pt x="81" y="56"/>
                    <a:pt x="81" y="50"/>
                    <a:pt x="81" y="49"/>
                  </a:cubicBezTo>
                  <a:cubicBezTo>
                    <a:pt x="80" y="48"/>
                    <a:pt x="79" y="46"/>
                    <a:pt x="78" y="46"/>
                  </a:cubicBezTo>
                  <a:cubicBezTo>
                    <a:pt x="78" y="47"/>
                    <a:pt x="77" y="43"/>
                    <a:pt x="76" y="43"/>
                  </a:cubicBezTo>
                  <a:cubicBezTo>
                    <a:pt x="75" y="42"/>
                    <a:pt x="75" y="40"/>
                    <a:pt x="75" y="40"/>
                  </a:cubicBezTo>
                  <a:cubicBezTo>
                    <a:pt x="75" y="39"/>
                    <a:pt x="73" y="37"/>
                    <a:pt x="72" y="35"/>
                  </a:cubicBezTo>
                  <a:cubicBezTo>
                    <a:pt x="71" y="34"/>
                    <a:pt x="70" y="34"/>
                    <a:pt x="70" y="35"/>
                  </a:cubicBezTo>
                  <a:cubicBezTo>
                    <a:pt x="70" y="35"/>
                    <a:pt x="68" y="35"/>
                    <a:pt x="68" y="35"/>
                  </a:cubicBezTo>
                  <a:cubicBezTo>
                    <a:pt x="67" y="35"/>
                    <a:pt x="66" y="32"/>
                    <a:pt x="66" y="31"/>
                  </a:cubicBezTo>
                  <a:cubicBezTo>
                    <a:pt x="66" y="30"/>
                    <a:pt x="63" y="30"/>
                    <a:pt x="62" y="29"/>
                  </a:cubicBezTo>
                  <a:cubicBezTo>
                    <a:pt x="62" y="28"/>
                    <a:pt x="59" y="29"/>
                    <a:pt x="59" y="28"/>
                  </a:cubicBezTo>
                  <a:cubicBezTo>
                    <a:pt x="59" y="27"/>
                    <a:pt x="57" y="27"/>
                    <a:pt x="56" y="27"/>
                  </a:cubicBezTo>
                  <a:cubicBezTo>
                    <a:pt x="56" y="27"/>
                    <a:pt x="56" y="35"/>
                    <a:pt x="56" y="37"/>
                  </a:cubicBezTo>
                  <a:cubicBezTo>
                    <a:pt x="55" y="40"/>
                    <a:pt x="53" y="41"/>
                    <a:pt x="53" y="41"/>
                  </a:cubicBezTo>
                  <a:cubicBezTo>
                    <a:pt x="52" y="41"/>
                    <a:pt x="53" y="43"/>
                    <a:pt x="53" y="43"/>
                  </a:cubicBezTo>
                  <a:cubicBezTo>
                    <a:pt x="53" y="43"/>
                    <a:pt x="52" y="45"/>
                    <a:pt x="51" y="47"/>
                  </a:cubicBezTo>
                  <a:cubicBezTo>
                    <a:pt x="51" y="49"/>
                    <a:pt x="50" y="47"/>
                    <a:pt x="49" y="45"/>
                  </a:cubicBezTo>
                  <a:cubicBezTo>
                    <a:pt x="49" y="44"/>
                    <a:pt x="47" y="42"/>
                    <a:pt x="47" y="42"/>
                  </a:cubicBezTo>
                  <a:cubicBezTo>
                    <a:pt x="47" y="43"/>
                    <a:pt x="46" y="42"/>
                    <a:pt x="45" y="42"/>
                  </a:cubicBezTo>
                  <a:cubicBezTo>
                    <a:pt x="45" y="42"/>
                    <a:pt x="42" y="40"/>
                    <a:pt x="40" y="40"/>
                  </a:cubicBezTo>
                  <a:cubicBezTo>
                    <a:pt x="39" y="39"/>
                    <a:pt x="38" y="35"/>
                    <a:pt x="38" y="35"/>
                  </a:cubicBezTo>
                  <a:cubicBezTo>
                    <a:pt x="37" y="34"/>
                    <a:pt x="38" y="34"/>
                    <a:pt x="37" y="33"/>
                  </a:cubicBezTo>
                  <a:cubicBezTo>
                    <a:pt x="37" y="33"/>
                    <a:pt x="40" y="30"/>
                    <a:pt x="41" y="30"/>
                  </a:cubicBezTo>
                  <a:cubicBezTo>
                    <a:pt x="41" y="29"/>
                    <a:pt x="44" y="25"/>
                    <a:pt x="45" y="24"/>
                  </a:cubicBezTo>
                  <a:cubicBezTo>
                    <a:pt x="46" y="24"/>
                    <a:pt x="47" y="22"/>
                    <a:pt x="47" y="21"/>
                  </a:cubicBezTo>
                  <a:cubicBezTo>
                    <a:pt x="47" y="21"/>
                    <a:pt x="51" y="20"/>
                    <a:pt x="53" y="19"/>
                  </a:cubicBezTo>
                  <a:cubicBezTo>
                    <a:pt x="54" y="19"/>
                    <a:pt x="55" y="15"/>
                    <a:pt x="55" y="14"/>
                  </a:cubicBezTo>
                  <a:cubicBezTo>
                    <a:pt x="55" y="13"/>
                    <a:pt x="54" y="11"/>
                    <a:pt x="54" y="11"/>
                  </a:cubicBezTo>
                  <a:cubicBezTo>
                    <a:pt x="53" y="11"/>
                    <a:pt x="56" y="10"/>
                    <a:pt x="56" y="11"/>
                  </a:cubicBezTo>
                  <a:cubicBezTo>
                    <a:pt x="57" y="11"/>
                    <a:pt x="60" y="10"/>
                    <a:pt x="61" y="11"/>
                  </a:cubicBezTo>
                  <a:cubicBezTo>
                    <a:pt x="62" y="11"/>
                    <a:pt x="63" y="12"/>
                    <a:pt x="65" y="13"/>
                  </a:cubicBezTo>
                  <a:cubicBezTo>
                    <a:pt x="65" y="13"/>
                    <a:pt x="65" y="13"/>
                    <a:pt x="65" y="16"/>
                  </a:cubicBezTo>
                  <a:cubicBezTo>
                    <a:pt x="64" y="20"/>
                    <a:pt x="64" y="20"/>
                    <a:pt x="64" y="20"/>
                  </a:cubicBezTo>
                  <a:cubicBezTo>
                    <a:pt x="60" y="22"/>
                    <a:pt x="59" y="24"/>
                    <a:pt x="61" y="24"/>
                  </a:cubicBezTo>
                  <a:cubicBezTo>
                    <a:pt x="62" y="24"/>
                    <a:pt x="68" y="27"/>
                    <a:pt x="69" y="28"/>
                  </a:cubicBezTo>
                  <a:cubicBezTo>
                    <a:pt x="71" y="29"/>
                    <a:pt x="72" y="26"/>
                    <a:pt x="72" y="25"/>
                  </a:cubicBezTo>
                  <a:cubicBezTo>
                    <a:pt x="73" y="25"/>
                    <a:pt x="73" y="22"/>
                    <a:pt x="72" y="21"/>
                  </a:cubicBezTo>
                  <a:cubicBezTo>
                    <a:pt x="72" y="21"/>
                    <a:pt x="74" y="21"/>
                    <a:pt x="75" y="21"/>
                  </a:cubicBezTo>
                  <a:cubicBezTo>
                    <a:pt x="75" y="22"/>
                    <a:pt x="76" y="21"/>
                    <a:pt x="77" y="20"/>
                  </a:cubicBezTo>
                  <a:cubicBezTo>
                    <a:pt x="77" y="20"/>
                    <a:pt x="77" y="18"/>
                    <a:pt x="78" y="17"/>
                  </a:cubicBezTo>
                  <a:cubicBezTo>
                    <a:pt x="78" y="17"/>
                    <a:pt x="77" y="16"/>
                    <a:pt x="77" y="16"/>
                  </a:cubicBezTo>
                  <a:cubicBezTo>
                    <a:pt x="76" y="15"/>
                    <a:pt x="74" y="14"/>
                    <a:pt x="73" y="14"/>
                  </a:cubicBezTo>
                  <a:cubicBezTo>
                    <a:pt x="72" y="13"/>
                    <a:pt x="72" y="11"/>
                    <a:pt x="72" y="11"/>
                  </a:cubicBezTo>
                  <a:cubicBezTo>
                    <a:pt x="73" y="11"/>
                    <a:pt x="72" y="8"/>
                    <a:pt x="72" y="8"/>
                  </a:cubicBezTo>
                  <a:cubicBezTo>
                    <a:pt x="71" y="7"/>
                    <a:pt x="68" y="6"/>
                    <a:pt x="67" y="6"/>
                  </a:cubicBezTo>
                  <a:cubicBezTo>
                    <a:pt x="67" y="6"/>
                    <a:pt x="66" y="4"/>
                    <a:pt x="65" y="4"/>
                  </a:cubicBezTo>
                  <a:cubicBezTo>
                    <a:pt x="64" y="3"/>
                    <a:pt x="61" y="3"/>
                    <a:pt x="60" y="3"/>
                  </a:cubicBezTo>
                  <a:cubicBezTo>
                    <a:pt x="59" y="3"/>
                    <a:pt x="57" y="1"/>
                    <a:pt x="56" y="1"/>
                  </a:cubicBezTo>
                  <a:cubicBezTo>
                    <a:pt x="54" y="2"/>
                    <a:pt x="53" y="0"/>
                    <a:pt x="52" y="0"/>
                  </a:cubicBezTo>
                  <a:cubicBezTo>
                    <a:pt x="52" y="0"/>
                    <a:pt x="48" y="4"/>
                    <a:pt x="48" y="6"/>
                  </a:cubicBezTo>
                  <a:cubicBezTo>
                    <a:pt x="48" y="9"/>
                    <a:pt x="49" y="11"/>
                    <a:pt x="50" y="11"/>
                  </a:cubicBezTo>
                  <a:cubicBezTo>
                    <a:pt x="51" y="12"/>
                    <a:pt x="50" y="14"/>
                    <a:pt x="49" y="15"/>
                  </a:cubicBezTo>
                  <a:cubicBezTo>
                    <a:pt x="49" y="15"/>
                    <a:pt x="47" y="14"/>
                    <a:pt x="48" y="13"/>
                  </a:cubicBezTo>
                  <a:cubicBezTo>
                    <a:pt x="48" y="13"/>
                    <a:pt x="46" y="10"/>
                    <a:pt x="46" y="9"/>
                  </a:cubicBezTo>
                  <a:cubicBezTo>
                    <a:pt x="45" y="8"/>
                    <a:pt x="43" y="7"/>
                    <a:pt x="42" y="7"/>
                  </a:cubicBezTo>
                  <a:cubicBezTo>
                    <a:pt x="41" y="8"/>
                    <a:pt x="41" y="8"/>
                    <a:pt x="40" y="9"/>
                  </a:cubicBezTo>
                  <a:cubicBezTo>
                    <a:pt x="40" y="10"/>
                    <a:pt x="40" y="11"/>
                    <a:pt x="40" y="12"/>
                  </a:cubicBezTo>
                  <a:cubicBezTo>
                    <a:pt x="40" y="14"/>
                    <a:pt x="38" y="14"/>
                    <a:pt x="38" y="13"/>
                  </a:cubicBezTo>
                  <a:cubicBezTo>
                    <a:pt x="38" y="13"/>
                    <a:pt x="37" y="13"/>
                    <a:pt x="37" y="13"/>
                  </a:cubicBezTo>
                  <a:cubicBezTo>
                    <a:pt x="36" y="14"/>
                    <a:pt x="35" y="15"/>
                    <a:pt x="34" y="15"/>
                  </a:cubicBezTo>
                  <a:cubicBezTo>
                    <a:pt x="34" y="16"/>
                    <a:pt x="33" y="17"/>
                    <a:pt x="32" y="18"/>
                  </a:cubicBezTo>
                  <a:cubicBezTo>
                    <a:pt x="32" y="19"/>
                    <a:pt x="31" y="20"/>
                    <a:pt x="30" y="21"/>
                  </a:cubicBezTo>
                  <a:cubicBezTo>
                    <a:pt x="30" y="22"/>
                    <a:pt x="29" y="23"/>
                    <a:pt x="28" y="24"/>
                  </a:cubicBezTo>
                  <a:cubicBezTo>
                    <a:pt x="27" y="25"/>
                    <a:pt x="27" y="26"/>
                    <a:pt x="26" y="28"/>
                  </a:cubicBezTo>
                  <a:cubicBezTo>
                    <a:pt x="25" y="29"/>
                    <a:pt x="24" y="30"/>
                    <a:pt x="23" y="32"/>
                  </a:cubicBezTo>
                  <a:cubicBezTo>
                    <a:pt x="22" y="33"/>
                    <a:pt x="22" y="34"/>
                    <a:pt x="21" y="35"/>
                  </a:cubicBezTo>
                  <a:cubicBezTo>
                    <a:pt x="21" y="36"/>
                    <a:pt x="20" y="37"/>
                    <a:pt x="20" y="37"/>
                  </a:cubicBezTo>
                  <a:cubicBezTo>
                    <a:pt x="19" y="39"/>
                    <a:pt x="18" y="40"/>
                    <a:pt x="18" y="41"/>
                  </a:cubicBezTo>
                  <a:cubicBezTo>
                    <a:pt x="17" y="42"/>
                    <a:pt x="17" y="42"/>
                    <a:pt x="17" y="43"/>
                  </a:cubicBezTo>
                  <a:cubicBezTo>
                    <a:pt x="15" y="46"/>
                    <a:pt x="14" y="49"/>
                    <a:pt x="13" y="52"/>
                  </a:cubicBezTo>
                  <a:cubicBezTo>
                    <a:pt x="13" y="52"/>
                    <a:pt x="12" y="52"/>
                    <a:pt x="12" y="52"/>
                  </a:cubicBezTo>
                  <a:cubicBezTo>
                    <a:pt x="12" y="53"/>
                    <a:pt x="11" y="55"/>
                    <a:pt x="11" y="56"/>
                  </a:cubicBezTo>
                  <a:cubicBezTo>
                    <a:pt x="10" y="57"/>
                    <a:pt x="10" y="58"/>
                    <a:pt x="10" y="58"/>
                  </a:cubicBezTo>
                  <a:cubicBezTo>
                    <a:pt x="9" y="60"/>
                    <a:pt x="9" y="61"/>
                    <a:pt x="8" y="63"/>
                  </a:cubicBezTo>
                  <a:cubicBezTo>
                    <a:pt x="8" y="63"/>
                    <a:pt x="8" y="63"/>
                    <a:pt x="8" y="63"/>
                  </a:cubicBezTo>
                  <a:cubicBezTo>
                    <a:pt x="6" y="69"/>
                    <a:pt x="5" y="74"/>
                    <a:pt x="3" y="79"/>
                  </a:cubicBezTo>
                  <a:cubicBezTo>
                    <a:pt x="3" y="80"/>
                    <a:pt x="3" y="80"/>
                    <a:pt x="3" y="80"/>
                  </a:cubicBezTo>
                  <a:cubicBezTo>
                    <a:pt x="2" y="86"/>
                    <a:pt x="1" y="92"/>
                    <a:pt x="0" y="97"/>
                  </a:cubicBezTo>
                  <a:cubicBezTo>
                    <a:pt x="0" y="97"/>
                    <a:pt x="0" y="97"/>
                    <a:pt x="0" y="97"/>
                  </a:cubicBezTo>
                  <a:cubicBezTo>
                    <a:pt x="1" y="98"/>
                    <a:pt x="2" y="99"/>
                    <a:pt x="2" y="100"/>
                  </a:cubicBezTo>
                  <a:cubicBezTo>
                    <a:pt x="3" y="102"/>
                    <a:pt x="5" y="103"/>
                    <a:pt x="5" y="103"/>
                  </a:cubicBezTo>
                  <a:cubicBezTo>
                    <a:pt x="6" y="103"/>
                    <a:pt x="6" y="100"/>
                    <a:pt x="6" y="99"/>
                  </a:cubicBezTo>
                  <a:cubicBezTo>
                    <a:pt x="5" y="99"/>
                    <a:pt x="6" y="98"/>
                    <a:pt x="6" y="99"/>
                  </a:cubicBezTo>
                  <a:cubicBezTo>
                    <a:pt x="6" y="99"/>
                    <a:pt x="9" y="102"/>
                    <a:pt x="9" y="103"/>
                  </a:cubicBezTo>
                  <a:cubicBezTo>
                    <a:pt x="10" y="104"/>
                    <a:pt x="11" y="110"/>
                    <a:pt x="12" y="111"/>
                  </a:cubicBezTo>
                  <a:cubicBezTo>
                    <a:pt x="13" y="113"/>
                    <a:pt x="20" y="115"/>
                    <a:pt x="22" y="116"/>
                  </a:cubicBezTo>
                  <a:cubicBezTo>
                    <a:pt x="24" y="116"/>
                    <a:pt x="27" y="119"/>
                    <a:pt x="28" y="120"/>
                  </a:cubicBezTo>
                  <a:cubicBezTo>
                    <a:pt x="28" y="120"/>
                    <a:pt x="31" y="121"/>
                    <a:pt x="32" y="121"/>
                  </a:cubicBezTo>
                  <a:cubicBezTo>
                    <a:pt x="32" y="121"/>
                    <a:pt x="34" y="123"/>
                    <a:pt x="35" y="124"/>
                  </a:cubicBezTo>
                  <a:cubicBezTo>
                    <a:pt x="35" y="124"/>
                    <a:pt x="36" y="126"/>
                    <a:pt x="36" y="126"/>
                  </a:cubicBezTo>
                  <a:cubicBezTo>
                    <a:pt x="36" y="126"/>
                    <a:pt x="40" y="128"/>
                    <a:pt x="41" y="129"/>
                  </a:cubicBezTo>
                  <a:cubicBezTo>
                    <a:pt x="42" y="130"/>
                    <a:pt x="43" y="130"/>
                    <a:pt x="44" y="129"/>
                  </a:cubicBezTo>
                  <a:cubicBezTo>
                    <a:pt x="44" y="129"/>
                    <a:pt x="45" y="131"/>
                    <a:pt x="45" y="132"/>
                  </a:cubicBezTo>
                  <a:cubicBezTo>
                    <a:pt x="46" y="133"/>
                    <a:pt x="46" y="135"/>
                    <a:pt x="45" y="136"/>
                  </a:cubicBezTo>
                  <a:cubicBezTo>
                    <a:pt x="45" y="136"/>
                    <a:pt x="44" y="140"/>
                    <a:pt x="44" y="141"/>
                  </a:cubicBezTo>
                  <a:cubicBezTo>
                    <a:pt x="43" y="142"/>
                    <a:pt x="42" y="147"/>
                    <a:pt x="42" y="149"/>
                  </a:cubicBezTo>
                  <a:cubicBezTo>
                    <a:pt x="42" y="150"/>
                    <a:pt x="44" y="152"/>
                    <a:pt x="45" y="153"/>
                  </a:cubicBezTo>
                  <a:cubicBezTo>
                    <a:pt x="46" y="153"/>
                    <a:pt x="45" y="154"/>
                    <a:pt x="45" y="154"/>
                  </a:cubicBezTo>
                  <a:cubicBezTo>
                    <a:pt x="44" y="154"/>
                    <a:pt x="44" y="160"/>
                    <a:pt x="46" y="161"/>
                  </a:cubicBezTo>
                  <a:cubicBezTo>
                    <a:pt x="48" y="162"/>
                    <a:pt x="49" y="164"/>
                    <a:pt x="49" y="165"/>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Line 44"/>
            <p:cNvSpPr>
              <a:spLocks noChangeShapeType="1"/>
            </p:cNvSpPr>
            <p:nvPr/>
          </p:nvSpPr>
          <p:spPr bwMode="auto">
            <a:xfrm>
              <a:off x="10593388" y="284956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Line 45"/>
            <p:cNvSpPr>
              <a:spLocks noChangeShapeType="1"/>
            </p:cNvSpPr>
            <p:nvPr/>
          </p:nvSpPr>
          <p:spPr bwMode="auto">
            <a:xfrm>
              <a:off x="10593388" y="284956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46"/>
            <p:cNvSpPr>
              <a:spLocks/>
            </p:cNvSpPr>
            <p:nvPr/>
          </p:nvSpPr>
          <p:spPr bwMode="auto">
            <a:xfrm>
              <a:off x="10420350" y="1979613"/>
              <a:ext cx="325437" cy="220663"/>
            </a:xfrm>
            <a:custGeom>
              <a:avLst/>
              <a:gdLst>
                <a:gd name="T0" fmla="*/ 7 w 34"/>
                <a:gd name="T1" fmla="*/ 23 h 23"/>
                <a:gd name="T2" fmla="*/ 12 w 34"/>
                <a:gd name="T3" fmla="*/ 21 h 23"/>
                <a:gd name="T4" fmla="*/ 12 w 34"/>
                <a:gd name="T5" fmla="*/ 19 h 23"/>
                <a:gd name="T6" fmla="*/ 13 w 34"/>
                <a:gd name="T7" fmla="*/ 19 h 23"/>
                <a:gd name="T8" fmla="*/ 15 w 34"/>
                <a:gd name="T9" fmla="*/ 14 h 23"/>
                <a:gd name="T10" fmla="*/ 22 w 34"/>
                <a:gd name="T11" fmla="*/ 11 h 23"/>
                <a:gd name="T12" fmla="*/ 26 w 34"/>
                <a:gd name="T13" fmla="*/ 8 h 23"/>
                <a:gd name="T14" fmla="*/ 28 w 34"/>
                <a:gd name="T15" fmla="*/ 5 h 23"/>
                <a:gd name="T16" fmla="*/ 32 w 34"/>
                <a:gd name="T17" fmla="*/ 2 h 23"/>
                <a:gd name="T18" fmla="*/ 34 w 34"/>
                <a:gd name="T19" fmla="*/ 0 h 23"/>
                <a:gd name="T20" fmla="*/ 20 w 34"/>
                <a:gd name="T21" fmla="*/ 7 h 23"/>
                <a:gd name="T22" fmla="*/ 20 w 34"/>
                <a:gd name="T23" fmla="*/ 7 h 23"/>
                <a:gd name="T24" fmla="*/ 15 w 34"/>
                <a:gd name="T25" fmla="*/ 11 h 23"/>
                <a:gd name="T26" fmla="*/ 11 w 34"/>
                <a:gd name="T27" fmla="*/ 14 h 23"/>
                <a:gd name="T28" fmla="*/ 10 w 34"/>
                <a:gd name="T29" fmla="*/ 15 h 23"/>
                <a:gd name="T30" fmla="*/ 6 w 34"/>
                <a:gd name="T31" fmla="*/ 19 h 23"/>
                <a:gd name="T32" fmla="*/ 5 w 34"/>
                <a:gd name="T33" fmla="*/ 19 h 23"/>
                <a:gd name="T34" fmla="*/ 0 w 34"/>
                <a:gd name="T35" fmla="*/ 23 h 23"/>
                <a:gd name="T36" fmla="*/ 7 w 34"/>
                <a:gd name="T3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23">
                  <a:moveTo>
                    <a:pt x="7" y="23"/>
                  </a:moveTo>
                  <a:cubicBezTo>
                    <a:pt x="9" y="22"/>
                    <a:pt x="12" y="22"/>
                    <a:pt x="12" y="21"/>
                  </a:cubicBezTo>
                  <a:cubicBezTo>
                    <a:pt x="12" y="21"/>
                    <a:pt x="12" y="19"/>
                    <a:pt x="12" y="19"/>
                  </a:cubicBezTo>
                  <a:cubicBezTo>
                    <a:pt x="12" y="19"/>
                    <a:pt x="12" y="19"/>
                    <a:pt x="13" y="19"/>
                  </a:cubicBezTo>
                  <a:cubicBezTo>
                    <a:pt x="13" y="19"/>
                    <a:pt x="15" y="15"/>
                    <a:pt x="15" y="14"/>
                  </a:cubicBezTo>
                  <a:cubicBezTo>
                    <a:pt x="16" y="13"/>
                    <a:pt x="21" y="12"/>
                    <a:pt x="22" y="11"/>
                  </a:cubicBezTo>
                  <a:cubicBezTo>
                    <a:pt x="23" y="10"/>
                    <a:pt x="25" y="8"/>
                    <a:pt x="26" y="8"/>
                  </a:cubicBezTo>
                  <a:cubicBezTo>
                    <a:pt x="27" y="8"/>
                    <a:pt x="28" y="6"/>
                    <a:pt x="28" y="5"/>
                  </a:cubicBezTo>
                  <a:cubicBezTo>
                    <a:pt x="28" y="5"/>
                    <a:pt x="31" y="3"/>
                    <a:pt x="32" y="2"/>
                  </a:cubicBezTo>
                  <a:cubicBezTo>
                    <a:pt x="33" y="2"/>
                    <a:pt x="34" y="0"/>
                    <a:pt x="34" y="0"/>
                  </a:cubicBezTo>
                  <a:cubicBezTo>
                    <a:pt x="33" y="0"/>
                    <a:pt x="26" y="4"/>
                    <a:pt x="20" y="7"/>
                  </a:cubicBezTo>
                  <a:cubicBezTo>
                    <a:pt x="20" y="7"/>
                    <a:pt x="20" y="7"/>
                    <a:pt x="20" y="7"/>
                  </a:cubicBezTo>
                  <a:cubicBezTo>
                    <a:pt x="18" y="9"/>
                    <a:pt x="17" y="10"/>
                    <a:pt x="15" y="11"/>
                  </a:cubicBezTo>
                  <a:cubicBezTo>
                    <a:pt x="14" y="12"/>
                    <a:pt x="13" y="13"/>
                    <a:pt x="11" y="14"/>
                  </a:cubicBezTo>
                  <a:cubicBezTo>
                    <a:pt x="11" y="14"/>
                    <a:pt x="10" y="15"/>
                    <a:pt x="10" y="15"/>
                  </a:cubicBezTo>
                  <a:cubicBezTo>
                    <a:pt x="8" y="16"/>
                    <a:pt x="7" y="17"/>
                    <a:pt x="6" y="19"/>
                  </a:cubicBezTo>
                  <a:cubicBezTo>
                    <a:pt x="5" y="19"/>
                    <a:pt x="5" y="19"/>
                    <a:pt x="5" y="19"/>
                  </a:cubicBezTo>
                  <a:cubicBezTo>
                    <a:pt x="3" y="21"/>
                    <a:pt x="2" y="22"/>
                    <a:pt x="0" y="23"/>
                  </a:cubicBezTo>
                  <a:cubicBezTo>
                    <a:pt x="2" y="23"/>
                    <a:pt x="5" y="23"/>
                    <a:pt x="7" y="23"/>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47"/>
            <p:cNvSpPr>
              <a:spLocks/>
            </p:cNvSpPr>
            <p:nvPr/>
          </p:nvSpPr>
          <p:spPr bwMode="auto">
            <a:xfrm>
              <a:off x="11166475" y="2333625"/>
              <a:ext cx="315912" cy="658813"/>
            </a:xfrm>
            <a:custGeom>
              <a:avLst/>
              <a:gdLst>
                <a:gd name="T0" fmla="*/ 31 w 33"/>
                <a:gd name="T1" fmla="*/ 65 h 69"/>
                <a:gd name="T2" fmla="*/ 31 w 33"/>
                <a:gd name="T3" fmla="*/ 67 h 69"/>
                <a:gd name="T4" fmla="*/ 33 w 33"/>
                <a:gd name="T5" fmla="*/ 65 h 69"/>
                <a:gd name="T6" fmla="*/ 33 w 33"/>
                <a:gd name="T7" fmla="*/ 56 h 69"/>
                <a:gd name="T8" fmla="*/ 33 w 33"/>
                <a:gd name="T9" fmla="*/ 56 h 69"/>
                <a:gd name="T10" fmla="*/ 33 w 33"/>
                <a:gd name="T11" fmla="*/ 55 h 69"/>
                <a:gd name="T12" fmla="*/ 33 w 33"/>
                <a:gd name="T13" fmla="*/ 0 h 69"/>
                <a:gd name="T14" fmla="*/ 31 w 33"/>
                <a:gd name="T15" fmla="*/ 2 h 69"/>
                <a:gd name="T16" fmla="*/ 27 w 33"/>
                <a:gd name="T17" fmla="*/ 9 h 69"/>
                <a:gd name="T18" fmla="*/ 24 w 33"/>
                <a:gd name="T19" fmla="*/ 10 h 69"/>
                <a:gd name="T20" fmla="*/ 23 w 33"/>
                <a:gd name="T21" fmla="*/ 12 h 69"/>
                <a:gd name="T22" fmla="*/ 19 w 33"/>
                <a:gd name="T23" fmla="*/ 16 h 69"/>
                <a:gd name="T24" fmla="*/ 20 w 33"/>
                <a:gd name="T25" fmla="*/ 23 h 69"/>
                <a:gd name="T26" fmla="*/ 22 w 33"/>
                <a:gd name="T27" fmla="*/ 27 h 69"/>
                <a:gd name="T28" fmla="*/ 22 w 33"/>
                <a:gd name="T29" fmla="*/ 31 h 69"/>
                <a:gd name="T30" fmla="*/ 23 w 33"/>
                <a:gd name="T31" fmla="*/ 33 h 69"/>
                <a:gd name="T32" fmla="*/ 19 w 33"/>
                <a:gd name="T33" fmla="*/ 34 h 69"/>
                <a:gd name="T34" fmla="*/ 17 w 33"/>
                <a:gd name="T35" fmla="*/ 37 h 69"/>
                <a:gd name="T36" fmla="*/ 13 w 33"/>
                <a:gd name="T37" fmla="*/ 39 h 69"/>
                <a:gd name="T38" fmla="*/ 14 w 33"/>
                <a:gd name="T39" fmla="*/ 37 h 69"/>
                <a:gd name="T40" fmla="*/ 14 w 33"/>
                <a:gd name="T41" fmla="*/ 34 h 69"/>
                <a:gd name="T42" fmla="*/ 12 w 33"/>
                <a:gd name="T43" fmla="*/ 28 h 69"/>
                <a:gd name="T44" fmla="*/ 10 w 33"/>
                <a:gd name="T45" fmla="*/ 25 h 69"/>
                <a:gd name="T46" fmla="*/ 10 w 33"/>
                <a:gd name="T47" fmla="*/ 23 h 69"/>
                <a:gd name="T48" fmla="*/ 7 w 33"/>
                <a:gd name="T49" fmla="*/ 23 h 69"/>
                <a:gd name="T50" fmla="*/ 6 w 33"/>
                <a:gd name="T51" fmla="*/ 29 h 69"/>
                <a:gd name="T52" fmla="*/ 7 w 33"/>
                <a:gd name="T53" fmla="*/ 32 h 69"/>
                <a:gd name="T54" fmla="*/ 7 w 33"/>
                <a:gd name="T55" fmla="*/ 35 h 69"/>
                <a:gd name="T56" fmla="*/ 6 w 33"/>
                <a:gd name="T57" fmla="*/ 39 h 69"/>
                <a:gd name="T58" fmla="*/ 5 w 33"/>
                <a:gd name="T59" fmla="*/ 42 h 69"/>
                <a:gd name="T60" fmla="*/ 10 w 33"/>
                <a:gd name="T61" fmla="*/ 42 h 69"/>
                <a:gd name="T62" fmla="*/ 12 w 33"/>
                <a:gd name="T63" fmla="*/ 42 h 69"/>
                <a:gd name="T64" fmla="*/ 9 w 33"/>
                <a:gd name="T65" fmla="*/ 44 h 69"/>
                <a:gd name="T66" fmla="*/ 6 w 33"/>
                <a:gd name="T67" fmla="*/ 47 h 69"/>
                <a:gd name="T68" fmla="*/ 7 w 33"/>
                <a:gd name="T69" fmla="*/ 48 h 69"/>
                <a:gd name="T70" fmla="*/ 10 w 33"/>
                <a:gd name="T71" fmla="*/ 52 h 69"/>
                <a:gd name="T72" fmla="*/ 10 w 33"/>
                <a:gd name="T73" fmla="*/ 55 h 69"/>
                <a:gd name="T74" fmla="*/ 4 w 33"/>
                <a:gd name="T75" fmla="*/ 55 h 69"/>
                <a:gd name="T76" fmla="*/ 0 w 33"/>
                <a:gd name="T77" fmla="*/ 60 h 69"/>
                <a:gd name="T78" fmla="*/ 0 w 33"/>
                <a:gd name="T79" fmla="*/ 66 h 69"/>
                <a:gd name="T80" fmla="*/ 5 w 33"/>
                <a:gd name="T81" fmla="*/ 68 h 69"/>
                <a:gd name="T82" fmla="*/ 9 w 33"/>
                <a:gd name="T83" fmla="*/ 68 h 69"/>
                <a:gd name="T84" fmla="*/ 13 w 33"/>
                <a:gd name="T85" fmla="*/ 63 h 69"/>
                <a:gd name="T86" fmla="*/ 17 w 33"/>
                <a:gd name="T87" fmla="*/ 58 h 69"/>
                <a:gd name="T88" fmla="*/ 22 w 33"/>
                <a:gd name="T89" fmla="*/ 56 h 69"/>
                <a:gd name="T90" fmla="*/ 23 w 33"/>
                <a:gd name="T91" fmla="*/ 61 h 69"/>
                <a:gd name="T92" fmla="*/ 27 w 33"/>
                <a:gd name="T93" fmla="*/ 61 h 69"/>
                <a:gd name="T94" fmla="*/ 27 w 33"/>
                <a:gd name="T95" fmla="*/ 59 h 69"/>
                <a:gd name="T96" fmla="*/ 31 w 33"/>
                <a:gd name="T97" fmla="*/ 62 h 69"/>
                <a:gd name="T98" fmla="*/ 31 w 33"/>
                <a:gd name="T99" fmla="*/ 6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 h="69">
                  <a:moveTo>
                    <a:pt x="31" y="65"/>
                  </a:moveTo>
                  <a:cubicBezTo>
                    <a:pt x="30" y="65"/>
                    <a:pt x="30" y="67"/>
                    <a:pt x="31" y="67"/>
                  </a:cubicBezTo>
                  <a:cubicBezTo>
                    <a:pt x="32" y="67"/>
                    <a:pt x="32" y="66"/>
                    <a:pt x="33" y="65"/>
                  </a:cubicBezTo>
                  <a:cubicBezTo>
                    <a:pt x="33" y="56"/>
                    <a:pt x="33" y="56"/>
                    <a:pt x="33" y="56"/>
                  </a:cubicBezTo>
                  <a:cubicBezTo>
                    <a:pt x="33" y="56"/>
                    <a:pt x="33" y="56"/>
                    <a:pt x="33" y="56"/>
                  </a:cubicBezTo>
                  <a:cubicBezTo>
                    <a:pt x="32" y="55"/>
                    <a:pt x="32" y="55"/>
                    <a:pt x="33" y="55"/>
                  </a:cubicBezTo>
                  <a:cubicBezTo>
                    <a:pt x="33" y="0"/>
                    <a:pt x="33" y="0"/>
                    <a:pt x="33" y="0"/>
                  </a:cubicBezTo>
                  <a:cubicBezTo>
                    <a:pt x="32" y="1"/>
                    <a:pt x="31" y="2"/>
                    <a:pt x="31" y="2"/>
                  </a:cubicBezTo>
                  <a:cubicBezTo>
                    <a:pt x="30" y="3"/>
                    <a:pt x="27" y="7"/>
                    <a:pt x="27" y="9"/>
                  </a:cubicBezTo>
                  <a:cubicBezTo>
                    <a:pt x="26" y="10"/>
                    <a:pt x="25" y="10"/>
                    <a:pt x="24" y="10"/>
                  </a:cubicBezTo>
                  <a:cubicBezTo>
                    <a:pt x="24" y="10"/>
                    <a:pt x="23" y="11"/>
                    <a:pt x="23" y="12"/>
                  </a:cubicBezTo>
                  <a:cubicBezTo>
                    <a:pt x="23" y="12"/>
                    <a:pt x="20" y="14"/>
                    <a:pt x="19" y="16"/>
                  </a:cubicBezTo>
                  <a:cubicBezTo>
                    <a:pt x="19" y="18"/>
                    <a:pt x="20" y="22"/>
                    <a:pt x="20" y="23"/>
                  </a:cubicBezTo>
                  <a:cubicBezTo>
                    <a:pt x="20" y="25"/>
                    <a:pt x="21" y="27"/>
                    <a:pt x="22" y="27"/>
                  </a:cubicBezTo>
                  <a:cubicBezTo>
                    <a:pt x="23" y="27"/>
                    <a:pt x="23" y="30"/>
                    <a:pt x="22" y="31"/>
                  </a:cubicBezTo>
                  <a:cubicBezTo>
                    <a:pt x="22" y="31"/>
                    <a:pt x="23" y="32"/>
                    <a:pt x="23" y="33"/>
                  </a:cubicBezTo>
                  <a:cubicBezTo>
                    <a:pt x="23" y="33"/>
                    <a:pt x="20" y="34"/>
                    <a:pt x="19" y="34"/>
                  </a:cubicBezTo>
                  <a:cubicBezTo>
                    <a:pt x="19" y="35"/>
                    <a:pt x="17" y="36"/>
                    <a:pt x="17" y="37"/>
                  </a:cubicBezTo>
                  <a:cubicBezTo>
                    <a:pt x="17" y="38"/>
                    <a:pt x="14" y="38"/>
                    <a:pt x="13" y="39"/>
                  </a:cubicBezTo>
                  <a:cubicBezTo>
                    <a:pt x="14" y="38"/>
                    <a:pt x="14" y="38"/>
                    <a:pt x="14" y="37"/>
                  </a:cubicBezTo>
                  <a:cubicBezTo>
                    <a:pt x="15" y="36"/>
                    <a:pt x="14" y="35"/>
                    <a:pt x="14" y="34"/>
                  </a:cubicBezTo>
                  <a:cubicBezTo>
                    <a:pt x="13" y="34"/>
                    <a:pt x="13" y="29"/>
                    <a:pt x="12" y="28"/>
                  </a:cubicBezTo>
                  <a:cubicBezTo>
                    <a:pt x="12" y="27"/>
                    <a:pt x="10" y="25"/>
                    <a:pt x="10" y="25"/>
                  </a:cubicBezTo>
                  <a:cubicBezTo>
                    <a:pt x="9" y="25"/>
                    <a:pt x="10" y="24"/>
                    <a:pt x="10" y="23"/>
                  </a:cubicBezTo>
                  <a:cubicBezTo>
                    <a:pt x="10" y="22"/>
                    <a:pt x="8" y="22"/>
                    <a:pt x="7" y="23"/>
                  </a:cubicBezTo>
                  <a:cubicBezTo>
                    <a:pt x="7" y="23"/>
                    <a:pt x="6" y="28"/>
                    <a:pt x="6" y="29"/>
                  </a:cubicBezTo>
                  <a:cubicBezTo>
                    <a:pt x="6" y="30"/>
                    <a:pt x="7" y="32"/>
                    <a:pt x="7" y="32"/>
                  </a:cubicBezTo>
                  <a:cubicBezTo>
                    <a:pt x="8" y="32"/>
                    <a:pt x="8" y="35"/>
                    <a:pt x="7" y="35"/>
                  </a:cubicBezTo>
                  <a:cubicBezTo>
                    <a:pt x="6" y="35"/>
                    <a:pt x="5" y="38"/>
                    <a:pt x="6" y="39"/>
                  </a:cubicBezTo>
                  <a:cubicBezTo>
                    <a:pt x="6" y="40"/>
                    <a:pt x="5" y="41"/>
                    <a:pt x="5" y="42"/>
                  </a:cubicBezTo>
                  <a:cubicBezTo>
                    <a:pt x="4" y="42"/>
                    <a:pt x="8" y="42"/>
                    <a:pt x="10" y="42"/>
                  </a:cubicBezTo>
                  <a:cubicBezTo>
                    <a:pt x="11" y="42"/>
                    <a:pt x="13" y="42"/>
                    <a:pt x="12" y="42"/>
                  </a:cubicBezTo>
                  <a:cubicBezTo>
                    <a:pt x="12" y="43"/>
                    <a:pt x="9" y="43"/>
                    <a:pt x="9" y="44"/>
                  </a:cubicBezTo>
                  <a:cubicBezTo>
                    <a:pt x="8" y="45"/>
                    <a:pt x="6" y="46"/>
                    <a:pt x="6" y="47"/>
                  </a:cubicBezTo>
                  <a:cubicBezTo>
                    <a:pt x="5" y="47"/>
                    <a:pt x="6" y="48"/>
                    <a:pt x="7" y="48"/>
                  </a:cubicBezTo>
                  <a:cubicBezTo>
                    <a:pt x="8" y="48"/>
                    <a:pt x="9" y="51"/>
                    <a:pt x="10" y="52"/>
                  </a:cubicBezTo>
                  <a:cubicBezTo>
                    <a:pt x="10" y="53"/>
                    <a:pt x="10" y="54"/>
                    <a:pt x="10" y="55"/>
                  </a:cubicBezTo>
                  <a:cubicBezTo>
                    <a:pt x="10" y="55"/>
                    <a:pt x="5" y="54"/>
                    <a:pt x="4" y="55"/>
                  </a:cubicBezTo>
                  <a:cubicBezTo>
                    <a:pt x="2" y="55"/>
                    <a:pt x="0" y="59"/>
                    <a:pt x="0" y="60"/>
                  </a:cubicBezTo>
                  <a:cubicBezTo>
                    <a:pt x="0" y="61"/>
                    <a:pt x="0" y="65"/>
                    <a:pt x="0" y="66"/>
                  </a:cubicBezTo>
                  <a:cubicBezTo>
                    <a:pt x="1" y="67"/>
                    <a:pt x="4" y="67"/>
                    <a:pt x="5" y="68"/>
                  </a:cubicBezTo>
                  <a:cubicBezTo>
                    <a:pt x="5" y="68"/>
                    <a:pt x="9" y="68"/>
                    <a:pt x="9" y="68"/>
                  </a:cubicBezTo>
                  <a:cubicBezTo>
                    <a:pt x="10" y="69"/>
                    <a:pt x="12" y="65"/>
                    <a:pt x="13" y="63"/>
                  </a:cubicBezTo>
                  <a:cubicBezTo>
                    <a:pt x="13" y="62"/>
                    <a:pt x="16" y="59"/>
                    <a:pt x="17" y="58"/>
                  </a:cubicBezTo>
                  <a:cubicBezTo>
                    <a:pt x="18" y="56"/>
                    <a:pt x="21" y="57"/>
                    <a:pt x="22" y="56"/>
                  </a:cubicBezTo>
                  <a:cubicBezTo>
                    <a:pt x="23" y="55"/>
                    <a:pt x="23" y="59"/>
                    <a:pt x="23" y="61"/>
                  </a:cubicBezTo>
                  <a:cubicBezTo>
                    <a:pt x="24" y="62"/>
                    <a:pt x="27" y="62"/>
                    <a:pt x="27" y="61"/>
                  </a:cubicBezTo>
                  <a:cubicBezTo>
                    <a:pt x="26" y="59"/>
                    <a:pt x="27" y="58"/>
                    <a:pt x="27" y="59"/>
                  </a:cubicBezTo>
                  <a:cubicBezTo>
                    <a:pt x="27" y="59"/>
                    <a:pt x="31" y="61"/>
                    <a:pt x="31" y="62"/>
                  </a:cubicBezTo>
                  <a:cubicBezTo>
                    <a:pt x="32" y="63"/>
                    <a:pt x="32" y="65"/>
                    <a:pt x="31" y="65"/>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48"/>
            <p:cNvSpPr>
              <a:spLocks/>
            </p:cNvSpPr>
            <p:nvPr/>
          </p:nvSpPr>
          <p:spPr bwMode="auto">
            <a:xfrm>
              <a:off x="11071225" y="2973388"/>
              <a:ext cx="411162" cy="1081088"/>
            </a:xfrm>
            <a:custGeom>
              <a:avLst/>
              <a:gdLst>
                <a:gd name="T0" fmla="*/ 43 w 43"/>
                <a:gd name="T1" fmla="*/ 9 h 113"/>
                <a:gd name="T2" fmla="*/ 41 w 43"/>
                <a:gd name="T3" fmla="*/ 8 h 113"/>
                <a:gd name="T4" fmla="*/ 37 w 43"/>
                <a:gd name="T5" fmla="*/ 3 h 113"/>
                <a:gd name="T6" fmla="*/ 37 w 43"/>
                <a:gd name="T7" fmla="*/ 1 h 113"/>
                <a:gd name="T8" fmla="*/ 31 w 43"/>
                <a:gd name="T9" fmla="*/ 1 h 113"/>
                <a:gd name="T10" fmla="*/ 21 w 43"/>
                <a:gd name="T11" fmla="*/ 3 h 113"/>
                <a:gd name="T12" fmla="*/ 16 w 43"/>
                <a:gd name="T13" fmla="*/ 3 h 113"/>
                <a:gd name="T14" fmla="*/ 12 w 43"/>
                <a:gd name="T15" fmla="*/ 5 h 113"/>
                <a:gd name="T16" fmla="*/ 9 w 43"/>
                <a:gd name="T17" fmla="*/ 13 h 113"/>
                <a:gd name="T18" fmla="*/ 8 w 43"/>
                <a:gd name="T19" fmla="*/ 15 h 113"/>
                <a:gd name="T20" fmla="*/ 7 w 43"/>
                <a:gd name="T21" fmla="*/ 17 h 113"/>
                <a:gd name="T22" fmla="*/ 1 w 43"/>
                <a:gd name="T23" fmla="*/ 26 h 113"/>
                <a:gd name="T24" fmla="*/ 0 w 43"/>
                <a:gd name="T25" fmla="*/ 39 h 113"/>
                <a:gd name="T26" fmla="*/ 3 w 43"/>
                <a:gd name="T27" fmla="*/ 49 h 113"/>
                <a:gd name="T28" fmla="*/ 10 w 43"/>
                <a:gd name="T29" fmla="*/ 56 h 113"/>
                <a:gd name="T30" fmla="*/ 18 w 43"/>
                <a:gd name="T31" fmla="*/ 57 h 113"/>
                <a:gd name="T32" fmla="*/ 22 w 43"/>
                <a:gd name="T33" fmla="*/ 53 h 113"/>
                <a:gd name="T34" fmla="*/ 24 w 43"/>
                <a:gd name="T35" fmla="*/ 54 h 113"/>
                <a:gd name="T36" fmla="*/ 25 w 43"/>
                <a:gd name="T37" fmla="*/ 54 h 113"/>
                <a:gd name="T38" fmla="*/ 29 w 43"/>
                <a:gd name="T39" fmla="*/ 56 h 113"/>
                <a:gd name="T40" fmla="*/ 33 w 43"/>
                <a:gd name="T41" fmla="*/ 56 h 113"/>
                <a:gd name="T42" fmla="*/ 34 w 43"/>
                <a:gd name="T43" fmla="*/ 64 h 113"/>
                <a:gd name="T44" fmla="*/ 35 w 43"/>
                <a:gd name="T45" fmla="*/ 73 h 113"/>
                <a:gd name="T46" fmla="*/ 38 w 43"/>
                <a:gd name="T47" fmla="*/ 82 h 113"/>
                <a:gd name="T48" fmla="*/ 37 w 43"/>
                <a:gd name="T49" fmla="*/ 92 h 113"/>
                <a:gd name="T50" fmla="*/ 40 w 43"/>
                <a:gd name="T51" fmla="*/ 102 h 113"/>
                <a:gd name="T52" fmla="*/ 41 w 43"/>
                <a:gd name="T53" fmla="*/ 109 h 113"/>
                <a:gd name="T54" fmla="*/ 43 w 43"/>
                <a:gd name="T55" fmla="*/ 113 h 113"/>
                <a:gd name="T56" fmla="*/ 43 w 43"/>
                <a:gd name="T57" fmla="*/ 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113">
                  <a:moveTo>
                    <a:pt x="43" y="9"/>
                  </a:moveTo>
                  <a:cubicBezTo>
                    <a:pt x="42" y="8"/>
                    <a:pt x="42" y="8"/>
                    <a:pt x="41" y="8"/>
                  </a:cubicBezTo>
                  <a:cubicBezTo>
                    <a:pt x="39" y="7"/>
                    <a:pt x="38" y="4"/>
                    <a:pt x="37" y="3"/>
                  </a:cubicBezTo>
                  <a:cubicBezTo>
                    <a:pt x="37" y="3"/>
                    <a:pt x="37" y="2"/>
                    <a:pt x="37" y="1"/>
                  </a:cubicBezTo>
                  <a:cubicBezTo>
                    <a:pt x="37" y="1"/>
                    <a:pt x="32" y="0"/>
                    <a:pt x="31" y="1"/>
                  </a:cubicBezTo>
                  <a:cubicBezTo>
                    <a:pt x="30" y="1"/>
                    <a:pt x="22" y="2"/>
                    <a:pt x="21" y="3"/>
                  </a:cubicBezTo>
                  <a:cubicBezTo>
                    <a:pt x="19" y="4"/>
                    <a:pt x="16" y="3"/>
                    <a:pt x="16" y="3"/>
                  </a:cubicBezTo>
                  <a:cubicBezTo>
                    <a:pt x="15" y="3"/>
                    <a:pt x="13" y="5"/>
                    <a:pt x="12" y="5"/>
                  </a:cubicBezTo>
                  <a:cubicBezTo>
                    <a:pt x="11" y="6"/>
                    <a:pt x="10" y="9"/>
                    <a:pt x="9" y="13"/>
                  </a:cubicBezTo>
                  <a:cubicBezTo>
                    <a:pt x="9" y="13"/>
                    <a:pt x="9" y="13"/>
                    <a:pt x="8" y="15"/>
                  </a:cubicBezTo>
                  <a:cubicBezTo>
                    <a:pt x="7" y="17"/>
                    <a:pt x="7" y="17"/>
                    <a:pt x="7" y="17"/>
                  </a:cubicBezTo>
                  <a:cubicBezTo>
                    <a:pt x="5" y="19"/>
                    <a:pt x="2" y="25"/>
                    <a:pt x="1" y="26"/>
                  </a:cubicBezTo>
                  <a:cubicBezTo>
                    <a:pt x="1" y="27"/>
                    <a:pt x="0" y="36"/>
                    <a:pt x="0" y="39"/>
                  </a:cubicBezTo>
                  <a:cubicBezTo>
                    <a:pt x="0" y="41"/>
                    <a:pt x="3" y="48"/>
                    <a:pt x="3" y="49"/>
                  </a:cubicBezTo>
                  <a:cubicBezTo>
                    <a:pt x="4" y="51"/>
                    <a:pt x="8" y="55"/>
                    <a:pt x="10" y="56"/>
                  </a:cubicBezTo>
                  <a:cubicBezTo>
                    <a:pt x="11" y="56"/>
                    <a:pt x="16" y="57"/>
                    <a:pt x="18" y="57"/>
                  </a:cubicBezTo>
                  <a:cubicBezTo>
                    <a:pt x="19" y="57"/>
                    <a:pt x="21" y="55"/>
                    <a:pt x="22" y="53"/>
                  </a:cubicBezTo>
                  <a:cubicBezTo>
                    <a:pt x="22" y="53"/>
                    <a:pt x="22" y="53"/>
                    <a:pt x="24" y="54"/>
                  </a:cubicBezTo>
                  <a:cubicBezTo>
                    <a:pt x="25" y="54"/>
                    <a:pt x="25" y="54"/>
                    <a:pt x="25" y="54"/>
                  </a:cubicBezTo>
                  <a:cubicBezTo>
                    <a:pt x="25" y="55"/>
                    <a:pt x="28" y="56"/>
                    <a:pt x="29" y="56"/>
                  </a:cubicBezTo>
                  <a:cubicBezTo>
                    <a:pt x="30" y="57"/>
                    <a:pt x="32" y="56"/>
                    <a:pt x="33" y="56"/>
                  </a:cubicBezTo>
                  <a:cubicBezTo>
                    <a:pt x="34" y="56"/>
                    <a:pt x="34" y="62"/>
                    <a:pt x="34" y="64"/>
                  </a:cubicBezTo>
                  <a:cubicBezTo>
                    <a:pt x="33" y="66"/>
                    <a:pt x="35" y="72"/>
                    <a:pt x="35" y="73"/>
                  </a:cubicBezTo>
                  <a:cubicBezTo>
                    <a:pt x="36" y="75"/>
                    <a:pt x="38" y="80"/>
                    <a:pt x="38" y="82"/>
                  </a:cubicBezTo>
                  <a:cubicBezTo>
                    <a:pt x="38" y="84"/>
                    <a:pt x="37" y="90"/>
                    <a:pt x="37" y="92"/>
                  </a:cubicBezTo>
                  <a:cubicBezTo>
                    <a:pt x="37" y="94"/>
                    <a:pt x="39" y="100"/>
                    <a:pt x="40" y="102"/>
                  </a:cubicBezTo>
                  <a:cubicBezTo>
                    <a:pt x="41" y="104"/>
                    <a:pt x="41" y="108"/>
                    <a:pt x="41" y="109"/>
                  </a:cubicBezTo>
                  <a:cubicBezTo>
                    <a:pt x="41" y="109"/>
                    <a:pt x="42" y="111"/>
                    <a:pt x="43" y="113"/>
                  </a:cubicBezTo>
                  <a:lnTo>
                    <a:pt x="43" y="9"/>
                  </a:ln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49"/>
            <p:cNvSpPr>
              <a:spLocks/>
            </p:cNvSpPr>
            <p:nvPr/>
          </p:nvSpPr>
          <p:spPr bwMode="auto">
            <a:xfrm>
              <a:off x="10688638" y="4389438"/>
              <a:ext cx="28575" cy="28575"/>
            </a:xfrm>
            <a:custGeom>
              <a:avLst/>
              <a:gdLst>
                <a:gd name="T0" fmla="*/ 0 w 3"/>
                <a:gd name="T1" fmla="*/ 3 h 3"/>
                <a:gd name="T2" fmla="*/ 2 w 3"/>
                <a:gd name="T3" fmla="*/ 3 h 3"/>
                <a:gd name="T4" fmla="*/ 0 w 3"/>
                <a:gd name="T5" fmla="*/ 3 h 3"/>
              </a:gdLst>
              <a:ahLst/>
              <a:cxnLst>
                <a:cxn ang="0">
                  <a:pos x="T0" y="T1"/>
                </a:cxn>
                <a:cxn ang="0">
                  <a:pos x="T2" y="T3"/>
                </a:cxn>
                <a:cxn ang="0">
                  <a:pos x="T4" y="T5"/>
                </a:cxn>
              </a:cxnLst>
              <a:rect l="0" t="0" r="r" b="b"/>
              <a:pathLst>
                <a:path w="3" h="3">
                  <a:moveTo>
                    <a:pt x="0" y="3"/>
                  </a:moveTo>
                  <a:cubicBezTo>
                    <a:pt x="1" y="3"/>
                    <a:pt x="2" y="3"/>
                    <a:pt x="2" y="3"/>
                  </a:cubicBezTo>
                  <a:cubicBezTo>
                    <a:pt x="3" y="0"/>
                    <a:pt x="0" y="1"/>
                    <a:pt x="0" y="3"/>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50"/>
            <p:cNvSpPr>
              <a:spLocks/>
            </p:cNvSpPr>
            <p:nvPr/>
          </p:nvSpPr>
          <p:spPr bwMode="auto">
            <a:xfrm>
              <a:off x="10612438" y="1951038"/>
              <a:ext cx="649287" cy="592138"/>
            </a:xfrm>
            <a:custGeom>
              <a:avLst/>
              <a:gdLst>
                <a:gd name="T0" fmla="*/ 53 w 68"/>
                <a:gd name="T1" fmla="*/ 36 h 62"/>
                <a:gd name="T2" fmla="*/ 56 w 68"/>
                <a:gd name="T3" fmla="*/ 35 h 62"/>
                <a:gd name="T4" fmla="*/ 56 w 68"/>
                <a:gd name="T5" fmla="*/ 34 h 62"/>
                <a:gd name="T6" fmla="*/ 56 w 68"/>
                <a:gd name="T7" fmla="*/ 32 h 62"/>
                <a:gd name="T8" fmla="*/ 59 w 68"/>
                <a:gd name="T9" fmla="*/ 26 h 62"/>
                <a:gd name="T10" fmla="*/ 61 w 68"/>
                <a:gd name="T11" fmla="*/ 21 h 62"/>
                <a:gd name="T12" fmla="*/ 60 w 68"/>
                <a:gd name="T13" fmla="*/ 18 h 62"/>
                <a:gd name="T14" fmla="*/ 61 w 68"/>
                <a:gd name="T15" fmla="*/ 17 h 62"/>
                <a:gd name="T16" fmla="*/ 61 w 68"/>
                <a:gd name="T17" fmla="*/ 13 h 62"/>
                <a:gd name="T18" fmla="*/ 64 w 68"/>
                <a:gd name="T19" fmla="*/ 11 h 62"/>
                <a:gd name="T20" fmla="*/ 67 w 68"/>
                <a:gd name="T21" fmla="*/ 10 h 62"/>
                <a:gd name="T22" fmla="*/ 68 w 68"/>
                <a:gd name="T23" fmla="*/ 7 h 62"/>
                <a:gd name="T24" fmla="*/ 64 w 68"/>
                <a:gd name="T25" fmla="*/ 6 h 62"/>
                <a:gd name="T26" fmla="*/ 59 w 68"/>
                <a:gd name="T27" fmla="*/ 6 h 62"/>
                <a:gd name="T28" fmla="*/ 60 w 68"/>
                <a:gd name="T29" fmla="*/ 3 h 62"/>
                <a:gd name="T30" fmla="*/ 59 w 68"/>
                <a:gd name="T31" fmla="*/ 1 h 62"/>
                <a:gd name="T32" fmla="*/ 52 w 68"/>
                <a:gd name="T33" fmla="*/ 0 h 62"/>
                <a:gd name="T34" fmla="*/ 49 w 68"/>
                <a:gd name="T35" fmla="*/ 0 h 62"/>
                <a:gd name="T36" fmla="*/ 42 w 68"/>
                <a:gd name="T37" fmla="*/ 1 h 62"/>
                <a:gd name="T38" fmla="*/ 33 w 68"/>
                <a:gd name="T39" fmla="*/ 1 h 62"/>
                <a:gd name="T40" fmla="*/ 31 w 68"/>
                <a:gd name="T41" fmla="*/ 5 h 62"/>
                <a:gd name="T42" fmla="*/ 24 w 68"/>
                <a:gd name="T43" fmla="*/ 5 h 62"/>
                <a:gd name="T44" fmla="*/ 11 w 68"/>
                <a:gd name="T45" fmla="*/ 9 h 62"/>
                <a:gd name="T46" fmla="*/ 8 w 68"/>
                <a:gd name="T47" fmla="*/ 13 h 62"/>
                <a:gd name="T48" fmla="*/ 5 w 68"/>
                <a:gd name="T49" fmla="*/ 16 h 62"/>
                <a:gd name="T50" fmla="*/ 0 w 68"/>
                <a:gd name="T51" fmla="*/ 17 h 62"/>
                <a:gd name="T52" fmla="*/ 1 w 68"/>
                <a:gd name="T53" fmla="*/ 19 h 62"/>
                <a:gd name="T54" fmla="*/ 3 w 68"/>
                <a:gd name="T55" fmla="*/ 19 h 62"/>
                <a:gd name="T56" fmla="*/ 7 w 68"/>
                <a:gd name="T57" fmla="*/ 20 h 62"/>
                <a:gd name="T58" fmla="*/ 4 w 68"/>
                <a:gd name="T59" fmla="*/ 21 h 62"/>
                <a:gd name="T60" fmla="*/ 4 w 68"/>
                <a:gd name="T61" fmla="*/ 24 h 62"/>
                <a:gd name="T62" fmla="*/ 8 w 68"/>
                <a:gd name="T63" fmla="*/ 24 h 62"/>
                <a:gd name="T64" fmla="*/ 13 w 68"/>
                <a:gd name="T65" fmla="*/ 25 h 62"/>
                <a:gd name="T66" fmla="*/ 16 w 68"/>
                <a:gd name="T67" fmla="*/ 29 h 62"/>
                <a:gd name="T68" fmla="*/ 16 w 68"/>
                <a:gd name="T69" fmla="*/ 33 h 62"/>
                <a:gd name="T70" fmla="*/ 19 w 68"/>
                <a:gd name="T71" fmla="*/ 35 h 62"/>
                <a:gd name="T72" fmla="*/ 19 w 68"/>
                <a:gd name="T73" fmla="*/ 36 h 62"/>
                <a:gd name="T74" fmla="*/ 19 w 68"/>
                <a:gd name="T75" fmla="*/ 39 h 62"/>
                <a:gd name="T76" fmla="*/ 19 w 68"/>
                <a:gd name="T77" fmla="*/ 42 h 62"/>
                <a:gd name="T78" fmla="*/ 18 w 68"/>
                <a:gd name="T79" fmla="*/ 45 h 62"/>
                <a:gd name="T80" fmla="*/ 21 w 68"/>
                <a:gd name="T81" fmla="*/ 55 h 62"/>
                <a:gd name="T82" fmla="*/ 23 w 68"/>
                <a:gd name="T83" fmla="*/ 60 h 62"/>
                <a:gd name="T84" fmla="*/ 27 w 68"/>
                <a:gd name="T85" fmla="*/ 62 h 62"/>
                <a:gd name="T86" fmla="*/ 29 w 68"/>
                <a:gd name="T87" fmla="*/ 61 h 62"/>
                <a:gd name="T88" fmla="*/ 31 w 68"/>
                <a:gd name="T89" fmla="*/ 57 h 62"/>
                <a:gd name="T90" fmla="*/ 34 w 68"/>
                <a:gd name="T91" fmla="*/ 49 h 62"/>
                <a:gd name="T92" fmla="*/ 38 w 68"/>
                <a:gd name="T93" fmla="*/ 49 h 62"/>
                <a:gd name="T94" fmla="*/ 41 w 68"/>
                <a:gd name="T95" fmla="*/ 46 h 62"/>
                <a:gd name="T96" fmla="*/ 46 w 68"/>
                <a:gd name="T97" fmla="*/ 43 h 62"/>
                <a:gd name="T98" fmla="*/ 50 w 68"/>
                <a:gd name="T99" fmla="*/ 38 h 62"/>
                <a:gd name="T100" fmla="*/ 49 w 68"/>
                <a:gd name="T101" fmla="*/ 37 h 62"/>
                <a:gd name="T102" fmla="*/ 48 w 68"/>
                <a:gd name="T103" fmla="*/ 35 h 62"/>
                <a:gd name="T104" fmla="*/ 53 w 68"/>
                <a:gd name="T105" fmla="*/ 3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 h="62">
                  <a:moveTo>
                    <a:pt x="53" y="36"/>
                  </a:moveTo>
                  <a:cubicBezTo>
                    <a:pt x="54" y="37"/>
                    <a:pt x="56" y="35"/>
                    <a:pt x="56" y="35"/>
                  </a:cubicBezTo>
                  <a:cubicBezTo>
                    <a:pt x="55" y="34"/>
                    <a:pt x="55" y="34"/>
                    <a:pt x="56" y="34"/>
                  </a:cubicBezTo>
                  <a:cubicBezTo>
                    <a:pt x="56" y="35"/>
                    <a:pt x="56" y="32"/>
                    <a:pt x="56" y="32"/>
                  </a:cubicBezTo>
                  <a:cubicBezTo>
                    <a:pt x="56" y="31"/>
                    <a:pt x="59" y="29"/>
                    <a:pt x="59" y="26"/>
                  </a:cubicBezTo>
                  <a:cubicBezTo>
                    <a:pt x="58" y="23"/>
                    <a:pt x="60" y="21"/>
                    <a:pt x="61" y="21"/>
                  </a:cubicBezTo>
                  <a:cubicBezTo>
                    <a:pt x="62" y="21"/>
                    <a:pt x="61" y="18"/>
                    <a:pt x="60" y="18"/>
                  </a:cubicBezTo>
                  <a:cubicBezTo>
                    <a:pt x="59" y="17"/>
                    <a:pt x="60" y="17"/>
                    <a:pt x="61" y="17"/>
                  </a:cubicBezTo>
                  <a:cubicBezTo>
                    <a:pt x="61" y="16"/>
                    <a:pt x="62" y="14"/>
                    <a:pt x="61" y="13"/>
                  </a:cubicBezTo>
                  <a:cubicBezTo>
                    <a:pt x="61" y="13"/>
                    <a:pt x="63" y="12"/>
                    <a:pt x="64" y="11"/>
                  </a:cubicBezTo>
                  <a:cubicBezTo>
                    <a:pt x="64" y="11"/>
                    <a:pt x="66" y="10"/>
                    <a:pt x="67" y="10"/>
                  </a:cubicBezTo>
                  <a:cubicBezTo>
                    <a:pt x="68" y="9"/>
                    <a:pt x="68" y="7"/>
                    <a:pt x="68" y="7"/>
                  </a:cubicBezTo>
                  <a:cubicBezTo>
                    <a:pt x="67" y="7"/>
                    <a:pt x="64" y="7"/>
                    <a:pt x="64" y="6"/>
                  </a:cubicBezTo>
                  <a:cubicBezTo>
                    <a:pt x="63" y="6"/>
                    <a:pt x="60" y="6"/>
                    <a:pt x="59" y="6"/>
                  </a:cubicBezTo>
                  <a:cubicBezTo>
                    <a:pt x="58" y="6"/>
                    <a:pt x="58" y="3"/>
                    <a:pt x="60" y="3"/>
                  </a:cubicBezTo>
                  <a:cubicBezTo>
                    <a:pt x="61" y="3"/>
                    <a:pt x="60" y="1"/>
                    <a:pt x="59" y="1"/>
                  </a:cubicBezTo>
                  <a:cubicBezTo>
                    <a:pt x="57" y="1"/>
                    <a:pt x="53" y="0"/>
                    <a:pt x="52" y="0"/>
                  </a:cubicBezTo>
                  <a:cubicBezTo>
                    <a:pt x="51" y="1"/>
                    <a:pt x="50" y="0"/>
                    <a:pt x="49" y="0"/>
                  </a:cubicBezTo>
                  <a:cubicBezTo>
                    <a:pt x="48" y="0"/>
                    <a:pt x="44" y="1"/>
                    <a:pt x="42" y="1"/>
                  </a:cubicBezTo>
                  <a:cubicBezTo>
                    <a:pt x="39" y="1"/>
                    <a:pt x="34" y="1"/>
                    <a:pt x="33" y="1"/>
                  </a:cubicBezTo>
                  <a:cubicBezTo>
                    <a:pt x="32" y="2"/>
                    <a:pt x="31" y="4"/>
                    <a:pt x="31" y="5"/>
                  </a:cubicBezTo>
                  <a:cubicBezTo>
                    <a:pt x="31" y="5"/>
                    <a:pt x="26" y="5"/>
                    <a:pt x="24" y="5"/>
                  </a:cubicBezTo>
                  <a:cubicBezTo>
                    <a:pt x="23" y="6"/>
                    <a:pt x="14" y="7"/>
                    <a:pt x="11" y="9"/>
                  </a:cubicBezTo>
                  <a:cubicBezTo>
                    <a:pt x="9" y="10"/>
                    <a:pt x="7" y="13"/>
                    <a:pt x="8" y="13"/>
                  </a:cubicBezTo>
                  <a:cubicBezTo>
                    <a:pt x="9" y="13"/>
                    <a:pt x="7" y="15"/>
                    <a:pt x="5" y="16"/>
                  </a:cubicBezTo>
                  <a:cubicBezTo>
                    <a:pt x="4" y="16"/>
                    <a:pt x="1" y="16"/>
                    <a:pt x="0" y="17"/>
                  </a:cubicBezTo>
                  <a:cubicBezTo>
                    <a:pt x="0" y="18"/>
                    <a:pt x="1" y="18"/>
                    <a:pt x="1" y="19"/>
                  </a:cubicBezTo>
                  <a:cubicBezTo>
                    <a:pt x="2" y="19"/>
                    <a:pt x="3" y="18"/>
                    <a:pt x="3" y="19"/>
                  </a:cubicBezTo>
                  <a:cubicBezTo>
                    <a:pt x="4" y="19"/>
                    <a:pt x="7" y="19"/>
                    <a:pt x="7" y="20"/>
                  </a:cubicBezTo>
                  <a:cubicBezTo>
                    <a:pt x="8" y="20"/>
                    <a:pt x="5" y="20"/>
                    <a:pt x="4" y="21"/>
                  </a:cubicBezTo>
                  <a:cubicBezTo>
                    <a:pt x="2" y="21"/>
                    <a:pt x="3" y="23"/>
                    <a:pt x="4" y="24"/>
                  </a:cubicBezTo>
                  <a:cubicBezTo>
                    <a:pt x="5" y="24"/>
                    <a:pt x="8" y="24"/>
                    <a:pt x="8" y="24"/>
                  </a:cubicBezTo>
                  <a:cubicBezTo>
                    <a:pt x="8" y="24"/>
                    <a:pt x="12" y="25"/>
                    <a:pt x="13" y="25"/>
                  </a:cubicBezTo>
                  <a:cubicBezTo>
                    <a:pt x="14" y="25"/>
                    <a:pt x="15" y="28"/>
                    <a:pt x="16" y="29"/>
                  </a:cubicBezTo>
                  <a:cubicBezTo>
                    <a:pt x="16" y="30"/>
                    <a:pt x="16" y="33"/>
                    <a:pt x="16" y="33"/>
                  </a:cubicBezTo>
                  <a:cubicBezTo>
                    <a:pt x="16" y="34"/>
                    <a:pt x="19" y="35"/>
                    <a:pt x="19" y="35"/>
                  </a:cubicBezTo>
                  <a:cubicBezTo>
                    <a:pt x="20" y="35"/>
                    <a:pt x="20" y="36"/>
                    <a:pt x="19" y="36"/>
                  </a:cubicBezTo>
                  <a:cubicBezTo>
                    <a:pt x="17" y="36"/>
                    <a:pt x="18" y="39"/>
                    <a:pt x="19" y="39"/>
                  </a:cubicBezTo>
                  <a:cubicBezTo>
                    <a:pt x="21" y="40"/>
                    <a:pt x="20" y="42"/>
                    <a:pt x="19" y="42"/>
                  </a:cubicBezTo>
                  <a:cubicBezTo>
                    <a:pt x="18" y="43"/>
                    <a:pt x="19" y="45"/>
                    <a:pt x="18" y="45"/>
                  </a:cubicBezTo>
                  <a:cubicBezTo>
                    <a:pt x="17" y="46"/>
                    <a:pt x="21" y="52"/>
                    <a:pt x="21" y="55"/>
                  </a:cubicBezTo>
                  <a:cubicBezTo>
                    <a:pt x="21" y="58"/>
                    <a:pt x="23" y="60"/>
                    <a:pt x="23" y="60"/>
                  </a:cubicBezTo>
                  <a:cubicBezTo>
                    <a:pt x="24" y="60"/>
                    <a:pt x="26" y="61"/>
                    <a:pt x="27" y="62"/>
                  </a:cubicBezTo>
                  <a:cubicBezTo>
                    <a:pt x="27" y="62"/>
                    <a:pt x="28" y="61"/>
                    <a:pt x="29" y="61"/>
                  </a:cubicBezTo>
                  <a:cubicBezTo>
                    <a:pt x="29" y="60"/>
                    <a:pt x="30" y="59"/>
                    <a:pt x="31" y="57"/>
                  </a:cubicBezTo>
                  <a:cubicBezTo>
                    <a:pt x="32" y="56"/>
                    <a:pt x="34" y="50"/>
                    <a:pt x="34" y="49"/>
                  </a:cubicBezTo>
                  <a:cubicBezTo>
                    <a:pt x="34" y="49"/>
                    <a:pt x="37" y="49"/>
                    <a:pt x="38" y="49"/>
                  </a:cubicBezTo>
                  <a:cubicBezTo>
                    <a:pt x="38" y="48"/>
                    <a:pt x="40" y="47"/>
                    <a:pt x="41" y="46"/>
                  </a:cubicBezTo>
                  <a:cubicBezTo>
                    <a:pt x="41" y="46"/>
                    <a:pt x="45" y="44"/>
                    <a:pt x="46" y="43"/>
                  </a:cubicBezTo>
                  <a:cubicBezTo>
                    <a:pt x="47" y="43"/>
                    <a:pt x="49" y="39"/>
                    <a:pt x="50" y="38"/>
                  </a:cubicBezTo>
                  <a:cubicBezTo>
                    <a:pt x="51" y="38"/>
                    <a:pt x="50" y="38"/>
                    <a:pt x="49" y="37"/>
                  </a:cubicBezTo>
                  <a:cubicBezTo>
                    <a:pt x="48" y="37"/>
                    <a:pt x="48" y="36"/>
                    <a:pt x="48" y="35"/>
                  </a:cubicBezTo>
                  <a:cubicBezTo>
                    <a:pt x="49" y="35"/>
                    <a:pt x="52" y="36"/>
                    <a:pt x="53" y="36"/>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51"/>
            <p:cNvSpPr>
              <a:spLocks/>
            </p:cNvSpPr>
            <p:nvPr/>
          </p:nvSpPr>
          <p:spPr bwMode="auto">
            <a:xfrm>
              <a:off x="11377613" y="2036763"/>
              <a:ext cx="104775" cy="142875"/>
            </a:xfrm>
            <a:custGeom>
              <a:avLst/>
              <a:gdLst>
                <a:gd name="T0" fmla="*/ 9 w 11"/>
                <a:gd name="T1" fmla="*/ 0 h 15"/>
                <a:gd name="T2" fmla="*/ 5 w 11"/>
                <a:gd name="T3" fmla="*/ 2 h 15"/>
                <a:gd name="T4" fmla="*/ 2 w 11"/>
                <a:gd name="T5" fmla="*/ 2 h 15"/>
                <a:gd name="T6" fmla="*/ 1 w 11"/>
                <a:gd name="T7" fmla="*/ 6 h 15"/>
                <a:gd name="T8" fmla="*/ 2 w 11"/>
                <a:gd name="T9" fmla="*/ 9 h 15"/>
                <a:gd name="T10" fmla="*/ 6 w 11"/>
                <a:gd name="T11" fmla="*/ 8 h 15"/>
                <a:gd name="T12" fmla="*/ 6 w 11"/>
                <a:gd name="T13" fmla="*/ 11 h 15"/>
                <a:gd name="T14" fmla="*/ 7 w 11"/>
                <a:gd name="T15" fmla="*/ 13 h 15"/>
                <a:gd name="T16" fmla="*/ 10 w 11"/>
                <a:gd name="T17" fmla="*/ 15 h 15"/>
                <a:gd name="T18" fmla="*/ 11 w 11"/>
                <a:gd name="T19" fmla="*/ 14 h 15"/>
                <a:gd name="T20" fmla="*/ 11 w 11"/>
                <a:gd name="T21" fmla="*/ 4 h 15"/>
                <a:gd name="T22" fmla="*/ 11 w 11"/>
                <a:gd name="T23" fmla="*/ 4 h 15"/>
                <a:gd name="T24" fmla="*/ 9 w 11"/>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5">
                  <a:moveTo>
                    <a:pt x="9" y="0"/>
                  </a:moveTo>
                  <a:cubicBezTo>
                    <a:pt x="8" y="0"/>
                    <a:pt x="5" y="1"/>
                    <a:pt x="5" y="2"/>
                  </a:cubicBezTo>
                  <a:cubicBezTo>
                    <a:pt x="6" y="3"/>
                    <a:pt x="4" y="1"/>
                    <a:pt x="2" y="2"/>
                  </a:cubicBezTo>
                  <a:cubicBezTo>
                    <a:pt x="0" y="3"/>
                    <a:pt x="0" y="5"/>
                    <a:pt x="1" y="6"/>
                  </a:cubicBezTo>
                  <a:cubicBezTo>
                    <a:pt x="1" y="6"/>
                    <a:pt x="2" y="8"/>
                    <a:pt x="2" y="9"/>
                  </a:cubicBezTo>
                  <a:cubicBezTo>
                    <a:pt x="2" y="9"/>
                    <a:pt x="5" y="9"/>
                    <a:pt x="6" y="8"/>
                  </a:cubicBezTo>
                  <a:cubicBezTo>
                    <a:pt x="7" y="7"/>
                    <a:pt x="6" y="10"/>
                    <a:pt x="6" y="11"/>
                  </a:cubicBezTo>
                  <a:cubicBezTo>
                    <a:pt x="5" y="12"/>
                    <a:pt x="6" y="13"/>
                    <a:pt x="7" y="13"/>
                  </a:cubicBezTo>
                  <a:cubicBezTo>
                    <a:pt x="8" y="13"/>
                    <a:pt x="9" y="15"/>
                    <a:pt x="10" y="15"/>
                  </a:cubicBezTo>
                  <a:cubicBezTo>
                    <a:pt x="10" y="15"/>
                    <a:pt x="11" y="15"/>
                    <a:pt x="11" y="14"/>
                  </a:cubicBezTo>
                  <a:cubicBezTo>
                    <a:pt x="11" y="4"/>
                    <a:pt x="11" y="4"/>
                    <a:pt x="11" y="4"/>
                  </a:cubicBezTo>
                  <a:cubicBezTo>
                    <a:pt x="11" y="4"/>
                    <a:pt x="11" y="4"/>
                    <a:pt x="11" y="4"/>
                  </a:cubicBezTo>
                  <a:cubicBezTo>
                    <a:pt x="10" y="4"/>
                    <a:pt x="10" y="1"/>
                    <a:pt x="9" y="0"/>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52"/>
            <p:cNvSpPr>
              <a:spLocks/>
            </p:cNvSpPr>
            <p:nvPr/>
          </p:nvSpPr>
          <p:spPr bwMode="auto">
            <a:xfrm>
              <a:off x="11156950" y="2630488"/>
              <a:ext cx="47625" cy="57150"/>
            </a:xfrm>
            <a:custGeom>
              <a:avLst/>
              <a:gdLst>
                <a:gd name="T0" fmla="*/ 4 w 5"/>
                <a:gd name="T1" fmla="*/ 6 h 6"/>
                <a:gd name="T2" fmla="*/ 5 w 5"/>
                <a:gd name="T3" fmla="*/ 4 h 6"/>
                <a:gd name="T4" fmla="*/ 3 w 5"/>
                <a:gd name="T5" fmla="*/ 0 h 6"/>
                <a:gd name="T6" fmla="*/ 1 w 5"/>
                <a:gd name="T7" fmla="*/ 2 h 6"/>
                <a:gd name="T8" fmla="*/ 0 w 5"/>
                <a:gd name="T9" fmla="*/ 5 h 6"/>
                <a:gd name="T10" fmla="*/ 4 w 5"/>
                <a:gd name="T11" fmla="*/ 6 h 6"/>
              </a:gdLst>
              <a:ahLst/>
              <a:cxnLst>
                <a:cxn ang="0">
                  <a:pos x="T0" y="T1"/>
                </a:cxn>
                <a:cxn ang="0">
                  <a:pos x="T2" y="T3"/>
                </a:cxn>
                <a:cxn ang="0">
                  <a:pos x="T4" y="T5"/>
                </a:cxn>
                <a:cxn ang="0">
                  <a:pos x="T6" y="T7"/>
                </a:cxn>
                <a:cxn ang="0">
                  <a:pos x="T8" y="T9"/>
                </a:cxn>
                <a:cxn ang="0">
                  <a:pos x="T10" y="T11"/>
                </a:cxn>
              </a:cxnLst>
              <a:rect l="0" t="0" r="r" b="b"/>
              <a:pathLst>
                <a:path w="5" h="6">
                  <a:moveTo>
                    <a:pt x="4" y="6"/>
                  </a:moveTo>
                  <a:cubicBezTo>
                    <a:pt x="5" y="6"/>
                    <a:pt x="5" y="5"/>
                    <a:pt x="5" y="4"/>
                  </a:cubicBezTo>
                  <a:cubicBezTo>
                    <a:pt x="5" y="4"/>
                    <a:pt x="4" y="0"/>
                    <a:pt x="3" y="0"/>
                  </a:cubicBezTo>
                  <a:cubicBezTo>
                    <a:pt x="3" y="0"/>
                    <a:pt x="2" y="3"/>
                    <a:pt x="1" y="2"/>
                  </a:cubicBezTo>
                  <a:cubicBezTo>
                    <a:pt x="1" y="2"/>
                    <a:pt x="0" y="4"/>
                    <a:pt x="0" y="5"/>
                  </a:cubicBezTo>
                  <a:cubicBezTo>
                    <a:pt x="1" y="6"/>
                    <a:pt x="3" y="6"/>
                    <a:pt x="4" y="6"/>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53"/>
            <p:cNvSpPr>
              <a:spLocks/>
            </p:cNvSpPr>
            <p:nvPr/>
          </p:nvSpPr>
          <p:spPr bwMode="auto">
            <a:xfrm>
              <a:off x="11128375" y="2371725"/>
              <a:ext cx="114300" cy="85725"/>
            </a:xfrm>
            <a:custGeom>
              <a:avLst/>
              <a:gdLst>
                <a:gd name="T0" fmla="*/ 3 w 12"/>
                <a:gd name="T1" fmla="*/ 8 h 9"/>
                <a:gd name="T2" fmla="*/ 6 w 12"/>
                <a:gd name="T3" fmla="*/ 9 h 9"/>
                <a:gd name="T4" fmla="*/ 10 w 12"/>
                <a:gd name="T5" fmla="*/ 8 h 9"/>
                <a:gd name="T6" fmla="*/ 11 w 12"/>
                <a:gd name="T7" fmla="*/ 3 h 9"/>
                <a:gd name="T8" fmla="*/ 6 w 12"/>
                <a:gd name="T9" fmla="*/ 2 h 9"/>
                <a:gd name="T10" fmla="*/ 2 w 12"/>
                <a:gd name="T11" fmla="*/ 1 h 9"/>
                <a:gd name="T12" fmla="*/ 0 w 12"/>
                <a:gd name="T13" fmla="*/ 3 h 9"/>
                <a:gd name="T14" fmla="*/ 1 w 12"/>
                <a:gd name="T15" fmla="*/ 4 h 9"/>
                <a:gd name="T16" fmla="*/ 1 w 12"/>
                <a:gd name="T17" fmla="*/ 6 h 9"/>
                <a:gd name="T18" fmla="*/ 3 w 12"/>
                <a:gd name="T19"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9">
                  <a:moveTo>
                    <a:pt x="3" y="8"/>
                  </a:moveTo>
                  <a:cubicBezTo>
                    <a:pt x="4" y="9"/>
                    <a:pt x="5" y="9"/>
                    <a:pt x="6" y="9"/>
                  </a:cubicBezTo>
                  <a:cubicBezTo>
                    <a:pt x="7" y="9"/>
                    <a:pt x="9" y="8"/>
                    <a:pt x="10" y="8"/>
                  </a:cubicBezTo>
                  <a:cubicBezTo>
                    <a:pt x="11" y="8"/>
                    <a:pt x="12" y="4"/>
                    <a:pt x="11" y="3"/>
                  </a:cubicBezTo>
                  <a:cubicBezTo>
                    <a:pt x="11" y="2"/>
                    <a:pt x="7" y="2"/>
                    <a:pt x="6" y="2"/>
                  </a:cubicBezTo>
                  <a:cubicBezTo>
                    <a:pt x="5" y="2"/>
                    <a:pt x="3" y="1"/>
                    <a:pt x="2" y="1"/>
                  </a:cubicBezTo>
                  <a:cubicBezTo>
                    <a:pt x="2" y="0"/>
                    <a:pt x="1" y="3"/>
                    <a:pt x="0" y="3"/>
                  </a:cubicBezTo>
                  <a:cubicBezTo>
                    <a:pt x="0" y="4"/>
                    <a:pt x="1" y="4"/>
                    <a:pt x="1" y="4"/>
                  </a:cubicBezTo>
                  <a:cubicBezTo>
                    <a:pt x="1" y="4"/>
                    <a:pt x="1" y="5"/>
                    <a:pt x="1" y="6"/>
                  </a:cubicBezTo>
                  <a:cubicBezTo>
                    <a:pt x="0" y="7"/>
                    <a:pt x="3" y="7"/>
                    <a:pt x="3" y="8"/>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54"/>
            <p:cNvSpPr>
              <a:spLocks/>
            </p:cNvSpPr>
            <p:nvPr/>
          </p:nvSpPr>
          <p:spPr bwMode="auto">
            <a:xfrm>
              <a:off x="10391775" y="2428875"/>
              <a:ext cx="77787" cy="47625"/>
            </a:xfrm>
            <a:custGeom>
              <a:avLst/>
              <a:gdLst>
                <a:gd name="T0" fmla="*/ 1 w 8"/>
                <a:gd name="T1" fmla="*/ 2 h 5"/>
                <a:gd name="T2" fmla="*/ 2 w 8"/>
                <a:gd name="T3" fmla="*/ 5 h 5"/>
                <a:gd name="T4" fmla="*/ 6 w 8"/>
                <a:gd name="T5" fmla="*/ 2 h 5"/>
                <a:gd name="T6" fmla="*/ 8 w 8"/>
                <a:gd name="T7" fmla="*/ 3 h 5"/>
                <a:gd name="T8" fmla="*/ 3 w 8"/>
                <a:gd name="T9" fmla="*/ 0 h 5"/>
                <a:gd name="T10" fmla="*/ 1 w 8"/>
                <a:gd name="T11" fmla="*/ 2 h 5"/>
              </a:gdLst>
              <a:ahLst/>
              <a:cxnLst>
                <a:cxn ang="0">
                  <a:pos x="T0" y="T1"/>
                </a:cxn>
                <a:cxn ang="0">
                  <a:pos x="T2" y="T3"/>
                </a:cxn>
                <a:cxn ang="0">
                  <a:pos x="T4" y="T5"/>
                </a:cxn>
                <a:cxn ang="0">
                  <a:pos x="T6" y="T7"/>
                </a:cxn>
                <a:cxn ang="0">
                  <a:pos x="T8" y="T9"/>
                </a:cxn>
                <a:cxn ang="0">
                  <a:pos x="T10" y="T11"/>
                </a:cxn>
              </a:cxnLst>
              <a:rect l="0" t="0" r="r" b="b"/>
              <a:pathLst>
                <a:path w="8" h="5">
                  <a:moveTo>
                    <a:pt x="1" y="2"/>
                  </a:moveTo>
                  <a:cubicBezTo>
                    <a:pt x="0" y="3"/>
                    <a:pt x="0" y="5"/>
                    <a:pt x="2" y="5"/>
                  </a:cubicBezTo>
                  <a:cubicBezTo>
                    <a:pt x="3" y="5"/>
                    <a:pt x="4" y="1"/>
                    <a:pt x="6" y="2"/>
                  </a:cubicBezTo>
                  <a:cubicBezTo>
                    <a:pt x="7" y="3"/>
                    <a:pt x="8" y="3"/>
                    <a:pt x="8" y="3"/>
                  </a:cubicBezTo>
                  <a:cubicBezTo>
                    <a:pt x="7" y="2"/>
                    <a:pt x="4" y="1"/>
                    <a:pt x="3" y="0"/>
                  </a:cubicBezTo>
                  <a:cubicBezTo>
                    <a:pt x="3" y="0"/>
                    <a:pt x="1" y="2"/>
                    <a:pt x="1" y="2"/>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55"/>
            <p:cNvSpPr>
              <a:spLocks/>
            </p:cNvSpPr>
            <p:nvPr/>
          </p:nvSpPr>
          <p:spPr bwMode="auto">
            <a:xfrm>
              <a:off x="10526713" y="3279775"/>
              <a:ext cx="28575" cy="19050"/>
            </a:xfrm>
            <a:custGeom>
              <a:avLst/>
              <a:gdLst>
                <a:gd name="T0" fmla="*/ 0 w 3"/>
                <a:gd name="T1" fmla="*/ 2 h 2"/>
                <a:gd name="T2" fmla="*/ 3 w 3"/>
                <a:gd name="T3" fmla="*/ 2 h 2"/>
                <a:gd name="T4" fmla="*/ 2 w 3"/>
                <a:gd name="T5" fmla="*/ 0 h 2"/>
                <a:gd name="T6" fmla="*/ 0 w 3"/>
                <a:gd name="T7" fmla="*/ 2 h 2"/>
              </a:gdLst>
              <a:ahLst/>
              <a:cxnLst>
                <a:cxn ang="0">
                  <a:pos x="T0" y="T1"/>
                </a:cxn>
                <a:cxn ang="0">
                  <a:pos x="T2" y="T3"/>
                </a:cxn>
                <a:cxn ang="0">
                  <a:pos x="T4" y="T5"/>
                </a:cxn>
                <a:cxn ang="0">
                  <a:pos x="T6" y="T7"/>
                </a:cxn>
              </a:cxnLst>
              <a:rect l="0" t="0" r="r" b="b"/>
              <a:pathLst>
                <a:path w="3" h="2">
                  <a:moveTo>
                    <a:pt x="0" y="2"/>
                  </a:moveTo>
                  <a:cubicBezTo>
                    <a:pt x="0" y="2"/>
                    <a:pt x="3" y="2"/>
                    <a:pt x="3" y="2"/>
                  </a:cubicBezTo>
                  <a:cubicBezTo>
                    <a:pt x="3" y="1"/>
                    <a:pt x="3" y="0"/>
                    <a:pt x="2" y="0"/>
                  </a:cubicBezTo>
                  <a:cubicBezTo>
                    <a:pt x="2" y="0"/>
                    <a:pt x="0" y="1"/>
                    <a:pt x="0" y="2"/>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56"/>
            <p:cNvSpPr>
              <a:spLocks/>
            </p:cNvSpPr>
            <p:nvPr/>
          </p:nvSpPr>
          <p:spPr bwMode="auto">
            <a:xfrm>
              <a:off x="10315575" y="3213100"/>
              <a:ext cx="192087" cy="85725"/>
            </a:xfrm>
            <a:custGeom>
              <a:avLst/>
              <a:gdLst>
                <a:gd name="T0" fmla="*/ 12 w 20"/>
                <a:gd name="T1" fmla="*/ 5 h 9"/>
                <a:gd name="T2" fmla="*/ 13 w 20"/>
                <a:gd name="T3" fmla="*/ 7 h 9"/>
                <a:gd name="T4" fmla="*/ 16 w 20"/>
                <a:gd name="T5" fmla="*/ 9 h 9"/>
                <a:gd name="T6" fmla="*/ 19 w 20"/>
                <a:gd name="T7" fmla="*/ 8 h 9"/>
                <a:gd name="T8" fmla="*/ 17 w 20"/>
                <a:gd name="T9" fmla="*/ 5 h 9"/>
                <a:gd name="T10" fmla="*/ 13 w 20"/>
                <a:gd name="T11" fmla="*/ 3 h 9"/>
                <a:gd name="T12" fmla="*/ 10 w 20"/>
                <a:gd name="T13" fmla="*/ 1 h 9"/>
                <a:gd name="T14" fmla="*/ 4 w 20"/>
                <a:gd name="T15" fmla="*/ 0 h 9"/>
                <a:gd name="T16" fmla="*/ 0 w 20"/>
                <a:gd name="T17" fmla="*/ 2 h 9"/>
                <a:gd name="T18" fmla="*/ 3 w 20"/>
                <a:gd name="T19" fmla="*/ 3 h 9"/>
                <a:gd name="T20" fmla="*/ 8 w 20"/>
                <a:gd name="T21" fmla="*/ 4 h 9"/>
                <a:gd name="T22" fmla="*/ 12 w 20"/>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9">
                  <a:moveTo>
                    <a:pt x="12" y="5"/>
                  </a:moveTo>
                  <a:cubicBezTo>
                    <a:pt x="13" y="5"/>
                    <a:pt x="12" y="7"/>
                    <a:pt x="13" y="7"/>
                  </a:cubicBezTo>
                  <a:cubicBezTo>
                    <a:pt x="13" y="8"/>
                    <a:pt x="16" y="8"/>
                    <a:pt x="16" y="9"/>
                  </a:cubicBezTo>
                  <a:cubicBezTo>
                    <a:pt x="17" y="9"/>
                    <a:pt x="18" y="8"/>
                    <a:pt x="19" y="8"/>
                  </a:cubicBezTo>
                  <a:cubicBezTo>
                    <a:pt x="20" y="8"/>
                    <a:pt x="19" y="5"/>
                    <a:pt x="17" y="5"/>
                  </a:cubicBezTo>
                  <a:cubicBezTo>
                    <a:pt x="15" y="5"/>
                    <a:pt x="14" y="3"/>
                    <a:pt x="13" y="3"/>
                  </a:cubicBezTo>
                  <a:cubicBezTo>
                    <a:pt x="13" y="3"/>
                    <a:pt x="11" y="1"/>
                    <a:pt x="10" y="1"/>
                  </a:cubicBezTo>
                  <a:cubicBezTo>
                    <a:pt x="10" y="0"/>
                    <a:pt x="5" y="0"/>
                    <a:pt x="4" y="0"/>
                  </a:cubicBezTo>
                  <a:cubicBezTo>
                    <a:pt x="2" y="0"/>
                    <a:pt x="0" y="2"/>
                    <a:pt x="0" y="2"/>
                  </a:cubicBezTo>
                  <a:cubicBezTo>
                    <a:pt x="0" y="3"/>
                    <a:pt x="2" y="3"/>
                    <a:pt x="3" y="3"/>
                  </a:cubicBezTo>
                  <a:cubicBezTo>
                    <a:pt x="4" y="2"/>
                    <a:pt x="8" y="3"/>
                    <a:pt x="8" y="4"/>
                  </a:cubicBezTo>
                  <a:cubicBezTo>
                    <a:pt x="9" y="5"/>
                    <a:pt x="11" y="5"/>
                    <a:pt x="12" y="5"/>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57"/>
            <p:cNvSpPr>
              <a:spLocks/>
            </p:cNvSpPr>
            <p:nvPr/>
          </p:nvSpPr>
          <p:spPr bwMode="auto">
            <a:xfrm>
              <a:off x="10382250" y="3289300"/>
              <a:ext cx="28575" cy="9525"/>
            </a:xfrm>
            <a:custGeom>
              <a:avLst/>
              <a:gdLst>
                <a:gd name="T0" fmla="*/ 0 w 3"/>
                <a:gd name="T1" fmla="*/ 1 h 1"/>
                <a:gd name="T2" fmla="*/ 3 w 3"/>
                <a:gd name="T3" fmla="*/ 1 h 1"/>
                <a:gd name="T4" fmla="*/ 3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0" y="1"/>
                    <a:pt x="2" y="1"/>
                    <a:pt x="3" y="1"/>
                  </a:cubicBezTo>
                  <a:cubicBezTo>
                    <a:pt x="3" y="1"/>
                    <a:pt x="3" y="1"/>
                    <a:pt x="3" y="0"/>
                  </a:cubicBezTo>
                  <a:cubicBezTo>
                    <a:pt x="2" y="0"/>
                    <a:pt x="0" y="0"/>
                    <a:pt x="0" y="1"/>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58"/>
            <p:cNvSpPr>
              <a:spLocks/>
            </p:cNvSpPr>
            <p:nvPr/>
          </p:nvSpPr>
          <p:spPr bwMode="auto">
            <a:xfrm>
              <a:off x="10382250" y="3184525"/>
              <a:ext cx="19050" cy="19050"/>
            </a:xfrm>
            <a:custGeom>
              <a:avLst/>
              <a:gdLst>
                <a:gd name="T0" fmla="*/ 2 w 2"/>
                <a:gd name="T1" fmla="*/ 0 h 2"/>
                <a:gd name="T2" fmla="*/ 0 w 2"/>
                <a:gd name="T3" fmla="*/ 1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1" y="0"/>
                    <a:pt x="0" y="0"/>
                    <a:pt x="0" y="1"/>
                  </a:cubicBezTo>
                  <a:cubicBezTo>
                    <a:pt x="0" y="1"/>
                    <a:pt x="1" y="2"/>
                    <a:pt x="1" y="2"/>
                  </a:cubicBezTo>
                  <a:cubicBezTo>
                    <a:pt x="2" y="2"/>
                    <a:pt x="2" y="0"/>
                    <a:pt x="2" y="0"/>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59"/>
            <p:cNvSpPr>
              <a:spLocks/>
            </p:cNvSpPr>
            <p:nvPr/>
          </p:nvSpPr>
          <p:spPr bwMode="auto">
            <a:xfrm>
              <a:off x="10420350" y="3175000"/>
              <a:ext cx="28575" cy="28575"/>
            </a:xfrm>
            <a:custGeom>
              <a:avLst/>
              <a:gdLst>
                <a:gd name="T0" fmla="*/ 3 w 3"/>
                <a:gd name="T1" fmla="*/ 1 h 3"/>
                <a:gd name="T2" fmla="*/ 1 w 3"/>
                <a:gd name="T3" fmla="*/ 0 h 3"/>
                <a:gd name="T4" fmla="*/ 1 w 3"/>
                <a:gd name="T5" fmla="*/ 2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1" y="0"/>
                    <a:pt x="1" y="0"/>
                  </a:cubicBezTo>
                  <a:cubicBezTo>
                    <a:pt x="1" y="0"/>
                    <a:pt x="0" y="1"/>
                    <a:pt x="1" y="2"/>
                  </a:cubicBezTo>
                  <a:cubicBezTo>
                    <a:pt x="1" y="3"/>
                    <a:pt x="3" y="2"/>
                    <a:pt x="3" y="1"/>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60"/>
            <p:cNvSpPr>
              <a:spLocks/>
            </p:cNvSpPr>
            <p:nvPr/>
          </p:nvSpPr>
          <p:spPr bwMode="auto">
            <a:xfrm>
              <a:off x="10448925" y="3203575"/>
              <a:ext cx="39687" cy="38100"/>
            </a:xfrm>
            <a:custGeom>
              <a:avLst/>
              <a:gdLst>
                <a:gd name="T0" fmla="*/ 3 w 4"/>
                <a:gd name="T1" fmla="*/ 4 h 4"/>
                <a:gd name="T2" fmla="*/ 4 w 4"/>
                <a:gd name="T3" fmla="*/ 2 h 4"/>
                <a:gd name="T4" fmla="*/ 1 w 4"/>
                <a:gd name="T5" fmla="*/ 0 h 4"/>
                <a:gd name="T6" fmla="*/ 0 w 4"/>
                <a:gd name="T7" fmla="*/ 2 h 4"/>
                <a:gd name="T8" fmla="*/ 1 w 4"/>
                <a:gd name="T9" fmla="*/ 3 h 4"/>
                <a:gd name="T10" fmla="*/ 3 w 4"/>
                <a:gd name="T11" fmla="*/ 4 h 4"/>
              </a:gdLst>
              <a:ahLst/>
              <a:cxnLst>
                <a:cxn ang="0">
                  <a:pos x="T0" y="T1"/>
                </a:cxn>
                <a:cxn ang="0">
                  <a:pos x="T2" y="T3"/>
                </a:cxn>
                <a:cxn ang="0">
                  <a:pos x="T4" y="T5"/>
                </a:cxn>
                <a:cxn ang="0">
                  <a:pos x="T6" y="T7"/>
                </a:cxn>
                <a:cxn ang="0">
                  <a:pos x="T8" y="T9"/>
                </a:cxn>
                <a:cxn ang="0">
                  <a:pos x="T10" y="T11"/>
                </a:cxn>
              </a:cxnLst>
              <a:rect l="0" t="0" r="r" b="b"/>
              <a:pathLst>
                <a:path w="4" h="4">
                  <a:moveTo>
                    <a:pt x="3" y="4"/>
                  </a:moveTo>
                  <a:cubicBezTo>
                    <a:pt x="4" y="3"/>
                    <a:pt x="4" y="2"/>
                    <a:pt x="4" y="2"/>
                  </a:cubicBezTo>
                  <a:cubicBezTo>
                    <a:pt x="3" y="2"/>
                    <a:pt x="2" y="0"/>
                    <a:pt x="1" y="0"/>
                  </a:cubicBezTo>
                  <a:cubicBezTo>
                    <a:pt x="1" y="0"/>
                    <a:pt x="0" y="1"/>
                    <a:pt x="0" y="2"/>
                  </a:cubicBezTo>
                  <a:cubicBezTo>
                    <a:pt x="0" y="2"/>
                    <a:pt x="1" y="3"/>
                    <a:pt x="1" y="3"/>
                  </a:cubicBezTo>
                  <a:cubicBezTo>
                    <a:pt x="1" y="2"/>
                    <a:pt x="2" y="4"/>
                    <a:pt x="3" y="4"/>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61"/>
            <p:cNvSpPr>
              <a:spLocks/>
            </p:cNvSpPr>
            <p:nvPr/>
          </p:nvSpPr>
          <p:spPr bwMode="auto">
            <a:xfrm>
              <a:off x="10526713" y="2160588"/>
              <a:ext cx="9525" cy="952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0" y="1"/>
                  </a:cubicBezTo>
                  <a:cubicBezTo>
                    <a:pt x="1" y="1"/>
                    <a:pt x="1" y="1"/>
                    <a:pt x="1" y="0"/>
                  </a:cubicBezTo>
                  <a:close/>
                </a:path>
              </a:pathLst>
            </a:custGeom>
            <a:solidFill>
              <a:srgbClr val="ADE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62"/>
            <p:cNvSpPr>
              <a:spLocks/>
            </p:cNvSpPr>
            <p:nvPr/>
          </p:nvSpPr>
          <p:spPr bwMode="auto">
            <a:xfrm>
              <a:off x="10698163" y="2678113"/>
              <a:ext cx="9525" cy="952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0" y="0"/>
                    <a:pt x="0" y="0"/>
                  </a:cubicBezTo>
                  <a:cubicBezTo>
                    <a:pt x="1" y="1"/>
                    <a:pt x="1" y="0"/>
                    <a:pt x="1" y="0"/>
                  </a:cubicBezTo>
                  <a:close/>
                </a:path>
              </a:pathLst>
            </a:custGeom>
            <a:solidFill>
              <a:srgbClr val="ADE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63"/>
            <p:cNvSpPr>
              <a:spLocks/>
            </p:cNvSpPr>
            <p:nvPr/>
          </p:nvSpPr>
          <p:spPr bwMode="auto">
            <a:xfrm>
              <a:off x="9436100" y="2151063"/>
              <a:ext cx="4016375" cy="2773363"/>
            </a:xfrm>
            <a:custGeom>
              <a:avLst/>
              <a:gdLst>
                <a:gd name="T0" fmla="*/ 62 w 420"/>
                <a:gd name="T1" fmla="*/ 270 h 290"/>
                <a:gd name="T2" fmla="*/ 19 w 420"/>
                <a:gd name="T3" fmla="*/ 253 h 290"/>
                <a:gd name="T4" fmla="*/ 50 w 420"/>
                <a:gd name="T5" fmla="*/ 131 h 290"/>
                <a:gd name="T6" fmla="*/ 52 w 420"/>
                <a:gd name="T7" fmla="*/ 131 h 290"/>
                <a:gd name="T8" fmla="*/ 53 w 420"/>
                <a:gd name="T9" fmla="*/ 133 h 290"/>
                <a:gd name="T10" fmla="*/ 21 w 420"/>
                <a:gd name="T11" fmla="*/ 252 h 290"/>
                <a:gd name="T12" fmla="*/ 259 w 420"/>
                <a:gd name="T13" fmla="*/ 174 h 290"/>
                <a:gd name="T14" fmla="*/ 416 w 420"/>
                <a:gd name="T15" fmla="*/ 1 h 290"/>
                <a:gd name="T16" fmla="*/ 419 w 420"/>
                <a:gd name="T17" fmla="*/ 0 h 290"/>
                <a:gd name="T18" fmla="*/ 419 w 420"/>
                <a:gd name="T19" fmla="*/ 3 h 290"/>
                <a:gd name="T20" fmla="*/ 261 w 420"/>
                <a:gd name="T21" fmla="*/ 177 h 290"/>
                <a:gd name="T22" fmla="*/ 62 w 420"/>
                <a:gd name="T23" fmla="*/ 27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0" h="290">
                  <a:moveTo>
                    <a:pt x="62" y="270"/>
                  </a:moveTo>
                  <a:cubicBezTo>
                    <a:pt x="43" y="270"/>
                    <a:pt x="28" y="265"/>
                    <a:pt x="19" y="253"/>
                  </a:cubicBezTo>
                  <a:cubicBezTo>
                    <a:pt x="0" y="230"/>
                    <a:pt x="12" y="184"/>
                    <a:pt x="50" y="131"/>
                  </a:cubicBezTo>
                  <a:cubicBezTo>
                    <a:pt x="51" y="131"/>
                    <a:pt x="52" y="131"/>
                    <a:pt x="52" y="131"/>
                  </a:cubicBezTo>
                  <a:cubicBezTo>
                    <a:pt x="53" y="132"/>
                    <a:pt x="53" y="133"/>
                    <a:pt x="53" y="133"/>
                  </a:cubicBezTo>
                  <a:cubicBezTo>
                    <a:pt x="15" y="185"/>
                    <a:pt x="3" y="229"/>
                    <a:pt x="21" y="252"/>
                  </a:cubicBezTo>
                  <a:cubicBezTo>
                    <a:pt x="52" y="290"/>
                    <a:pt x="159" y="255"/>
                    <a:pt x="259" y="174"/>
                  </a:cubicBezTo>
                  <a:cubicBezTo>
                    <a:pt x="338" y="110"/>
                    <a:pt x="388" y="45"/>
                    <a:pt x="416" y="1"/>
                  </a:cubicBezTo>
                  <a:cubicBezTo>
                    <a:pt x="417" y="0"/>
                    <a:pt x="418" y="0"/>
                    <a:pt x="419" y="0"/>
                  </a:cubicBezTo>
                  <a:cubicBezTo>
                    <a:pt x="419" y="1"/>
                    <a:pt x="420" y="2"/>
                    <a:pt x="419" y="3"/>
                  </a:cubicBezTo>
                  <a:cubicBezTo>
                    <a:pt x="391" y="47"/>
                    <a:pt x="341" y="113"/>
                    <a:pt x="261" y="177"/>
                  </a:cubicBezTo>
                  <a:cubicBezTo>
                    <a:pt x="188" y="235"/>
                    <a:pt x="111" y="270"/>
                    <a:pt x="62" y="270"/>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64"/>
            <p:cNvSpPr>
              <a:spLocks/>
            </p:cNvSpPr>
            <p:nvPr/>
          </p:nvSpPr>
          <p:spPr bwMode="auto">
            <a:xfrm>
              <a:off x="9578975" y="2055813"/>
              <a:ext cx="3614737" cy="2668588"/>
            </a:xfrm>
            <a:custGeom>
              <a:avLst/>
              <a:gdLst>
                <a:gd name="T0" fmla="*/ 48 w 378"/>
                <a:gd name="T1" fmla="*/ 261 h 279"/>
                <a:gd name="T2" fmla="*/ 15 w 378"/>
                <a:gd name="T3" fmla="*/ 249 h 279"/>
                <a:gd name="T4" fmla="*/ 36 w 378"/>
                <a:gd name="T5" fmla="*/ 150 h 279"/>
                <a:gd name="T6" fmla="*/ 38 w 378"/>
                <a:gd name="T7" fmla="*/ 150 h 279"/>
                <a:gd name="T8" fmla="*/ 38 w 378"/>
                <a:gd name="T9" fmla="*/ 152 h 279"/>
                <a:gd name="T10" fmla="*/ 18 w 378"/>
                <a:gd name="T11" fmla="*/ 247 h 279"/>
                <a:gd name="T12" fmla="*/ 237 w 378"/>
                <a:gd name="T13" fmla="*/ 159 h 279"/>
                <a:gd name="T14" fmla="*/ 375 w 378"/>
                <a:gd name="T15" fmla="*/ 0 h 279"/>
                <a:gd name="T16" fmla="*/ 377 w 378"/>
                <a:gd name="T17" fmla="*/ 0 h 279"/>
                <a:gd name="T18" fmla="*/ 378 w 378"/>
                <a:gd name="T19" fmla="*/ 2 h 279"/>
                <a:gd name="T20" fmla="*/ 238 w 378"/>
                <a:gd name="T21" fmla="*/ 161 h 279"/>
                <a:gd name="T22" fmla="*/ 48 w 378"/>
                <a:gd name="T23" fmla="*/ 26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8" h="279">
                  <a:moveTo>
                    <a:pt x="48" y="261"/>
                  </a:moveTo>
                  <a:cubicBezTo>
                    <a:pt x="34" y="261"/>
                    <a:pt x="22" y="257"/>
                    <a:pt x="15" y="249"/>
                  </a:cubicBezTo>
                  <a:cubicBezTo>
                    <a:pt x="0" y="232"/>
                    <a:pt x="8" y="196"/>
                    <a:pt x="36" y="150"/>
                  </a:cubicBezTo>
                  <a:cubicBezTo>
                    <a:pt x="36" y="149"/>
                    <a:pt x="37" y="149"/>
                    <a:pt x="38" y="150"/>
                  </a:cubicBezTo>
                  <a:cubicBezTo>
                    <a:pt x="38" y="150"/>
                    <a:pt x="39" y="151"/>
                    <a:pt x="38" y="152"/>
                  </a:cubicBezTo>
                  <a:cubicBezTo>
                    <a:pt x="11" y="195"/>
                    <a:pt x="4" y="231"/>
                    <a:pt x="18" y="247"/>
                  </a:cubicBezTo>
                  <a:cubicBezTo>
                    <a:pt x="46" y="279"/>
                    <a:pt x="144" y="240"/>
                    <a:pt x="237" y="159"/>
                  </a:cubicBezTo>
                  <a:cubicBezTo>
                    <a:pt x="305" y="99"/>
                    <a:pt x="350" y="40"/>
                    <a:pt x="375" y="0"/>
                  </a:cubicBezTo>
                  <a:cubicBezTo>
                    <a:pt x="376" y="0"/>
                    <a:pt x="377" y="0"/>
                    <a:pt x="377" y="0"/>
                  </a:cubicBezTo>
                  <a:cubicBezTo>
                    <a:pt x="378" y="0"/>
                    <a:pt x="378" y="1"/>
                    <a:pt x="378" y="2"/>
                  </a:cubicBezTo>
                  <a:cubicBezTo>
                    <a:pt x="352" y="41"/>
                    <a:pt x="307" y="101"/>
                    <a:pt x="238" y="161"/>
                  </a:cubicBezTo>
                  <a:cubicBezTo>
                    <a:pt x="167" y="223"/>
                    <a:pt x="92" y="261"/>
                    <a:pt x="48" y="261"/>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65"/>
            <p:cNvSpPr>
              <a:spLocks/>
            </p:cNvSpPr>
            <p:nvPr/>
          </p:nvSpPr>
          <p:spPr bwMode="auto">
            <a:xfrm>
              <a:off x="12887325" y="1520825"/>
              <a:ext cx="995362" cy="927100"/>
            </a:xfrm>
            <a:custGeom>
              <a:avLst/>
              <a:gdLst>
                <a:gd name="T0" fmla="*/ 55 w 104"/>
                <a:gd name="T1" fmla="*/ 45 h 97"/>
                <a:gd name="T2" fmla="*/ 75 w 104"/>
                <a:gd name="T3" fmla="*/ 97 h 97"/>
                <a:gd name="T4" fmla="*/ 88 w 104"/>
                <a:gd name="T5" fmla="*/ 84 h 97"/>
                <a:gd name="T6" fmla="*/ 76 w 104"/>
                <a:gd name="T7" fmla="*/ 16 h 97"/>
                <a:gd name="T8" fmla="*/ 8 w 104"/>
                <a:gd name="T9" fmla="*/ 27 h 97"/>
                <a:gd name="T10" fmla="*/ 0 w 104"/>
                <a:gd name="T11" fmla="*/ 44 h 97"/>
                <a:gd name="T12" fmla="*/ 55 w 104"/>
                <a:gd name="T13" fmla="*/ 45 h 97"/>
              </a:gdLst>
              <a:ahLst/>
              <a:cxnLst>
                <a:cxn ang="0">
                  <a:pos x="T0" y="T1"/>
                </a:cxn>
                <a:cxn ang="0">
                  <a:pos x="T2" y="T3"/>
                </a:cxn>
                <a:cxn ang="0">
                  <a:pos x="T4" y="T5"/>
                </a:cxn>
                <a:cxn ang="0">
                  <a:pos x="T6" y="T7"/>
                </a:cxn>
                <a:cxn ang="0">
                  <a:pos x="T8" y="T9"/>
                </a:cxn>
                <a:cxn ang="0">
                  <a:pos x="T10" y="T11"/>
                </a:cxn>
                <a:cxn ang="0">
                  <a:pos x="T12" y="T13"/>
                </a:cxn>
              </a:cxnLst>
              <a:rect l="0" t="0" r="r" b="b"/>
              <a:pathLst>
                <a:path w="104" h="97">
                  <a:moveTo>
                    <a:pt x="55" y="45"/>
                  </a:moveTo>
                  <a:cubicBezTo>
                    <a:pt x="72" y="57"/>
                    <a:pt x="79" y="78"/>
                    <a:pt x="75" y="97"/>
                  </a:cubicBezTo>
                  <a:cubicBezTo>
                    <a:pt x="80" y="94"/>
                    <a:pt x="84" y="89"/>
                    <a:pt x="88" y="84"/>
                  </a:cubicBezTo>
                  <a:cubicBezTo>
                    <a:pt x="104" y="62"/>
                    <a:pt x="98" y="31"/>
                    <a:pt x="76" y="16"/>
                  </a:cubicBezTo>
                  <a:cubicBezTo>
                    <a:pt x="54" y="0"/>
                    <a:pt x="23" y="5"/>
                    <a:pt x="8" y="27"/>
                  </a:cubicBezTo>
                  <a:cubicBezTo>
                    <a:pt x="4" y="32"/>
                    <a:pt x="1" y="38"/>
                    <a:pt x="0" y="44"/>
                  </a:cubicBezTo>
                  <a:cubicBezTo>
                    <a:pt x="16" y="33"/>
                    <a:pt x="38" y="33"/>
                    <a:pt x="55" y="45"/>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66"/>
            <p:cNvSpPr>
              <a:spLocks/>
            </p:cNvSpPr>
            <p:nvPr/>
          </p:nvSpPr>
          <p:spPr bwMode="auto">
            <a:xfrm>
              <a:off x="13509625" y="1749425"/>
              <a:ext cx="344487" cy="698500"/>
            </a:xfrm>
            <a:custGeom>
              <a:avLst/>
              <a:gdLst>
                <a:gd name="T0" fmla="*/ 20 w 36"/>
                <a:gd name="T1" fmla="*/ 0 h 73"/>
                <a:gd name="T2" fmla="*/ 0 w 36"/>
                <a:gd name="T3" fmla="*/ 29 h 73"/>
                <a:gd name="T4" fmla="*/ 10 w 36"/>
                <a:gd name="T5" fmla="*/ 73 h 73"/>
                <a:gd name="T6" fmla="*/ 23 w 36"/>
                <a:gd name="T7" fmla="*/ 60 h 73"/>
                <a:gd name="T8" fmla="*/ 20 w 36"/>
                <a:gd name="T9" fmla="*/ 0 h 73"/>
              </a:gdLst>
              <a:ahLst/>
              <a:cxnLst>
                <a:cxn ang="0">
                  <a:pos x="T0" y="T1"/>
                </a:cxn>
                <a:cxn ang="0">
                  <a:pos x="T2" y="T3"/>
                </a:cxn>
                <a:cxn ang="0">
                  <a:pos x="T4" y="T5"/>
                </a:cxn>
                <a:cxn ang="0">
                  <a:pos x="T6" y="T7"/>
                </a:cxn>
                <a:cxn ang="0">
                  <a:pos x="T8" y="T9"/>
                </a:cxn>
              </a:cxnLst>
              <a:rect l="0" t="0" r="r" b="b"/>
              <a:pathLst>
                <a:path w="36" h="73">
                  <a:moveTo>
                    <a:pt x="20" y="0"/>
                  </a:moveTo>
                  <a:cubicBezTo>
                    <a:pt x="0" y="29"/>
                    <a:pt x="0" y="29"/>
                    <a:pt x="0" y="29"/>
                  </a:cubicBezTo>
                  <a:cubicBezTo>
                    <a:pt x="10" y="42"/>
                    <a:pt x="13" y="58"/>
                    <a:pt x="10" y="73"/>
                  </a:cubicBezTo>
                  <a:cubicBezTo>
                    <a:pt x="15" y="70"/>
                    <a:pt x="19" y="65"/>
                    <a:pt x="23" y="60"/>
                  </a:cubicBezTo>
                  <a:cubicBezTo>
                    <a:pt x="36" y="42"/>
                    <a:pt x="34" y="17"/>
                    <a:pt x="20"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67"/>
            <p:cNvSpPr>
              <a:spLocks/>
            </p:cNvSpPr>
            <p:nvPr/>
          </p:nvSpPr>
          <p:spPr bwMode="auto">
            <a:xfrm>
              <a:off x="13231813" y="889000"/>
              <a:ext cx="995362" cy="1223963"/>
            </a:xfrm>
            <a:custGeom>
              <a:avLst/>
              <a:gdLst>
                <a:gd name="T0" fmla="*/ 16 w 104"/>
                <a:gd name="T1" fmla="*/ 116 h 128"/>
                <a:gd name="T2" fmla="*/ 28 w 104"/>
                <a:gd name="T3" fmla="*/ 128 h 128"/>
                <a:gd name="T4" fmla="*/ 74 w 104"/>
                <a:gd name="T5" fmla="*/ 86 h 128"/>
                <a:gd name="T6" fmla="*/ 98 w 104"/>
                <a:gd name="T7" fmla="*/ 0 h 128"/>
                <a:gd name="T8" fmla="*/ 25 w 104"/>
                <a:gd name="T9" fmla="*/ 51 h 128"/>
                <a:gd name="T10" fmla="*/ 0 w 104"/>
                <a:gd name="T11" fmla="*/ 108 h 128"/>
                <a:gd name="T12" fmla="*/ 16 w 104"/>
                <a:gd name="T13" fmla="*/ 116 h 128"/>
              </a:gdLst>
              <a:ahLst/>
              <a:cxnLst>
                <a:cxn ang="0">
                  <a:pos x="T0" y="T1"/>
                </a:cxn>
                <a:cxn ang="0">
                  <a:pos x="T2" y="T3"/>
                </a:cxn>
                <a:cxn ang="0">
                  <a:pos x="T4" y="T5"/>
                </a:cxn>
                <a:cxn ang="0">
                  <a:pos x="T6" y="T7"/>
                </a:cxn>
                <a:cxn ang="0">
                  <a:pos x="T8" y="T9"/>
                </a:cxn>
                <a:cxn ang="0">
                  <a:pos x="T10" y="T11"/>
                </a:cxn>
                <a:cxn ang="0">
                  <a:pos x="T12" y="T13"/>
                </a:cxn>
              </a:cxnLst>
              <a:rect l="0" t="0" r="r" b="b"/>
              <a:pathLst>
                <a:path w="104" h="128">
                  <a:moveTo>
                    <a:pt x="16" y="116"/>
                  </a:moveTo>
                  <a:cubicBezTo>
                    <a:pt x="21" y="120"/>
                    <a:pt x="25" y="124"/>
                    <a:pt x="28" y="128"/>
                  </a:cubicBezTo>
                  <a:cubicBezTo>
                    <a:pt x="45" y="120"/>
                    <a:pt x="61" y="105"/>
                    <a:pt x="74" y="86"/>
                  </a:cubicBezTo>
                  <a:cubicBezTo>
                    <a:pt x="96" y="56"/>
                    <a:pt x="104" y="23"/>
                    <a:pt x="98" y="0"/>
                  </a:cubicBezTo>
                  <a:cubicBezTo>
                    <a:pt x="75" y="2"/>
                    <a:pt x="46" y="21"/>
                    <a:pt x="25" y="51"/>
                  </a:cubicBezTo>
                  <a:cubicBezTo>
                    <a:pt x="11" y="70"/>
                    <a:pt x="3" y="90"/>
                    <a:pt x="0" y="108"/>
                  </a:cubicBezTo>
                  <a:cubicBezTo>
                    <a:pt x="6" y="110"/>
                    <a:pt x="11" y="113"/>
                    <a:pt x="16" y="116"/>
                  </a:cubicBezTo>
                  <a:close/>
                </a:path>
              </a:pathLst>
            </a:custGeom>
            <a:solidFill>
              <a:srgbClr val="EC85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68"/>
            <p:cNvSpPr>
              <a:spLocks/>
            </p:cNvSpPr>
            <p:nvPr/>
          </p:nvSpPr>
          <p:spPr bwMode="auto">
            <a:xfrm>
              <a:off x="13385800" y="889000"/>
              <a:ext cx="841375" cy="1223963"/>
            </a:xfrm>
            <a:custGeom>
              <a:avLst/>
              <a:gdLst>
                <a:gd name="T0" fmla="*/ 82 w 88"/>
                <a:gd name="T1" fmla="*/ 0 h 128"/>
                <a:gd name="T2" fmla="*/ 82 w 88"/>
                <a:gd name="T3" fmla="*/ 0 h 128"/>
                <a:gd name="T4" fmla="*/ 0 w 88"/>
                <a:gd name="T5" fmla="*/ 116 h 128"/>
                <a:gd name="T6" fmla="*/ 0 w 88"/>
                <a:gd name="T7" fmla="*/ 116 h 128"/>
                <a:gd name="T8" fmla="*/ 12 w 88"/>
                <a:gd name="T9" fmla="*/ 128 h 128"/>
                <a:gd name="T10" fmla="*/ 58 w 88"/>
                <a:gd name="T11" fmla="*/ 86 h 128"/>
                <a:gd name="T12" fmla="*/ 82 w 88"/>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88" h="128">
                  <a:moveTo>
                    <a:pt x="82" y="0"/>
                  </a:moveTo>
                  <a:cubicBezTo>
                    <a:pt x="82" y="0"/>
                    <a:pt x="82" y="0"/>
                    <a:pt x="82" y="0"/>
                  </a:cubicBezTo>
                  <a:cubicBezTo>
                    <a:pt x="0" y="116"/>
                    <a:pt x="0" y="116"/>
                    <a:pt x="0" y="116"/>
                  </a:cubicBezTo>
                  <a:cubicBezTo>
                    <a:pt x="0" y="116"/>
                    <a:pt x="0" y="116"/>
                    <a:pt x="0" y="116"/>
                  </a:cubicBezTo>
                  <a:cubicBezTo>
                    <a:pt x="5" y="120"/>
                    <a:pt x="9" y="124"/>
                    <a:pt x="12" y="128"/>
                  </a:cubicBezTo>
                  <a:cubicBezTo>
                    <a:pt x="29" y="120"/>
                    <a:pt x="45" y="105"/>
                    <a:pt x="58" y="86"/>
                  </a:cubicBezTo>
                  <a:cubicBezTo>
                    <a:pt x="80" y="56"/>
                    <a:pt x="88" y="23"/>
                    <a:pt x="82" y="0"/>
                  </a:cubicBezTo>
                  <a:close/>
                </a:path>
              </a:pathLst>
            </a:custGeom>
            <a:solidFill>
              <a:srgbClr val="D46F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69"/>
            <p:cNvSpPr>
              <a:spLocks/>
            </p:cNvSpPr>
            <p:nvPr/>
          </p:nvSpPr>
          <p:spPr bwMode="auto">
            <a:xfrm>
              <a:off x="13796963" y="889000"/>
              <a:ext cx="400050" cy="401638"/>
            </a:xfrm>
            <a:custGeom>
              <a:avLst/>
              <a:gdLst>
                <a:gd name="T0" fmla="*/ 19 w 42"/>
                <a:gd name="T1" fmla="*/ 28 h 42"/>
                <a:gd name="T2" fmla="*/ 37 w 42"/>
                <a:gd name="T3" fmla="*/ 42 h 42"/>
                <a:gd name="T4" fmla="*/ 39 w 42"/>
                <a:gd name="T5" fmla="*/ 0 h 42"/>
                <a:gd name="T6" fmla="*/ 0 w 42"/>
                <a:gd name="T7" fmla="*/ 16 h 42"/>
                <a:gd name="T8" fmla="*/ 19 w 42"/>
                <a:gd name="T9" fmla="*/ 28 h 42"/>
              </a:gdLst>
              <a:ahLst/>
              <a:cxnLst>
                <a:cxn ang="0">
                  <a:pos x="T0" y="T1"/>
                </a:cxn>
                <a:cxn ang="0">
                  <a:pos x="T2" y="T3"/>
                </a:cxn>
                <a:cxn ang="0">
                  <a:pos x="T4" y="T5"/>
                </a:cxn>
                <a:cxn ang="0">
                  <a:pos x="T6" y="T7"/>
                </a:cxn>
                <a:cxn ang="0">
                  <a:pos x="T8" y="T9"/>
                </a:cxn>
              </a:cxnLst>
              <a:rect l="0" t="0" r="r" b="b"/>
              <a:pathLst>
                <a:path w="42" h="42">
                  <a:moveTo>
                    <a:pt x="19" y="28"/>
                  </a:moveTo>
                  <a:cubicBezTo>
                    <a:pt x="25" y="33"/>
                    <a:pt x="31" y="37"/>
                    <a:pt x="37" y="42"/>
                  </a:cubicBezTo>
                  <a:cubicBezTo>
                    <a:pt x="41" y="26"/>
                    <a:pt x="42" y="12"/>
                    <a:pt x="39" y="0"/>
                  </a:cubicBezTo>
                  <a:cubicBezTo>
                    <a:pt x="27" y="1"/>
                    <a:pt x="14" y="7"/>
                    <a:pt x="0" y="16"/>
                  </a:cubicBezTo>
                  <a:cubicBezTo>
                    <a:pt x="7" y="20"/>
                    <a:pt x="13" y="24"/>
                    <a:pt x="19" y="28"/>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70"/>
            <p:cNvSpPr>
              <a:spLocks/>
            </p:cNvSpPr>
            <p:nvPr/>
          </p:nvSpPr>
          <p:spPr bwMode="auto">
            <a:xfrm>
              <a:off x="13977938" y="889000"/>
              <a:ext cx="219075" cy="401638"/>
            </a:xfrm>
            <a:custGeom>
              <a:avLst/>
              <a:gdLst>
                <a:gd name="T0" fmla="*/ 20 w 23"/>
                <a:gd name="T1" fmla="*/ 0 h 42"/>
                <a:gd name="T2" fmla="*/ 0 w 23"/>
                <a:gd name="T3" fmla="*/ 28 h 42"/>
                <a:gd name="T4" fmla="*/ 0 w 23"/>
                <a:gd name="T5" fmla="*/ 28 h 42"/>
                <a:gd name="T6" fmla="*/ 18 w 23"/>
                <a:gd name="T7" fmla="*/ 42 h 42"/>
                <a:gd name="T8" fmla="*/ 20 w 23"/>
                <a:gd name="T9" fmla="*/ 0 h 42"/>
                <a:gd name="T10" fmla="*/ 20 w 23"/>
                <a:gd name="T11" fmla="*/ 0 h 42"/>
              </a:gdLst>
              <a:ahLst/>
              <a:cxnLst>
                <a:cxn ang="0">
                  <a:pos x="T0" y="T1"/>
                </a:cxn>
                <a:cxn ang="0">
                  <a:pos x="T2" y="T3"/>
                </a:cxn>
                <a:cxn ang="0">
                  <a:pos x="T4" y="T5"/>
                </a:cxn>
                <a:cxn ang="0">
                  <a:pos x="T6" y="T7"/>
                </a:cxn>
                <a:cxn ang="0">
                  <a:pos x="T8" y="T9"/>
                </a:cxn>
                <a:cxn ang="0">
                  <a:pos x="T10" y="T11"/>
                </a:cxn>
              </a:cxnLst>
              <a:rect l="0" t="0" r="r" b="b"/>
              <a:pathLst>
                <a:path w="23" h="42">
                  <a:moveTo>
                    <a:pt x="20" y="0"/>
                  </a:moveTo>
                  <a:cubicBezTo>
                    <a:pt x="0" y="28"/>
                    <a:pt x="0" y="28"/>
                    <a:pt x="0" y="28"/>
                  </a:cubicBezTo>
                  <a:cubicBezTo>
                    <a:pt x="0" y="28"/>
                    <a:pt x="0" y="28"/>
                    <a:pt x="0" y="28"/>
                  </a:cubicBezTo>
                  <a:cubicBezTo>
                    <a:pt x="6" y="33"/>
                    <a:pt x="12" y="37"/>
                    <a:pt x="18" y="42"/>
                  </a:cubicBezTo>
                  <a:cubicBezTo>
                    <a:pt x="22" y="26"/>
                    <a:pt x="23" y="12"/>
                    <a:pt x="20" y="0"/>
                  </a:cubicBezTo>
                  <a:cubicBezTo>
                    <a:pt x="20" y="0"/>
                    <a:pt x="20" y="0"/>
                    <a:pt x="20"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71"/>
            <p:cNvSpPr>
              <a:spLocks/>
            </p:cNvSpPr>
            <p:nvPr/>
          </p:nvSpPr>
          <p:spPr bwMode="auto">
            <a:xfrm>
              <a:off x="13241338" y="1644650"/>
              <a:ext cx="392112" cy="546100"/>
            </a:xfrm>
            <a:custGeom>
              <a:avLst/>
              <a:gdLst>
                <a:gd name="T0" fmla="*/ 41 w 41"/>
                <a:gd name="T1" fmla="*/ 0 h 57"/>
                <a:gd name="T2" fmla="*/ 15 w 41"/>
                <a:gd name="T3" fmla="*/ 25 h 57"/>
                <a:gd name="T4" fmla="*/ 0 w 41"/>
                <a:gd name="T5" fmla="*/ 57 h 57"/>
                <a:gd name="T6" fmla="*/ 26 w 41"/>
                <a:gd name="T7" fmla="*/ 33 h 57"/>
                <a:gd name="T8" fmla="*/ 41 w 41"/>
                <a:gd name="T9" fmla="*/ 0 h 57"/>
              </a:gdLst>
              <a:ahLst/>
              <a:cxnLst>
                <a:cxn ang="0">
                  <a:pos x="T0" y="T1"/>
                </a:cxn>
                <a:cxn ang="0">
                  <a:pos x="T2" y="T3"/>
                </a:cxn>
                <a:cxn ang="0">
                  <a:pos x="T4" y="T5"/>
                </a:cxn>
                <a:cxn ang="0">
                  <a:pos x="T6" y="T7"/>
                </a:cxn>
                <a:cxn ang="0">
                  <a:pos x="T8" y="T9"/>
                </a:cxn>
              </a:cxnLst>
              <a:rect l="0" t="0" r="r" b="b"/>
              <a:pathLst>
                <a:path w="41" h="57">
                  <a:moveTo>
                    <a:pt x="41" y="0"/>
                  </a:moveTo>
                  <a:cubicBezTo>
                    <a:pt x="34" y="3"/>
                    <a:pt x="24" y="13"/>
                    <a:pt x="15" y="25"/>
                  </a:cubicBezTo>
                  <a:cubicBezTo>
                    <a:pt x="6" y="38"/>
                    <a:pt x="1" y="50"/>
                    <a:pt x="0" y="57"/>
                  </a:cubicBezTo>
                  <a:cubicBezTo>
                    <a:pt x="7" y="54"/>
                    <a:pt x="17" y="45"/>
                    <a:pt x="26" y="33"/>
                  </a:cubicBezTo>
                  <a:cubicBezTo>
                    <a:pt x="35" y="20"/>
                    <a:pt x="40" y="8"/>
                    <a:pt x="41" y="0"/>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72"/>
            <p:cNvSpPr>
              <a:spLocks/>
            </p:cNvSpPr>
            <p:nvPr/>
          </p:nvSpPr>
          <p:spPr bwMode="auto">
            <a:xfrm>
              <a:off x="13241338" y="1644650"/>
              <a:ext cx="392112" cy="546100"/>
            </a:xfrm>
            <a:custGeom>
              <a:avLst/>
              <a:gdLst>
                <a:gd name="T0" fmla="*/ 41 w 41"/>
                <a:gd name="T1" fmla="*/ 0 h 57"/>
                <a:gd name="T2" fmla="*/ 0 w 41"/>
                <a:gd name="T3" fmla="*/ 57 h 57"/>
                <a:gd name="T4" fmla="*/ 0 w 41"/>
                <a:gd name="T5" fmla="*/ 57 h 57"/>
                <a:gd name="T6" fmla="*/ 26 w 41"/>
                <a:gd name="T7" fmla="*/ 33 h 57"/>
                <a:gd name="T8" fmla="*/ 41 w 41"/>
                <a:gd name="T9" fmla="*/ 0 h 57"/>
                <a:gd name="T10" fmla="*/ 41 w 41"/>
                <a:gd name="T11" fmla="*/ 0 h 57"/>
              </a:gdLst>
              <a:ahLst/>
              <a:cxnLst>
                <a:cxn ang="0">
                  <a:pos x="T0" y="T1"/>
                </a:cxn>
                <a:cxn ang="0">
                  <a:pos x="T2" y="T3"/>
                </a:cxn>
                <a:cxn ang="0">
                  <a:pos x="T4" y="T5"/>
                </a:cxn>
                <a:cxn ang="0">
                  <a:pos x="T6" y="T7"/>
                </a:cxn>
                <a:cxn ang="0">
                  <a:pos x="T8" y="T9"/>
                </a:cxn>
                <a:cxn ang="0">
                  <a:pos x="T10" y="T11"/>
                </a:cxn>
              </a:cxnLst>
              <a:rect l="0" t="0" r="r" b="b"/>
              <a:pathLst>
                <a:path w="41" h="57">
                  <a:moveTo>
                    <a:pt x="41" y="0"/>
                  </a:moveTo>
                  <a:cubicBezTo>
                    <a:pt x="0" y="57"/>
                    <a:pt x="0" y="57"/>
                    <a:pt x="0" y="57"/>
                  </a:cubicBezTo>
                  <a:cubicBezTo>
                    <a:pt x="0" y="57"/>
                    <a:pt x="0" y="57"/>
                    <a:pt x="0" y="57"/>
                  </a:cubicBezTo>
                  <a:cubicBezTo>
                    <a:pt x="7" y="54"/>
                    <a:pt x="17" y="45"/>
                    <a:pt x="26" y="33"/>
                  </a:cubicBezTo>
                  <a:cubicBezTo>
                    <a:pt x="35" y="20"/>
                    <a:pt x="40" y="8"/>
                    <a:pt x="41" y="0"/>
                  </a:cubicBezTo>
                  <a:cubicBezTo>
                    <a:pt x="41" y="0"/>
                    <a:pt x="41" y="0"/>
                    <a:pt x="41"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73"/>
            <p:cNvSpPr>
              <a:spLocks/>
            </p:cNvSpPr>
            <p:nvPr/>
          </p:nvSpPr>
          <p:spPr bwMode="auto">
            <a:xfrm>
              <a:off x="13614400" y="1223963"/>
              <a:ext cx="373062" cy="373063"/>
            </a:xfrm>
            <a:custGeom>
              <a:avLst/>
              <a:gdLst>
                <a:gd name="T0" fmla="*/ 9 w 39"/>
                <a:gd name="T1" fmla="*/ 34 h 39"/>
                <a:gd name="T2" fmla="*/ 5 w 39"/>
                <a:gd name="T3" fmla="*/ 10 h 39"/>
                <a:gd name="T4" fmla="*/ 29 w 39"/>
                <a:gd name="T5" fmla="*/ 6 h 39"/>
                <a:gd name="T6" fmla="*/ 33 w 39"/>
                <a:gd name="T7" fmla="*/ 30 h 39"/>
                <a:gd name="T8" fmla="*/ 9 w 39"/>
                <a:gd name="T9" fmla="*/ 34 h 39"/>
              </a:gdLst>
              <a:ahLst/>
              <a:cxnLst>
                <a:cxn ang="0">
                  <a:pos x="T0" y="T1"/>
                </a:cxn>
                <a:cxn ang="0">
                  <a:pos x="T2" y="T3"/>
                </a:cxn>
                <a:cxn ang="0">
                  <a:pos x="T4" y="T5"/>
                </a:cxn>
                <a:cxn ang="0">
                  <a:pos x="T6" y="T7"/>
                </a:cxn>
                <a:cxn ang="0">
                  <a:pos x="T8" y="T9"/>
                </a:cxn>
              </a:cxnLst>
              <a:rect l="0" t="0" r="r" b="b"/>
              <a:pathLst>
                <a:path w="39" h="39">
                  <a:moveTo>
                    <a:pt x="9" y="34"/>
                  </a:moveTo>
                  <a:cubicBezTo>
                    <a:pt x="2" y="28"/>
                    <a:pt x="0" y="18"/>
                    <a:pt x="5" y="10"/>
                  </a:cubicBezTo>
                  <a:cubicBezTo>
                    <a:pt x="11" y="2"/>
                    <a:pt x="22" y="0"/>
                    <a:pt x="29" y="6"/>
                  </a:cubicBezTo>
                  <a:cubicBezTo>
                    <a:pt x="37" y="11"/>
                    <a:pt x="39" y="22"/>
                    <a:pt x="33" y="30"/>
                  </a:cubicBezTo>
                  <a:cubicBezTo>
                    <a:pt x="28" y="37"/>
                    <a:pt x="17" y="39"/>
                    <a:pt x="9" y="34"/>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74"/>
            <p:cNvSpPr>
              <a:spLocks/>
            </p:cNvSpPr>
            <p:nvPr/>
          </p:nvSpPr>
          <p:spPr bwMode="auto">
            <a:xfrm>
              <a:off x="13671550" y="1281113"/>
              <a:ext cx="258762" cy="258763"/>
            </a:xfrm>
            <a:custGeom>
              <a:avLst/>
              <a:gdLst>
                <a:gd name="T0" fmla="*/ 20 w 27"/>
                <a:gd name="T1" fmla="*/ 4 h 27"/>
                <a:gd name="T2" fmla="*/ 4 w 27"/>
                <a:gd name="T3" fmla="*/ 7 h 27"/>
                <a:gd name="T4" fmla="*/ 6 w 27"/>
                <a:gd name="T5" fmla="*/ 23 h 27"/>
                <a:gd name="T6" fmla="*/ 23 w 27"/>
                <a:gd name="T7" fmla="*/ 21 h 27"/>
                <a:gd name="T8" fmla="*/ 20 w 27"/>
                <a:gd name="T9" fmla="*/ 4 h 27"/>
              </a:gdLst>
              <a:ahLst/>
              <a:cxnLst>
                <a:cxn ang="0">
                  <a:pos x="T0" y="T1"/>
                </a:cxn>
                <a:cxn ang="0">
                  <a:pos x="T2" y="T3"/>
                </a:cxn>
                <a:cxn ang="0">
                  <a:pos x="T4" y="T5"/>
                </a:cxn>
                <a:cxn ang="0">
                  <a:pos x="T6" y="T7"/>
                </a:cxn>
                <a:cxn ang="0">
                  <a:pos x="T8" y="T9"/>
                </a:cxn>
              </a:cxnLst>
              <a:rect l="0" t="0" r="r" b="b"/>
              <a:pathLst>
                <a:path w="27" h="27">
                  <a:moveTo>
                    <a:pt x="20" y="4"/>
                  </a:moveTo>
                  <a:cubicBezTo>
                    <a:pt x="15" y="0"/>
                    <a:pt x="7" y="2"/>
                    <a:pt x="4" y="7"/>
                  </a:cubicBezTo>
                  <a:cubicBezTo>
                    <a:pt x="0" y="12"/>
                    <a:pt x="1" y="20"/>
                    <a:pt x="6" y="23"/>
                  </a:cubicBezTo>
                  <a:cubicBezTo>
                    <a:pt x="12" y="27"/>
                    <a:pt x="19" y="26"/>
                    <a:pt x="23" y="21"/>
                  </a:cubicBezTo>
                  <a:cubicBezTo>
                    <a:pt x="27" y="15"/>
                    <a:pt x="26" y="8"/>
                    <a:pt x="20" y="4"/>
                  </a:cubicBezTo>
                  <a:close/>
                </a:path>
              </a:pathLst>
            </a:custGeom>
            <a:solidFill>
              <a:srgbClr val="5962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75"/>
            <p:cNvSpPr>
              <a:spLocks/>
            </p:cNvSpPr>
            <p:nvPr/>
          </p:nvSpPr>
          <p:spPr bwMode="auto">
            <a:xfrm>
              <a:off x="13700125" y="1281113"/>
              <a:ext cx="287337" cy="315913"/>
            </a:xfrm>
            <a:custGeom>
              <a:avLst/>
              <a:gdLst>
                <a:gd name="T0" fmla="*/ 20 w 30"/>
                <a:gd name="T1" fmla="*/ 0 h 33"/>
                <a:gd name="T2" fmla="*/ 20 w 30"/>
                <a:gd name="T3" fmla="*/ 0 h 33"/>
                <a:gd name="T4" fmla="*/ 17 w 30"/>
                <a:gd name="T5" fmla="*/ 4 h 33"/>
                <a:gd name="T6" fmla="*/ 17 w 30"/>
                <a:gd name="T7" fmla="*/ 4 h 33"/>
                <a:gd name="T8" fmla="*/ 20 w 30"/>
                <a:gd name="T9" fmla="*/ 21 h 33"/>
                <a:gd name="T10" fmla="*/ 3 w 30"/>
                <a:gd name="T11" fmla="*/ 23 h 33"/>
                <a:gd name="T12" fmla="*/ 3 w 30"/>
                <a:gd name="T13" fmla="*/ 23 h 33"/>
                <a:gd name="T14" fmla="*/ 0 w 30"/>
                <a:gd name="T15" fmla="*/ 28 h 33"/>
                <a:gd name="T16" fmla="*/ 0 w 30"/>
                <a:gd name="T17" fmla="*/ 28 h 33"/>
                <a:gd name="T18" fmla="*/ 24 w 30"/>
                <a:gd name="T19" fmla="*/ 24 h 33"/>
                <a:gd name="T20" fmla="*/ 20 w 30"/>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3">
                  <a:moveTo>
                    <a:pt x="20" y="0"/>
                  </a:moveTo>
                  <a:cubicBezTo>
                    <a:pt x="20" y="0"/>
                    <a:pt x="20" y="0"/>
                    <a:pt x="20" y="0"/>
                  </a:cubicBezTo>
                  <a:cubicBezTo>
                    <a:pt x="17" y="4"/>
                    <a:pt x="17" y="4"/>
                    <a:pt x="17" y="4"/>
                  </a:cubicBezTo>
                  <a:cubicBezTo>
                    <a:pt x="17" y="4"/>
                    <a:pt x="17" y="4"/>
                    <a:pt x="17" y="4"/>
                  </a:cubicBezTo>
                  <a:cubicBezTo>
                    <a:pt x="23" y="8"/>
                    <a:pt x="24" y="15"/>
                    <a:pt x="20" y="21"/>
                  </a:cubicBezTo>
                  <a:cubicBezTo>
                    <a:pt x="16" y="26"/>
                    <a:pt x="9" y="27"/>
                    <a:pt x="3" y="23"/>
                  </a:cubicBezTo>
                  <a:cubicBezTo>
                    <a:pt x="3" y="23"/>
                    <a:pt x="3" y="23"/>
                    <a:pt x="3" y="23"/>
                  </a:cubicBezTo>
                  <a:cubicBezTo>
                    <a:pt x="0" y="28"/>
                    <a:pt x="0" y="28"/>
                    <a:pt x="0" y="28"/>
                  </a:cubicBezTo>
                  <a:cubicBezTo>
                    <a:pt x="0" y="28"/>
                    <a:pt x="0" y="28"/>
                    <a:pt x="0" y="28"/>
                  </a:cubicBezTo>
                  <a:cubicBezTo>
                    <a:pt x="8" y="33"/>
                    <a:pt x="19" y="31"/>
                    <a:pt x="24" y="24"/>
                  </a:cubicBezTo>
                  <a:cubicBezTo>
                    <a:pt x="30" y="16"/>
                    <a:pt x="28" y="5"/>
                    <a:pt x="20"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76"/>
            <p:cNvSpPr>
              <a:spLocks/>
            </p:cNvSpPr>
            <p:nvPr/>
          </p:nvSpPr>
          <p:spPr bwMode="auto">
            <a:xfrm>
              <a:off x="13728700" y="1319213"/>
              <a:ext cx="201612" cy="220663"/>
            </a:xfrm>
            <a:custGeom>
              <a:avLst/>
              <a:gdLst>
                <a:gd name="T0" fmla="*/ 17 w 21"/>
                <a:gd name="T1" fmla="*/ 17 h 23"/>
                <a:gd name="T2" fmla="*/ 14 w 21"/>
                <a:gd name="T3" fmla="*/ 0 h 23"/>
                <a:gd name="T4" fmla="*/ 14 w 21"/>
                <a:gd name="T5" fmla="*/ 0 h 23"/>
                <a:gd name="T6" fmla="*/ 0 w 21"/>
                <a:gd name="T7" fmla="*/ 19 h 23"/>
                <a:gd name="T8" fmla="*/ 0 w 21"/>
                <a:gd name="T9" fmla="*/ 19 h 23"/>
                <a:gd name="T10" fmla="*/ 17 w 21"/>
                <a:gd name="T11" fmla="*/ 17 h 23"/>
              </a:gdLst>
              <a:ahLst/>
              <a:cxnLst>
                <a:cxn ang="0">
                  <a:pos x="T0" y="T1"/>
                </a:cxn>
                <a:cxn ang="0">
                  <a:pos x="T2" y="T3"/>
                </a:cxn>
                <a:cxn ang="0">
                  <a:pos x="T4" y="T5"/>
                </a:cxn>
                <a:cxn ang="0">
                  <a:pos x="T6" y="T7"/>
                </a:cxn>
                <a:cxn ang="0">
                  <a:pos x="T8" y="T9"/>
                </a:cxn>
                <a:cxn ang="0">
                  <a:pos x="T10" y="T11"/>
                </a:cxn>
              </a:cxnLst>
              <a:rect l="0" t="0" r="r" b="b"/>
              <a:pathLst>
                <a:path w="21" h="23">
                  <a:moveTo>
                    <a:pt x="17" y="17"/>
                  </a:moveTo>
                  <a:cubicBezTo>
                    <a:pt x="21" y="11"/>
                    <a:pt x="20" y="4"/>
                    <a:pt x="14" y="0"/>
                  </a:cubicBezTo>
                  <a:cubicBezTo>
                    <a:pt x="14" y="0"/>
                    <a:pt x="14" y="0"/>
                    <a:pt x="14" y="0"/>
                  </a:cubicBezTo>
                  <a:cubicBezTo>
                    <a:pt x="0" y="19"/>
                    <a:pt x="0" y="19"/>
                    <a:pt x="0" y="19"/>
                  </a:cubicBezTo>
                  <a:cubicBezTo>
                    <a:pt x="0" y="19"/>
                    <a:pt x="0" y="19"/>
                    <a:pt x="0" y="19"/>
                  </a:cubicBezTo>
                  <a:cubicBezTo>
                    <a:pt x="6" y="23"/>
                    <a:pt x="13" y="22"/>
                    <a:pt x="17" y="17"/>
                  </a:cubicBezTo>
                  <a:close/>
                </a:path>
              </a:pathLst>
            </a:custGeom>
            <a:solidFill>
              <a:srgbClr val="474F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77"/>
            <p:cNvSpPr>
              <a:spLocks/>
            </p:cNvSpPr>
            <p:nvPr/>
          </p:nvSpPr>
          <p:spPr bwMode="auto">
            <a:xfrm>
              <a:off x="12045950" y="1100138"/>
              <a:ext cx="277812" cy="287338"/>
            </a:xfrm>
            <a:custGeom>
              <a:avLst/>
              <a:gdLst>
                <a:gd name="T0" fmla="*/ 91 w 175"/>
                <a:gd name="T1" fmla="*/ 0 h 181"/>
                <a:gd name="T2" fmla="*/ 79 w 175"/>
                <a:gd name="T3" fmla="*/ 78 h 181"/>
                <a:gd name="T4" fmla="*/ 0 w 175"/>
                <a:gd name="T5" fmla="*/ 90 h 181"/>
                <a:gd name="T6" fmla="*/ 79 w 175"/>
                <a:gd name="T7" fmla="*/ 102 h 181"/>
                <a:gd name="T8" fmla="*/ 91 w 175"/>
                <a:gd name="T9" fmla="*/ 181 h 181"/>
                <a:gd name="T10" fmla="*/ 103 w 175"/>
                <a:gd name="T11" fmla="*/ 102 h 181"/>
                <a:gd name="T12" fmla="*/ 175 w 175"/>
                <a:gd name="T13" fmla="*/ 90 h 181"/>
                <a:gd name="T14" fmla="*/ 103 w 175"/>
                <a:gd name="T15" fmla="*/ 78 h 181"/>
                <a:gd name="T16" fmla="*/ 91 w 175"/>
                <a:gd name="T1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81">
                  <a:moveTo>
                    <a:pt x="91" y="0"/>
                  </a:moveTo>
                  <a:lnTo>
                    <a:pt x="79" y="78"/>
                  </a:lnTo>
                  <a:lnTo>
                    <a:pt x="0" y="90"/>
                  </a:lnTo>
                  <a:lnTo>
                    <a:pt x="79" y="102"/>
                  </a:lnTo>
                  <a:lnTo>
                    <a:pt x="91" y="181"/>
                  </a:lnTo>
                  <a:lnTo>
                    <a:pt x="103" y="102"/>
                  </a:lnTo>
                  <a:lnTo>
                    <a:pt x="175" y="90"/>
                  </a:lnTo>
                  <a:lnTo>
                    <a:pt x="103" y="78"/>
                  </a:lnTo>
                  <a:lnTo>
                    <a:pt x="9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78"/>
            <p:cNvSpPr>
              <a:spLocks/>
            </p:cNvSpPr>
            <p:nvPr/>
          </p:nvSpPr>
          <p:spPr bwMode="auto">
            <a:xfrm>
              <a:off x="9637713" y="1941513"/>
              <a:ext cx="276225" cy="277813"/>
            </a:xfrm>
            <a:custGeom>
              <a:avLst/>
              <a:gdLst>
                <a:gd name="T0" fmla="*/ 84 w 174"/>
                <a:gd name="T1" fmla="*/ 0 h 175"/>
                <a:gd name="T2" fmla="*/ 72 w 174"/>
                <a:gd name="T3" fmla="*/ 78 h 175"/>
                <a:gd name="T4" fmla="*/ 0 w 174"/>
                <a:gd name="T5" fmla="*/ 90 h 175"/>
                <a:gd name="T6" fmla="*/ 72 w 174"/>
                <a:gd name="T7" fmla="*/ 102 h 175"/>
                <a:gd name="T8" fmla="*/ 84 w 174"/>
                <a:gd name="T9" fmla="*/ 175 h 175"/>
                <a:gd name="T10" fmla="*/ 96 w 174"/>
                <a:gd name="T11" fmla="*/ 102 h 175"/>
                <a:gd name="T12" fmla="*/ 174 w 174"/>
                <a:gd name="T13" fmla="*/ 90 h 175"/>
                <a:gd name="T14" fmla="*/ 96 w 174"/>
                <a:gd name="T15" fmla="*/ 78 h 175"/>
                <a:gd name="T16" fmla="*/ 84 w 174"/>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4" h="175">
                  <a:moveTo>
                    <a:pt x="84" y="0"/>
                  </a:moveTo>
                  <a:lnTo>
                    <a:pt x="72" y="78"/>
                  </a:lnTo>
                  <a:lnTo>
                    <a:pt x="0" y="90"/>
                  </a:lnTo>
                  <a:lnTo>
                    <a:pt x="72" y="102"/>
                  </a:lnTo>
                  <a:lnTo>
                    <a:pt x="84" y="175"/>
                  </a:lnTo>
                  <a:lnTo>
                    <a:pt x="96" y="102"/>
                  </a:lnTo>
                  <a:lnTo>
                    <a:pt x="174" y="90"/>
                  </a:lnTo>
                  <a:lnTo>
                    <a:pt x="96" y="78"/>
                  </a:lnTo>
                  <a:lnTo>
                    <a:pt x="8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79"/>
            <p:cNvSpPr>
              <a:spLocks/>
            </p:cNvSpPr>
            <p:nvPr/>
          </p:nvSpPr>
          <p:spPr bwMode="auto">
            <a:xfrm>
              <a:off x="12639675" y="1119188"/>
              <a:ext cx="142875" cy="142875"/>
            </a:xfrm>
            <a:custGeom>
              <a:avLst/>
              <a:gdLst>
                <a:gd name="T0" fmla="*/ 48 w 90"/>
                <a:gd name="T1" fmla="*/ 0 h 90"/>
                <a:gd name="T2" fmla="*/ 36 w 90"/>
                <a:gd name="T3" fmla="*/ 36 h 90"/>
                <a:gd name="T4" fmla="*/ 0 w 90"/>
                <a:gd name="T5" fmla="*/ 42 h 90"/>
                <a:gd name="T6" fmla="*/ 36 w 90"/>
                <a:gd name="T7" fmla="*/ 48 h 90"/>
                <a:gd name="T8" fmla="*/ 48 w 90"/>
                <a:gd name="T9" fmla="*/ 90 h 90"/>
                <a:gd name="T10" fmla="*/ 54 w 90"/>
                <a:gd name="T11" fmla="*/ 48 h 90"/>
                <a:gd name="T12" fmla="*/ 90 w 90"/>
                <a:gd name="T13" fmla="*/ 42 h 90"/>
                <a:gd name="T14" fmla="*/ 54 w 90"/>
                <a:gd name="T15" fmla="*/ 36 h 90"/>
                <a:gd name="T16" fmla="*/ 48 w 90"/>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90">
                  <a:moveTo>
                    <a:pt x="48" y="0"/>
                  </a:moveTo>
                  <a:lnTo>
                    <a:pt x="36" y="36"/>
                  </a:lnTo>
                  <a:lnTo>
                    <a:pt x="0" y="42"/>
                  </a:lnTo>
                  <a:lnTo>
                    <a:pt x="36" y="48"/>
                  </a:lnTo>
                  <a:lnTo>
                    <a:pt x="48" y="90"/>
                  </a:lnTo>
                  <a:lnTo>
                    <a:pt x="54" y="48"/>
                  </a:lnTo>
                  <a:lnTo>
                    <a:pt x="90" y="42"/>
                  </a:lnTo>
                  <a:lnTo>
                    <a:pt x="54" y="36"/>
                  </a:lnTo>
                  <a:lnTo>
                    <a:pt x="48"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80"/>
            <p:cNvSpPr>
              <a:spLocks/>
            </p:cNvSpPr>
            <p:nvPr/>
          </p:nvSpPr>
          <p:spPr bwMode="auto">
            <a:xfrm>
              <a:off x="13776325" y="2982913"/>
              <a:ext cx="277812" cy="277813"/>
            </a:xfrm>
            <a:custGeom>
              <a:avLst/>
              <a:gdLst>
                <a:gd name="T0" fmla="*/ 91 w 175"/>
                <a:gd name="T1" fmla="*/ 0 h 175"/>
                <a:gd name="T2" fmla="*/ 73 w 175"/>
                <a:gd name="T3" fmla="*/ 73 h 175"/>
                <a:gd name="T4" fmla="*/ 0 w 175"/>
                <a:gd name="T5" fmla="*/ 85 h 175"/>
                <a:gd name="T6" fmla="*/ 73 w 175"/>
                <a:gd name="T7" fmla="*/ 97 h 175"/>
                <a:gd name="T8" fmla="*/ 91 w 175"/>
                <a:gd name="T9" fmla="*/ 175 h 175"/>
                <a:gd name="T10" fmla="*/ 103 w 175"/>
                <a:gd name="T11" fmla="*/ 97 h 175"/>
                <a:gd name="T12" fmla="*/ 175 w 175"/>
                <a:gd name="T13" fmla="*/ 85 h 175"/>
                <a:gd name="T14" fmla="*/ 103 w 175"/>
                <a:gd name="T15" fmla="*/ 73 h 175"/>
                <a:gd name="T16" fmla="*/ 91 w 175"/>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75">
                  <a:moveTo>
                    <a:pt x="91" y="0"/>
                  </a:moveTo>
                  <a:lnTo>
                    <a:pt x="73" y="73"/>
                  </a:lnTo>
                  <a:lnTo>
                    <a:pt x="0" y="85"/>
                  </a:lnTo>
                  <a:lnTo>
                    <a:pt x="73" y="97"/>
                  </a:lnTo>
                  <a:lnTo>
                    <a:pt x="91" y="175"/>
                  </a:lnTo>
                  <a:lnTo>
                    <a:pt x="103" y="97"/>
                  </a:lnTo>
                  <a:lnTo>
                    <a:pt x="175" y="85"/>
                  </a:lnTo>
                  <a:lnTo>
                    <a:pt x="103" y="73"/>
                  </a:lnTo>
                  <a:lnTo>
                    <a:pt x="9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81"/>
            <p:cNvSpPr>
              <a:spLocks/>
            </p:cNvSpPr>
            <p:nvPr/>
          </p:nvSpPr>
          <p:spPr bwMode="auto">
            <a:xfrm>
              <a:off x="13174663" y="3729038"/>
              <a:ext cx="142875" cy="144463"/>
            </a:xfrm>
            <a:custGeom>
              <a:avLst/>
              <a:gdLst>
                <a:gd name="T0" fmla="*/ 42 w 90"/>
                <a:gd name="T1" fmla="*/ 0 h 91"/>
                <a:gd name="T2" fmla="*/ 36 w 90"/>
                <a:gd name="T3" fmla="*/ 36 h 91"/>
                <a:gd name="T4" fmla="*/ 0 w 90"/>
                <a:gd name="T5" fmla="*/ 42 h 91"/>
                <a:gd name="T6" fmla="*/ 36 w 90"/>
                <a:gd name="T7" fmla="*/ 48 h 91"/>
                <a:gd name="T8" fmla="*/ 42 w 90"/>
                <a:gd name="T9" fmla="*/ 91 h 91"/>
                <a:gd name="T10" fmla="*/ 48 w 90"/>
                <a:gd name="T11" fmla="*/ 48 h 91"/>
                <a:gd name="T12" fmla="*/ 90 w 90"/>
                <a:gd name="T13" fmla="*/ 42 h 91"/>
                <a:gd name="T14" fmla="*/ 48 w 90"/>
                <a:gd name="T15" fmla="*/ 36 h 91"/>
                <a:gd name="T16" fmla="*/ 42 w 90"/>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91">
                  <a:moveTo>
                    <a:pt x="42" y="0"/>
                  </a:moveTo>
                  <a:lnTo>
                    <a:pt x="36" y="36"/>
                  </a:lnTo>
                  <a:lnTo>
                    <a:pt x="0" y="42"/>
                  </a:lnTo>
                  <a:lnTo>
                    <a:pt x="36" y="48"/>
                  </a:lnTo>
                  <a:lnTo>
                    <a:pt x="42" y="91"/>
                  </a:lnTo>
                  <a:lnTo>
                    <a:pt x="48" y="48"/>
                  </a:lnTo>
                  <a:lnTo>
                    <a:pt x="90" y="42"/>
                  </a:lnTo>
                  <a:lnTo>
                    <a:pt x="48" y="36"/>
                  </a:lnTo>
                  <a:lnTo>
                    <a:pt x="4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82"/>
            <p:cNvSpPr>
              <a:spLocks/>
            </p:cNvSpPr>
            <p:nvPr/>
          </p:nvSpPr>
          <p:spPr bwMode="auto">
            <a:xfrm>
              <a:off x="9283700" y="2840038"/>
              <a:ext cx="142875" cy="142875"/>
            </a:xfrm>
            <a:custGeom>
              <a:avLst/>
              <a:gdLst>
                <a:gd name="T0" fmla="*/ 48 w 90"/>
                <a:gd name="T1" fmla="*/ 0 h 90"/>
                <a:gd name="T2" fmla="*/ 42 w 90"/>
                <a:gd name="T3" fmla="*/ 42 h 90"/>
                <a:gd name="T4" fmla="*/ 0 w 90"/>
                <a:gd name="T5" fmla="*/ 48 h 90"/>
                <a:gd name="T6" fmla="*/ 42 w 90"/>
                <a:gd name="T7" fmla="*/ 54 h 90"/>
                <a:gd name="T8" fmla="*/ 48 w 90"/>
                <a:gd name="T9" fmla="*/ 90 h 90"/>
                <a:gd name="T10" fmla="*/ 54 w 90"/>
                <a:gd name="T11" fmla="*/ 54 h 90"/>
                <a:gd name="T12" fmla="*/ 90 w 90"/>
                <a:gd name="T13" fmla="*/ 48 h 90"/>
                <a:gd name="T14" fmla="*/ 54 w 90"/>
                <a:gd name="T15" fmla="*/ 42 h 90"/>
                <a:gd name="T16" fmla="*/ 48 w 90"/>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90">
                  <a:moveTo>
                    <a:pt x="48" y="0"/>
                  </a:moveTo>
                  <a:lnTo>
                    <a:pt x="42" y="42"/>
                  </a:lnTo>
                  <a:lnTo>
                    <a:pt x="0" y="48"/>
                  </a:lnTo>
                  <a:lnTo>
                    <a:pt x="42" y="54"/>
                  </a:lnTo>
                  <a:lnTo>
                    <a:pt x="48" y="90"/>
                  </a:lnTo>
                  <a:lnTo>
                    <a:pt x="54" y="54"/>
                  </a:lnTo>
                  <a:lnTo>
                    <a:pt x="90" y="48"/>
                  </a:lnTo>
                  <a:lnTo>
                    <a:pt x="54" y="42"/>
                  </a:lnTo>
                  <a:lnTo>
                    <a:pt x="48"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83"/>
            <p:cNvSpPr>
              <a:spLocks/>
            </p:cNvSpPr>
            <p:nvPr/>
          </p:nvSpPr>
          <p:spPr bwMode="auto">
            <a:xfrm>
              <a:off x="13395325" y="4637088"/>
              <a:ext cx="285750" cy="277813"/>
            </a:xfrm>
            <a:custGeom>
              <a:avLst/>
              <a:gdLst>
                <a:gd name="T0" fmla="*/ 90 w 180"/>
                <a:gd name="T1" fmla="*/ 0 h 175"/>
                <a:gd name="T2" fmla="*/ 78 w 180"/>
                <a:gd name="T3" fmla="*/ 79 h 175"/>
                <a:gd name="T4" fmla="*/ 0 w 180"/>
                <a:gd name="T5" fmla="*/ 91 h 175"/>
                <a:gd name="T6" fmla="*/ 78 w 180"/>
                <a:gd name="T7" fmla="*/ 103 h 175"/>
                <a:gd name="T8" fmla="*/ 90 w 180"/>
                <a:gd name="T9" fmla="*/ 175 h 175"/>
                <a:gd name="T10" fmla="*/ 102 w 180"/>
                <a:gd name="T11" fmla="*/ 103 h 175"/>
                <a:gd name="T12" fmla="*/ 180 w 180"/>
                <a:gd name="T13" fmla="*/ 91 h 175"/>
                <a:gd name="T14" fmla="*/ 102 w 180"/>
                <a:gd name="T15" fmla="*/ 79 h 175"/>
                <a:gd name="T16" fmla="*/ 90 w 180"/>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175">
                  <a:moveTo>
                    <a:pt x="90" y="0"/>
                  </a:moveTo>
                  <a:lnTo>
                    <a:pt x="78" y="79"/>
                  </a:lnTo>
                  <a:lnTo>
                    <a:pt x="0" y="91"/>
                  </a:lnTo>
                  <a:lnTo>
                    <a:pt x="78" y="103"/>
                  </a:lnTo>
                  <a:lnTo>
                    <a:pt x="90" y="175"/>
                  </a:lnTo>
                  <a:lnTo>
                    <a:pt x="102" y="103"/>
                  </a:lnTo>
                  <a:lnTo>
                    <a:pt x="180" y="91"/>
                  </a:lnTo>
                  <a:lnTo>
                    <a:pt x="102" y="79"/>
                  </a:lnTo>
                  <a:lnTo>
                    <a:pt x="9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84"/>
            <p:cNvSpPr>
              <a:spLocks/>
            </p:cNvSpPr>
            <p:nvPr/>
          </p:nvSpPr>
          <p:spPr bwMode="auto">
            <a:xfrm>
              <a:off x="10125075" y="755650"/>
              <a:ext cx="276225" cy="277813"/>
            </a:xfrm>
            <a:custGeom>
              <a:avLst/>
              <a:gdLst>
                <a:gd name="T0" fmla="*/ 84 w 174"/>
                <a:gd name="T1" fmla="*/ 0 h 175"/>
                <a:gd name="T2" fmla="*/ 72 w 174"/>
                <a:gd name="T3" fmla="*/ 72 h 175"/>
                <a:gd name="T4" fmla="*/ 0 w 174"/>
                <a:gd name="T5" fmla="*/ 90 h 175"/>
                <a:gd name="T6" fmla="*/ 72 w 174"/>
                <a:gd name="T7" fmla="*/ 102 h 175"/>
                <a:gd name="T8" fmla="*/ 84 w 174"/>
                <a:gd name="T9" fmla="*/ 175 h 175"/>
                <a:gd name="T10" fmla="*/ 96 w 174"/>
                <a:gd name="T11" fmla="*/ 102 h 175"/>
                <a:gd name="T12" fmla="*/ 174 w 174"/>
                <a:gd name="T13" fmla="*/ 90 h 175"/>
                <a:gd name="T14" fmla="*/ 96 w 174"/>
                <a:gd name="T15" fmla="*/ 72 h 175"/>
                <a:gd name="T16" fmla="*/ 84 w 174"/>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4" h="175">
                  <a:moveTo>
                    <a:pt x="84" y="0"/>
                  </a:moveTo>
                  <a:lnTo>
                    <a:pt x="72" y="72"/>
                  </a:lnTo>
                  <a:lnTo>
                    <a:pt x="0" y="90"/>
                  </a:lnTo>
                  <a:lnTo>
                    <a:pt x="72" y="102"/>
                  </a:lnTo>
                  <a:lnTo>
                    <a:pt x="84" y="175"/>
                  </a:lnTo>
                  <a:lnTo>
                    <a:pt x="96" y="102"/>
                  </a:lnTo>
                  <a:lnTo>
                    <a:pt x="174" y="90"/>
                  </a:lnTo>
                  <a:lnTo>
                    <a:pt x="96" y="72"/>
                  </a:lnTo>
                  <a:lnTo>
                    <a:pt x="8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85"/>
            <p:cNvSpPr>
              <a:spLocks/>
            </p:cNvSpPr>
            <p:nvPr/>
          </p:nvSpPr>
          <p:spPr bwMode="auto">
            <a:xfrm>
              <a:off x="10736263" y="1300163"/>
              <a:ext cx="144462" cy="144463"/>
            </a:xfrm>
            <a:custGeom>
              <a:avLst/>
              <a:gdLst>
                <a:gd name="T0" fmla="*/ 42 w 91"/>
                <a:gd name="T1" fmla="*/ 0 h 91"/>
                <a:gd name="T2" fmla="*/ 36 w 91"/>
                <a:gd name="T3" fmla="*/ 37 h 91"/>
                <a:gd name="T4" fmla="*/ 0 w 91"/>
                <a:gd name="T5" fmla="*/ 49 h 91"/>
                <a:gd name="T6" fmla="*/ 36 w 91"/>
                <a:gd name="T7" fmla="*/ 55 h 91"/>
                <a:gd name="T8" fmla="*/ 42 w 91"/>
                <a:gd name="T9" fmla="*/ 91 h 91"/>
                <a:gd name="T10" fmla="*/ 48 w 91"/>
                <a:gd name="T11" fmla="*/ 55 h 91"/>
                <a:gd name="T12" fmla="*/ 91 w 91"/>
                <a:gd name="T13" fmla="*/ 49 h 91"/>
                <a:gd name="T14" fmla="*/ 48 w 91"/>
                <a:gd name="T15" fmla="*/ 37 h 91"/>
                <a:gd name="T16" fmla="*/ 42 w 91"/>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91">
                  <a:moveTo>
                    <a:pt x="42" y="0"/>
                  </a:moveTo>
                  <a:lnTo>
                    <a:pt x="36" y="37"/>
                  </a:lnTo>
                  <a:lnTo>
                    <a:pt x="0" y="49"/>
                  </a:lnTo>
                  <a:lnTo>
                    <a:pt x="36" y="55"/>
                  </a:lnTo>
                  <a:lnTo>
                    <a:pt x="42" y="91"/>
                  </a:lnTo>
                  <a:lnTo>
                    <a:pt x="48" y="55"/>
                  </a:lnTo>
                  <a:lnTo>
                    <a:pt x="91" y="49"/>
                  </a:lnTo>
                  <a:lnTo>
                    <a:pt x="48" y="37"/>
                  </a:lnTo>
                  <a:lnTo>
                    <a:pt x="42"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 name="文本框 4"/>
          <p:cNvSpPr txBox="1"/>
          <p:nvPr/>
        </p:nvSpPr>
        <p:spPr>
          <a:xfrm>
            <a:off x="4660388" y="1600581"/>
            <a:ext cx="2851614" cy="1446550"/>
          </a:xfrm>
          <a:prstGeom prst="rect">
            <a:avLst/>
          </a:prstGeom>
          <a:noFill/>
        </p:spPr>
        <p:txBody>
          <a:bodyPr wrap="none" rtlCol="0">
            <a:spAutoFit/>
          </a:bodyPr>
          <a:lstStyle/>
          <a:p>
            <a:r>
              <a:rPr lang="en-US" altLang="zh-CN" sz="8800" dirty="0" smtClean="0">
                <a:ln>
                  <a:solidFill>
                    <a:schemeClr val="bg1">
                      <a:lumMod val="65000"/>
                    </a:schemeClr>
                  </a:solidFill>
                </a:ln>
                <a:solidFill>
                  <a:schemeClr val="bg1"/>
                </a:solidFill>
              </a:rPr>
              <a:t>Part 4</a:t>
            </a:r>
            <a:endParaRPr lang="zh-CN" altLang="en-US" sz="8800" dirty="0">
              <a:ln>
                <a:solidFill>
                  <a:schemeClr val="bg1">
                    <a:lumMod val="65000"/>
                  </a:schemeClr>
                </a:solidFill>
              </a:ln>
              <a:solidFill>
                <a:schemeClr val="bg1"/>
              </a:solidFill>
            </a:endParaRPr>
          </a:p>
        </p:txBody>
      </p:sp>
      <p:sp>
        <p:nvSpPr>
          <p:cNvPr id="6" name="文本框 5"/>
          <p:cNvSpPr txBox="1"/>
          <p:nvPr/>
        </p:nvSpPr>
        <p:spPr>
          <a:xfrm>
            <a:off x="2571824" y="2807028"/>
            <a:ext cx="7338932" cy="1323439"/>
          </a:xfrm>
          <a:prstGeom prst="rect">
            <a:avLst/>
          </a:prstGeom>
          <a:noFill/>
        </p:spPr>
        <p:txBody>
          <a:bodyPr wrap="none" rtlCol="0">
            <a:spAutoFit/>
          </a:bodyPr>
          <a:lstStyle/>
          <a:p>
            <a:r>
              <a:rPr lang="en-US" altLang="zh-CN" sz="8000" b="1" dirty="0" smtClean="0">
                <a:ln>
                  <a:solidFill>
                    <a:schemeClr val="bg1">
                      <a:lumMod val="65000"/>
                    </a:schemeClr>
                  </a:solidFill>
                </a:ln>
                <a:solidFill>
                  <a:schemeClr val="bg1"/>
                </a:solidFill>
              </a:rPr>
              <a:t>SMART</a:t>
            </a:r>
            <a:r>
              <a:rPr lang="zh-CN" altLang="en-US" sz="8000" b="1" dirty="0" smtClean="0">
                <a:ln>
                  <a:solidFill>
                    <a:schemeClr val="bg1">
                      <a:lumMod val="65000"/>
                    </a:schemeClr>
                  </a:solidFill>
                </a:ln>
                <a:solidFill>
                  <a:schemeClr val="bg1"/>
                </a:solidFill>
              </a:rPr>
              <a:t> </a:t>
            </a:r>
            <a:r>
              <a:rPr lang="en-US" altLang="zh-CN" sz="8000" b="1" dirty="0" smtClean="0">
                <a:ln>
                  <a:solidFill>
                    <a:schemeClr val="bg1">
                      <a:lumMod val="65000"/>
                    </a:schemeClr>
                  </a:solidFill>
                </a:ln>
                <a:solidFill>
                  <a:schemeClr val="bg1"/>
                </a:solidFill>
              </a:rPr>
              <a:t>WATERING</a:t>
            </a:r>
            <a:endParaRPr lang="zh-CN" altLang="en-US" sz="8000" b="1" dirty="0">
              <a:ln>
                <a:solidFill>
                  <a:schemeClr val="bg1">
                    <a:lumMod val="65000"/>
                  </a:schemeClr>
                </a:solidFill>
              </a:ln>
              <a:solidFill>
                <a:schemeClr val="bg1"/>
              </a:solidFill>
            </a:endParaRPr>
          </a:p>
        </p:txBody>
      </p:sp>
      <p:cxnSp>
        <p:nvCxnSpPr>
          <p:cNvPr id="9" name="直接连接符 8"/>
          <p:cNvCxnSpPr/>
          <p:nvPr/>
        </p:nvCxnSpPr>
        <p:spPr>
          <a:xfrm>
            <a:off x="4869543" y="2874119"/>
            <a:ext cx="240937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844519"/>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65"/>
          <p:cNvSpPr txBox="1">
            <a:spLocks/>
          </p:cNvSpPr>
          <p:nvPr/>
        </p:nvSpPr>
        <p:spPr>
          <a:xfrm>
            <a:off x="804265" y="327491"/>
            <a:ext cx="7348400" cy="1143200"/>
          </a:xfrm>
          <a:prstGeom prst="rect">
            <a:avLst/>
          </a:prstGeom>
        </p:spPr>
        <p:txBody>
          <a:bodyPr wrap="square" lIns="121900" tIns="121900" rIns="121900" bIns="12190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dirty="0" smtClean="0"/>
              <a:t>Fire in </a:t>
            </a:r>
            <a:r>
              <a:rPr lang="en-AU" dirty="0" smtClean="0"/>
              <a:t>South </a:t>
            </a:r>
            <a:r>
              <a:rPr lang="en" dirty="0" smtClean="0"/>
              <a:t>Australia</a:t>
            </a:r>
            <a:endParaRPr lang="en" dirty="0"/>
          </a:p>
        </p:txBody>
      </p:sp>
      <p:sp>
        <p:nvSpPr>
          <p:cNvPr id="3" name="Shape 67"/>
          <p:cNvSpPr txBox="1">
            <a:spLocks/>
          </p:cNvSpPr>
          <p:nvPr/>
        </p:nvSpPr>
        <p:spPr>
          <a:xfrm>
            <a:off x="609600" y="2054931"/>
            <a:ext cx="5215003" cy="3517200"/>
          </a:xfrm>
          <a:prstGeom prst="rect">
            <a:avLst/>
          </a:prstGeom>
        </p:spPr>
        <p:txBody>
          <a:bodyPr wrap="square" lIns="121900" tIns="121900" rIns="121900" bIns="1219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latin typeface="+mn-ea"/>
              </a:rPr>
              <a:t>The first multiple-area severe fire danger ratings of late 2017 have been issued for South Australia, more than a month before summer starts.</a:t>
            </a:r>
          </a:p>
          <a:p>
            <a:pPr>
              <a:buFont typeface="Arial" panose="020B0604020202020204" pitchFamily="34" charset="0"/>
              <a:buNone/>
            </a:pPr>
            <a:endParaRPr lang="en-US" sz="2000" dirty="0" smtClean="0">
              <a:latin typeface="+mn-ea"/>
            </a:endParaRPr>
          </a:p>
          <a:p>
            <a:r>
              <a:rPr lang="en-US" sz="2000" dirty="0" smtClean="0">
                <a:latin typeface="+mn-ea"/>
              </a:rPr>
              <a:t>Severe fire danger ratings have been put in place for the Northwest Pastoral, West Coast, Eastern Eyre Peninsula, Flinders, Mid North, Mount Lofty Ranges and </a:t>
            </a:r>
            <a:r>
              <a:rPr lang="en-US" sz="2000" dirty="0" err="1" smtClean="0">
                <a:latin typeface="+mn-ea"/>
              </a:rPr>
              <a:t>Riverland</a:t>
            </a:r>
            <a:r>
              <a:rPr lang="en-US" sz="2000" dirty="0" smtClean="0">
                <a:latin typeface="+mn-ea"/>
              </a:rPr>
              <a:t> districts.</a:t>
            </a:r>
            <a:endParaRPr lang="en-US" sz="2000" dirty="0">
              <a:latin typeface="+mn-ea"/>
            </a:endParaRPr>
          </a:p>
        </p:txBody>
      </p:sp>
      <p:pic>
        <p:nvPicPr>
          <p:cNvPr id="4" name="Picture 5" descr="A house with trees in the background&#10;&#10;Description generated with very high confidence">
            <a:extLst>
              <a:ext uri="{FF2B5EF4-FFF2-40B4-BE49-F238E27FC236}">
                <a16:creationId xmlns:a16="http://schemas.microsoft.com/office/drawing/2014/main" xmlns="" id="{24ABF125-5289-4CDD-8E8C-EFE7C5E24E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4603" y="1589445"/>
            <a:ext cx="5646961" cy="4081380"/>
          </a:xfrm>
          <a:prstGeom prst="rect">
            <a:avLst/>
          </a:prstGeom>
        </p:spPr>
      </p:pic>
    </p:spTree>
    <p:extLst>
      <p:ext uri="{BB962C8B-B14F-4D97-AF65-F5344CB8AC3E}">
        <p14:creationId xmlns:p14="http://schemas.microsoft.com/office/powerpoint/2010/main" val="701263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74"/>
          <p:cNvSpPr txBox="1">
            <a:spLocks/>
          </p:cNvSpPr>
          <p:nvPr/>
        </p:nvSpPr>
        <p:spPr>
          <a:xfrm>
            <a:off x="1531917" y="2498746"/>
            <a:ext cx="8791575" cy="1546225"/>
          </a:xfrm>
          <a:prstGeom prst="rect">
            <a:avLst/>
          </a:prstGeom>
        </p:spPr>
        <p:txBody>
          <a:bodyPr wrap="square" lIns="121900" tIns="121900" rIns="121900" bIns="12190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smtClean="0">
                <a:solidFill>
                  <a:srgbClr val="FFFFFF"/>
                </a:solidFill>
              </a:rPr>
              <a:t>Helpful S</a:t>
            </a:r>
            <a:r>
              <a:rPr lang="en-AU" sz="8000" dirty="0" err="1" smtClean="0">
                <a:solidFill>
                  <a:srgbClr val="FFFFFF"/>
                </a:solidFill>
              </a:rPr>
              <a:t>olution</a:t>
            </a:r>
            <a:r>
              <a:rPr lang="en-AU" sz="8000" dirty="0" smtClean="0">
                <a:solidFill>
                  <a:srgbClr val="FFFFFF"/>
                </a:solidFill>
              </a:rPr>
              <a:t> ?</a:t>
            </a:r>
            <a:endParaRPr lang="en" sz="8000" dirty="0">
              <a:solidFill>
                <a:srgbClr val="FFFFFF"/>
              </a:solidFill>
            </a:endParaRPr>
          </a:p>
        </p:txBody>
      </p:sp>
    </p:spTree>
    <p:extLst>
      <p:ext uri="{BB962C8B-B14F-4D97-AF65-F5344CB8AC3E}">
        <p14:creationId xmlns:p14="http://schemas.microsoft.com/office/powerpoint/2010/main" val="10114578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760021" y="556166"/>
            <a:ext cx="9144000" cy="83706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smtClean="0">
                <a:ea typeface="Times New Roman" charset="0"/>
                <a:cs typeface="Times New Roman" charset="0"/>
              </a:rPr>
              <a:t>What is </a:t>
            </a:r>
            <a:r>
              <a:rPr lang="en-US" sz="2800" b="1" smtClean="0">
                <a:ea typeface="Times New Roman" charset="0"/>
                <a:cs typeface="Times New Roman" charset="0"/>
              </a:rPr>
              <a:t>Smart Watering</a:t>
            </a:r>
            <a:r>
              <a:rPr lang="en-US" sz="2800" smtClean="0">
                <a:ea typeface="Times New Roman" charset="0"/>
                <a:cs typeface="Times New Roman" charset="0"/>
              </a:rPr>
              <a:t>? </a:t>
            </a:r>
            <a:endParaRPr lang="en-US" sz="2800" dirty="0">
              <a:ea typeface="Times New Roman" charset="0"/>
              <a:cs typeface="Times New Roman" charset="0"/>
            </a:endParaRPr>
          </a:p>
        </p:txBody>
      </p:sp>
      <p:sp>
        <p:nvSpPr>
          <p:cNvPr id="3" name="TextBox 3"/>
          <p:cNvSpPr txBox="1"/>
          <p:nvPr/>
        </p:nvSpPr>
        <p:spPr>
          <a:xfrm>
            <a:off x="760021" y="1151907"/>
            <a:ext cx="10949049"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ea"/>
                <a:cs typeface="+mn-cs"/>
              </a:rPr>
              <a:t>Smart Watering is an automated watering schedule that uses environmental information to ensure plants get the optimum amount of water. Evaporation will draw moisture from your garden, while rainfall and irrigation will add moisture.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n-ea"/>
              <a:cs typeface="+mn-cs"/>
            </a:endParaRPr>
          </a:p>
        </p:txBody>
      </p:sp>
      <p:pic>
        <p:nvPicPr>
          <p:cNvPr id="4" name="Picture 4"/>
          <p:cNvPicPr>
            <a:picLocks noChangeAspect="1"/>
          </p:cNvPicPr>
          <p:nvPr/>
        </p:nvPicPr>
        <p:blipFill>
          <a:blip r:embed="rId2"/>
          <a:stretch>
            <a:fillRect/>
          </a:stretch>
        </p:blipFill>
        <p:spPr>
          <a:xfrm>
            <a:off x="2019497" y="2352236"/>
            <a:ext cx="7587642" cy="3918857"/>
          </a:xfrm>
          <a:prstGeom prst="rect">
            <a:avLst/>
          </a:prstGeom>
        </p:spPr>
      </p:pic>
    </p:spTree>
    <p:extLst>
      <p:ext uri="{BB962C8B-B14F-4D97-AF65-F5344CB8AC3E}">
        <p14:creationId xmlns:p14="http://schemas.microsoft.com/office/powerpoint/2010/main" val="1282274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55688" y="436014"/>
            <a:ext cx="3582269" cy="585297"/>
            <a:chOff x="874712" y="570404"/>
            <a:chExt cx="5836421" cy="953595"/>
          </a:xfrm>
        </p:grpSpPr>
        <p:grpSp>
          <p:nvGrpSpPr>
            <p:cNvPr id="3" name="组合 2"/>
            <p:cNvGrpSpPr/>
            <p:nvPr/>
          </p:nvGrpSpPr>
          <p:grpSpPr>
            <a:xfrm>
              <a:off x="874712" y="570404"/>
              <a:ext cx="5836421" cy="953595"/>
              <a:chOff x="1727200" y="869950"/>
              <a:chExt cx="15662517" cy="2559050"/>
            </a:xfrm>
          </p:grpSpPr>
          <p:sp>
            <p:nvSpPr>
              <p:cNvPr id="6" name="矩形 5"/>
              <p:cNvSpPr/>
              <p:nvPr/>
            </p:nvSpPr>
            <p:spPr>
              <a:xfrm>
                <a:off x="3035294" y="869950"/>
                <a:ext cx="12525160" cy="2559050"/>
              </a:xfrm>
              <a:prstGeom prst="rect">
                <a:avLst/>
              </a:prstGeom>
              <a:solidFill>
                <a:srgbClr val="4657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1727200" y="869950"/>
                <a:ext cx="2607334" cy="2559050"/>
                <a:chOff x="1498600" y="1016000"/>
                <a:chExt cx="3429000" cy="3365500"/>
              </a:xfrm>
            </p:grpSpPr>
            <p:sp>
              <p:nvSpPr>
                <p:cNvPr id="9" name="椭圆 8"/>
                <p:cNvSpPr/>
                <p:nvPr/>
              </p:nvSpPr>
              <p:spPr>
                <a:xfrm>
                  <a:off x="1651000" y="1104900"/>
                  <a:ext cx="3276600" cy="3276600"/>
                </a:xfrm>
                <a:prstGeom prst="ellipse">
                  <a:avLst/>
                </a:prstGeom>
                <a:solidFill>
                  <a:srgbClr val="78B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498600" y="1016000"/>
                  <a:ext cx="3276600" cy="3276600"/>
                </a:xfrm>
                <a:prstGeom prst="ellipse">
                  <a:avLst/>
                </a:prstGeom>
                <a:solidFill>
                  <a:srgbClr val="93C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8" name="等腰三角形 7"/>
              <p:cNvSpPr/>
              <p:nvPr/>
            </p:nvSpPr>
            <p:spPr>
              <a:xfrm flipV="1">
                <a:off x="15560453" y="869950"/>
                <a:ext cx="1829264" cy="2559050"/>
              </a:xfrm>
              <a:prstGeom prst="triangle">
                <a:avLst>
                  <a:gd name="adj" fmla="val 0"/>
                </a:avLst>
              </a:prstGeom>
              <a:solidFill>
                <a:srgbClr val="4657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990030" y="644297"/>
              <a:ext cx="661281" cy="852456"/>
            </a:xfrm>
            <a:prstGeom prst="rect">
              <a:avLst/>
            </a:prstGeom>
            <a:noFill/>
          </p:spPr>
          <p:txBody>
            <a:bodyPr wrap="none" rtlCol="0">
              <a:spAutoFit/>
            </a:bodyPr>
            <a:lstStyle/>
            <a:p>
              <a:r>
                <a:rPr lang="en-US" altLang="zh-CN" sz="2800" b="1" dirty="0" smtClean="0">
                  <a:solidFill>
                    <a:schemeClr val="bg1"/>
                  </a:solidFill>
                  <a:latin typeface="微软雅黑" panose="020B0503020204020204" pitchFamily="34" charset="-122"/>
                  <a:ea typeface="微软雅黑" panose="020B0503020204020204" pitchFamily="34" charset="-122"/>
                </a:rPr>
                <a:t>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028720" y="671116"/>
              <a:ext cx="2745416" cy="752168"/>
            </a:xfrm>
            <a:prstGeom prst="rect">
              <a:avLst/>
            </a:prstGeom>
            <a:noFill/>
          </p:spPr>
          <p:txBody>
            <a:bodyPr wrap="none" rtlCol="0">
              <a:spAutoFit/>
            </a:bodyPr>
            <a:lstStyle/>
            <a:p>
              <a:r>
                <a:rPr lang="en-US" altLang="zh-CN" sz="2400" b="1" dirty="0" smtClean="0">
                  <a:solidFill>
                    <a:schemeClr val="bg1"/>
                  </a:solidFill>
                  <a:latin typeface="微软雅黑" panose="020B0503020204020204" pitchFamily="34" charset="-122"/>
                  <a:ea typeface="微软雅黑" panose="020B0503020204020204" pitchFamily="34" charset="-122"/>
                </a:rPr>
                <a:t>Functions</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
        <p:nvSpPr>
          <p:cNvPr id="13" name="五边形 12"/>
          <p:cNvSpPr/>
          <p:nvPr/>
        </p:nvSpPr>
        <p:spPr>
          <a:xfrm>
            <a:off x="4252084" y="2312045"/>
            <a:ext cx="3158119" cy="576000"/>
          </a:xfrm>
          <a:prstGeom prst="homePlate">
            <a:avLst/>
          </a:prstGeom>
          <a:solidFill>
            <a:srgbClr val="EC85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4" name="五边形 13"/>
          <p:cNvSpPr/>
          <p:nvPr/>
        </p:nvSpPr>
        <p:spPr>
          <a:xfrm>
            <a:off x="4460544" y="3227745"/>
            <a:ext cx="6761638" cy="576000"/>
          </a:xfrm>
          <a:prstGeom prst="homePlate">
            <a:avLst/>
          </a:prstGeom>
          <a:solidFill>
            <a:srgbClr val="4657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5" name="五边形 14"/>
          <p:cNvSpPr/>
          <p:nvPr/>
        </p:nvSpPr>
        <p:spPr>
          <a:xfrm>
            <a:off x="4306530" y="4156602"/>
            <a:ext cx="3994322" cy="576000"/>
          </a:xfrm>
          <a:prstGeom prst="homePlate">
            <a:avLst/>
          </a:prstGeom>
          <a:solidFill>
            <a:srgbClr val="7E94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435" name="矩形 434"/>
          <p:cNvSpPr/>
          <p:nvPr/>
        </p:nvSpPr>
        <p:spPr>
          <a:xfrm>
            <a:off x="4447483" y="2231495"/>
            <a:ext cx="2533129" cy="651589"/>
          </a:xfrm>
          <a:prstGeom prst="rect">
            <a:avLst/>
          </a:prstGeom>
        </p:spPr>
        <p:txBody>
          <a:bodyPr wrap="none">
            <a:spAutoFit/>
          </a:bodyPr>
          <a:lstStyle/>
          <a:p>
            <a:pPr algn="r">
              <a:lnSpc>
                <a:spcPct val="150000"/>
              </a:lnSpc>
            </a:pPr>
            <a:r>
              <a:rPr lang="en-US" altLang="zh-CN" sz="2800" dirty="0">
                <a:solidFill>
                  <a:schemeClr val="bg1"/>
                </a:solidFill>
              </a:rPr>
              <a:t>Smart irrigation</a:t>
            </a:r>
          </a:p>
        </p:txBody>
      </p:sp>
      <p:sp>
        <p:nvSpPr>
          <p:cNvPr id="436" name="矩形 435"/>
          <p:cNvSpPr/>
          <p:nvPr/>
        </p:nvSpPr>
        <p:spPr>
          <a:xfrm>
            <a:off x="3556063" y="3119619"/>
            <a:ext cx="7464237" cy="738664"/>
          </a:xfrm>
          <a:prstGeom prst="rect">
            <a:avLst/>
          </a:prstGeom>
        </p:spPr>
        <p:txBody>
          <a:bodyPr wrap="square">
            <a:spAutoFit/>
          </a:bodyPr>
          <a:lstStyle/>
          <a:p>
            <a:pPr algn="r">
              <a:lnSpc>
                <a:spcPct val="150000"/>
              </a:lnSpc>
            </a:pPr>
            <a:r>
              <a:rPr lang="en-US" altLang="zh-CN" sz="2800" dirty="0">
                <a:solidFill>
                  <a:schemeClr val="bg1"/>
                </a:solidFill>
              </a:rPr>
              <a:t>Smart sprinkler for play ground and garden</a:t>
            </a:r>
          </a:p>
        </p:txBody>
      </p:sp>
      <p:sp>
        <p:nvSpPr>
          <p:cNvPr id="437" name="矩形 436"/>
          <p:cNvSpPr/>
          <p:nvPr/>
        </p:nvSpPr>
        <p:spPr>
          <a:xfrm>
            <a:off x="4512942" y="4071538"/>
            <a:ext cx="3541419" cy="651589"/>
          </a:xfrm>
          <a:prstGeom prst="rect">
            <a:avLst/>
          </a:prstGeom>
        </p:spPr>
        <p:txBody>
          <a:bodyPr wrap="none">
            <a:spAutoFit/>
          </a:bodyPr>
          <a:lstStyle/>
          <a:p>
            <a:pPr algn="r">
              <a:lnSpc>
                <a:spcPct val="150000"/>
              </a:lnSpc>
            </a:pPr>
            <a:r>
              <a:rPr lang="en-US" altLang="zh-CN" sz="2800">
                <a:solidFill>
                  <a:schemeClr val="bg1"/>
                </a:solidFill>
              </a:rPr>
              <a:t>Smart sprinkler for fire</a:t>
            </a:r>
          </a:p>
        </p:txBody>
      </p:sp>
      <p:grpSp>
        <p:nvGrpSpPr>
          <p:cNvPr id="439" name="组合 438"/>
          <p:cNvGrpSpPr/>
          <p:nvPr/>
        </p:nvGrpSpPr>
        <p:grpSpPr>
          <a:xfrm>
            <a:off x="960175" y="1891049"/>
            <a:ext cx="3677782" cy="3703905"/>
            <a:chOff x="8948738" y="746125"/>
            <a:chExt cx="5364162" cy="5402263"/>
          </a:xfrm>
        </p:grpSpPr>
        <p:sp>
          <p:nvSpPr>
            <p:cNvPr id="440" name="AutoShape 3"/>
            <p:cNvSpPr>
              <a:spLocks noChangeAspect="1" noChangeArrowheads="1" noTextEdit="1"/>
            </p:cNvSpPr>
            <p:nvPr/>
          </p:nvSpPr>
          <p:spPr bwMode="auto">
            <a:xfrm>
              <a:off x="8948738" y="746125"/>
              <a:ext cx="5364162" cy="539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1" name="Oval 5"/>
            <p:cNvSpPr>
              <a:spLocks noChangeArrowheads="1"/>
            </p:cNvSpPr>
            <p:nvPr/>
          </p:nvSpPr>
          <p:spPr bwMode="auto">
            <a:xfrm>
              <a:off x="8958263" y="793750"/>
              <a:ext cx="5354637" cy="5354638"/>
            </a:xfrm>
            <a:prstGeom prst="ellipse">
              <a:avLst/>
            </a:prstGeom>
            <a:solidFill>
              <a:srgbClr val="474F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2" name="Oval 6"/>
            <p:cNvSpPr>
              <a:spLocks noChangeArrowheads="1"/>
            </p:cNvSpPr>
            <p:nvPr/>
          </p:nvSpPr>
          <p:spPr bwMode="auto">
            <a:xfrm>
              <a:off x="9656763" y="1492250"/>
              <a:ext cx="3957637" cy="3957638"/>
            </a:xfrm>
            <a:prstGeom prst="ellipse">
              <a:avLst/>
            </a:prstGeom>
            <a:solidFill>
              <a:srgbClr val="303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3" name="Freeform 7"/>
            <p:cNvSpPr>
              <a:spLocks/>
            </p:cNvSpPr>
            <p:nvPr/>
          </p:nvSpPr>
          <p:spPr bwMode="auto">
            <a:xfrm>
              <a:off x="11482388" y="1779588"/>
              <a:ext cx="1549400" cy="3097213"/>
            </a:xfrm>
            <a:custGeom>
              <a:avLst/>
              <a:gdLst>
                <a:gd name="T0" fmla="*/ 0 w 162"/>
                <a:gd name="T1" fmla="*/ 324 h 324"/>
                <a:gd name="T2" fmla="*/ 162 w 162"/>
                <a:gd name="T3" fmla="*/ 162 h 324"/>
                <a:gd name="T4" fmla="*/ 0 w 162"/>
                <a:gd name="T5" fmla="*/ 0 h 324"/>
              </a:gdLst>
              <a:ahLst/>
              <a:cxnLst>
                <a:cxn ang="0">
                  <a:pos x="T0" y="T1"/>
                </a:cxn>
                <a:cxn ang="0">
                  <a:pos x="T2" y="T3"/>
                </a:cxn>
                <a:cxn ang="0">
                  <a:pos x="T4" y="T5"/>
                </a:cxn>
              </a:cxnLst>
              <a:rect l="0" t="0" r="r" b="b"/>
              <a:pathLst>
                <a:path w="162" h="324">
                  <a:moveTo>
                    <a:pt x="0" y="324"/>
                  </a:moveTo>
                  <a:cubicBezTo>
                    <a:pt x="89" y="324"/>
                    <a:pt x="162" y="252"/>
                    <a:pt x="162" y="162"/>
                  </a:cubicBezTo>
                  <a:cubicBezTo>
                    <a:pt x="162" y="73"/>
                    <a:pt x="89" y="0"/>
                    <a:pt x="0" y="0"/>
                  </a:cubicBezTo>
                </a:path>
              </a:pathLst>
            </a:custGeom>
            <a:solidFill>
              <a:srgbClr val="78B04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44" name="Freeform 8"/>
            <p:cNvSpPr>
              <a:spLocks/>
            </p:cNvSpPr>
            <p:nvPr/>
          </p:nvSpPr>
          <p:spPr bwMode="auto">
            <a:xfrm>
              <a:off x="9932988" y="1779588"/>
              <a:ext cx="1549400" cy="3097213"/>
            </a:xfrm>
            <a:custGeom>
              <a:avLst/>
              <a:gdLst>
                <a:gd name="T0" fmla="*/ 162 w 162"/>
                <a:gd name="T1" fmla="*/ 0 h 324"/>
                <a:gd name="T2" fmla="*/ 0 w 162"/>
                <a:gd name="T3" fmla="*/ 162 h 324"/>
                <a:gd name="T4" fmla="*/ 162 w 162"/>
                <a:gd name="T5" fmla="*/ 324 h 324"/>
              </a:gdLst>
              <a:ahLst/>
              <a:cxnLst>
                <a:cxn ang="0">
                  <a:pos x="T0" y="T1"/>
                </a:cxn>
                <a:cxn ang="0">
                  <a:pos x="T2" y="T3"/>
                </a:cxn>
                <a:cxn ang="0">
                  <a:pos x="T4" y="T5"/>
                </a:cxn>
              </a:cxnLst>
              <a:rect l="0" t="0" r="r" b="b"/>
              <a:pathLst>
                <a:path w="162" h="324">
                  <a:moveTo>
                    <a:pt x="162" y="0"/>
                  </a:moveTo>
                  <a:cubicBezTo>
                    <a:pt x="73" y="0"/>
                    <a:pt x="0" y="73"/>
                    <a:pt x="0" y="162"/>
                  </a:cubicBezTo>
                  <a:cubicBezTo>
                    <a:pt x="0" y="252"/>
                    <a:pt x="73" y="324"/>
                    <a:pt x="162" y="324"/>
                  </a:cubicBezTo>
                </a:path>
              </a:pathLst>
            </a:custGeom>
            <a:solidFill>
              <a:srgbClr val="93CD6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45" name="Freeform 9"/>
            <p:cNvSpPr>
              <a:spLocks/>
            </p:cNvSpPr>
            <p:nvPr/>
          </p:nvSpPr>
          <p:spPr bwMode="auto">
            <a:xfrm>
              <a:off x="12696825" y="3748088"/>
              <a:ext cx="277812" cy="401638"/>
            </a:xfrm>
            <a:custGeom>
              <a:avLst/>
              <a:gdLst>
                <a:gd name="T0" fmla="*/ 28 w 29"/>
                <a:gd name="T1" fmla="*/ 0 h 42"/>
                <a:gd name="T2" fmla="*/ 23 w 29"/>
                <a:gd name="T3" fmla="*/ 2 h 42"/>
                <a:gd name="T4" fmla="*/ 19 w 29"/>
                <a:gd name="T5" fmla="*/ 5 h 42"/>
                <a:gd name="T6" fmla="*/ 16 w 29"/>
                <a:gd name="T7" fmla="*/ 9 h 42"/>
                <a:gd name="T8" fmla="*/ 12 w 29"/>
                <a:gd name="T9" fmla="*/ 10 h 42"/>
                <a:gd name="T10" fmla="*/ 9 w 29"/>
                <a:gd name="T11" fmla="*/ 13 h 42"/>
                <a:gd name="T12" fmla="*/ 8 w 29"/>
                <a:gd name="T13" fmla="*/ 13 h 42"/>
                <a:gd name="T14" fmla="*/ 7 w 29"/>
                <a:gd name="T15" fmla="*/ 14 h 42"/>
                <a:gd name="T16" fmla="*/ 6 w 29"/>
                <a:gd name="T17" fmla="*/ 15 h 42"/>
                <a:gd name="T18" fmla="*/ 1 w 29"/>
                <a:gd name="T19" fmla="*/ 21 h 42"/>
                <a:gd name="T20" fmla="*/ 0 w 29"/>
                <a:gd name="T21" fmla="*/ 28 h 42"/>
                <a:gd name="T22" fmla="*/ 2 w 29"/>
                <a:gd name="T23" fmla="*/ 33 h 42"/>
                <a:gd name="T24" fmla="*/ 2 w 29"/>
                <a:gd name="T25" fmla="*/ 34 h 42"/>
                <a:gd name="T26" fmla="*/ 2 w 29"/>
                <a:gd name="T27" fmla="*/ 37 h 42"/>
                <a:gd name="T28" fmla="*/ 4 w 29"/>
                <a:gd name="T29" fmla="*/ 41 h 42"/>
                <a:gd name="T30" fmla="*/ 10 w 29"/>
                <a:gd name="T31" fmla="*/ 40 h 42"/>
                <a:gd name="T32" fmla="*/ 12 w 29"/>
                <a:gd name="T33" fmla="*/ 39 h 42"/>
                <a:gd name="T34" fmla="*/ 29 w 29"/>
                <a:gd name="T35" fmla="*/ 1 h 42"/>
                <a:gd name="T36" fmla="*/ 28 w 29"/>
                <a:gd name="T3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42">
                  <a:moveTo>
                    <a:pt x="28" y="0"/>
                  </a:moveTo>
                  <a:cubicBezTo>
                    <a:pt x="26" y="0"/>
                    <a:pt x="23" y="1"/>
                    <a:pt x="23" y="2"/>
                  </a:cubicBezTo>
                  <a:cubicBezTo>
                    <a:pt x="23" y="3"/>
                    <a:pt x="20" y="4"/>
                    <a:pt x="19" y="5"/>
                  </a:cubicBezTo>
                  <a:cubicBezTo>
                    <a:pt x="18" y="5"/>
                    <a:pt x="16" y="8"/>
                    <a:pt x="16" y="9"/>
                  </a:cubicBezTo>
                  <a:cubicBezTo>
                    <a:pt x="15" y="10"/>
                    <a:pt x="13" y="10"/>
                    <a:pt x="12" y="10"/>
                  </a:cubicBezTo>
                  <a:cubicBezTo>
                    <a:pt x="11" y="11"/>
                    <a:pt x="9" y="12"/>
                    <a:pt x="9" y="13"/>
                  </a:cubicBezTo>
                  <a:cubicBezTo>
                    <a:pt x="9" y="14"/>
                    <a:pt x="9" y="14"/>
                    <a:pt x="8" y="13"/>
                  </a:cubicBezTo>
                  <a:cubicBezTo>
                    <a:pt x="8" y="13"/>
                    <a:pt x="8" y="13"/>
                    <a:pt x="7" y="14"/>
                  </a:cubicBezTo>
                  <a:cubicBezTo>
                    <a:pt x="6" y="15"/>
                    <a:pt x="6" y="15"/>
                    <a:pt x="6" y="15"/>
                  </a:cubicBezTo>
                  <a:cubicBezTo>
                    <a:pt x="5" y="18"/>
                    <a:pt x="2" y="21"/>
                    <a:pt x="1" y="21"/>
                  </a:cubicBezTo>
                  <a:cubicBezTo>
                    <a:pt x="1" y="22"/>
                    <a:pt x="0" y="26"/>
                    <a:pt x="0" y="28"/>
                  </a:cubicBezTo>
                  <a:cubicBezTo>
                    <a:pt x="0" y="29"/>
                    <a:pt x="1" y="32"/>
                    <a:pt x="2" y="33"/>
                  </a:cubicBezTo>
                  <a:cubicBezTo>
                    <a:pt x="2" y="33"/>
                    <a:pt x="2" y="33"/>
                    <a:pt x="2" y="34"/>
                  </a:cubicBezTo>
                  <a:cubicBezTo>
                    <a:pt x="2" y="37"/>
                    <a:pt x="2" y="37"/>
                    <a:pt x="2" y="37"/>
                  </a:cubicBezTo>
                  <a:cubicBezTo>
                    <a:pt x="2" y="39"/>
                    <a:pt x="4" y="41"/>
                    <a:pt x="4" y="41"/>
                  </a:cubicBezTo>
                  <a:cubicBezTo>
                    <a:pt x="5" y="42"/>
                    <a:pt x="9" y="40"/>
                    <a:pt x="10" y="40"/>
                  </a:cubicBezTo>
                  <a:cubicBezTo>
                    <a:pt x="11" y="40"/>
                    <a:pt x="11" y="40"/>
                    <a:pt x="12" y="39"/>
                  </a:cubicBezTo>
                  <a:cubicBezTo>
                    <a:pt x="19" y="27"/>
                    <a:pt x="25" y="14"/>
                    <a:pt x="29" y="1"/>
                  </a:cubicBezTo>
                  <a:cubicBezTo>
                    <a:pt x="29" y="0"/>
                    <a:pt x="28" y="0"/>
                    <a:pt x="28"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6" name="Freeform 10"/>
            <p:cNvSpPr>
              <a:spLocks/>
            </p:cNvSpPr>
            <p:nvPr/>
          </p:nvSpPr>
          <p:spPr bwMode="auto">
            <a:xfrm>
              <a:off x="9942513" y="2219325"/>
              <a:ext cx="995362" cy="2284413"/>
            </a:xfrm>
            <a:custGeom>
              <a:avLst/>
              <a:gdLst>
                <a:gd name="T0" fmla="*/ 56 w 104"/>
                <a:gd name="T1" fmla="*/ 176 h 239"/>
                <a:gd name="T2" fmla="*/ 56 w 104"/>
                <a:gd name="T3" fmla="*/ 191 h 239"/>
                <a:gd name="T4" fmla="*/ 56 w 104"/>
                <a:gd name="T5" fmla="*/ 212 h 239"/>
                <a:gd name="T6" fmla="*/ 56 w 104"/>
                <a:gd name="T7" fmla="*/ 226 h 239"/>
                <a:gd name="T8" fmla="*/ 60 w 104"/>
                <a:gd name="T9" fmla="*/ 238 h 239"/>
                <a:gd name="T10" fmla="*/ 67 w 104"/>
                <a:gd name="T11" fmla="*/ 237 h 239"/>
                <a:gd name="T12" fmla="*/ 68 w 104"/>
                <a:gd name="T13" fmla="*/ 226 h 239"/>
                <a:gd name="T14" fmla="*/ 71 w 104"/>
                <a:gd name="T15" fmla="*/ 211 h 239"/>
                <a:gd name="T16" fmla="*/ 79 w 104"/>
                <a:gd name="T17" fmla="*/ 200 h 239"/>
                <a:gd name="T18" fmla="*/ 86 w 104"/>
                <a:gd name="T19" fmla="*/ 192 h 239"/>
                <a:gd name="T20" fmla="*/ 95 w 104"/>
                <a:gd name="T21" fmla="*/ 181 h 239"/>
                <a:gd name="T22" fmla="*/ 99 w 104"/>
                <a:gd name="T23" fmla="*/ 166 h 239"/>
                <a:gd name="T24" fmla="*/ 104 w 104"/>
                <a:gd name="T25" fmla="*/ 155 h 239"/>
                <a:gd name="T26" fmla="*/ 101 w 104"/>
                <a:gd name="T27" fmla="*/ 148 h 239"/>
                <a:gd name="T28" fmla="*/ 88 w 104"/>
                <a:gd name="T29" fmla="*/ 143 h 239"/>
                <a:gd name="T30" fmla="*/ 73 w 104"/>
                <a:gd name="T31" fmla="*/ 130 h 239"/>
                <a:gd name="T32" fmla="*/ 61 w 104"/>
                <a:gd name="T33" fmla="*/ 122 h 239"/>
                <a:gd name="T34" fmla="*/ 52 w 104"/>
                <a:gd name="T35" fmla="*/ 121 h 239"/>
                <a:gd name="T36" fmla="*/ 42 w 104"/>
                <a:gd name="T37" fmla="*/ 126 h 239"/>
                <a:gd name="T38" fmla="*/ 35 w 104"/>
                <a:gd name="T39" fmla="*/ 109 h 239"/>
                <a:gd name="T40" fmla="*/ 21 w 104"/>
                <a:gd name="T41" fmla="*/ 104 h 239"/>
                <a:gd name="T42" fmla="*/ 35 w 104"/>
                <a:gd name="T43" fmla="*/ 94 h 239"/>
                <a:gd name="T44" fmla="*/ 46 w 104"/>
                <a:gd name="T45" fmla="*/ 96 h 239"/>
                <a:gd name="T46" fmla="*/ 52 w 104"/>
                <a:gd name="T47" fmla="*/ 82 h 239"/>
                <a:gd name="T48" fmla="*/ 59 w 104"/>
                <a:gd name="T49" fmla="*/ 72 h 239"/>
                <a:gd name="T50" fmla="*/ 68 w 104"/>
                <a:gd name="T51" fmla="*/ 66 h 239"/>
                <a:gd name="T52" fmla="*/ 71 w 104"/>
                <a:gd name="T53" fmla="*/ 58 h 239"/>
                <a:gd name="T54" fmla="*/ 77 w 104"/>
                <a:gd name="T55" fmla="*/ 58 h 239"/>
                <a:gd name="T56" fmla="*/ 82 w 104"/>
                <a:gd name="T57" fmla="*/ 62 h 239"/>
                <a:gd name="T58" fmla="*/ 81 w 104"/>
                <a:gd name="T59" fmla="*/ 49 h 239"/>
                <a:gd name="T60" fmla="*/ 75 w 104"/>
                <a:gd name="T61" fmla="*/ 40 h 239"/>
                <a:gd name="T62" fmla="*/ 68 w 104"/>
                <a:gd name="T63" fmla="*/ 35 h 239"/>
                <a:gd name="T64" fmla="*/ 59 w 104"/>
                <a:gd name="T65" fmla="*/ 28 h 239"/>
                <a:gd name="T66" fmla="*/ 53 w 104"/>
                <a:gd name="T67" fmla="*/ 41 h 239"/>
                <a:gd name="T68" fmla="*/ 49 w 104"/>
                <a:gd name="T69" fmla="*/ 45 h 239"/>
                <a:gd name="T70" fmla="*/ 40 w 104"/>
                <a:gd name="T71" fmla="*/ 40 h 239"/>
                <a:gd name="T72" fmla="*/ 41 w 104"/>
                <a:gd name="T73" fmla="*/ 30 h 239"/>
                <a:gd name="T74" fmla="*/ 53 w 104"/>
                <a:gd name="T75" fmla="*/ 19 h 239"/>
                <a:gd name="T76" fmla="*/ 56 w 104"/>
                <a:gd name="T77" fmla="*/ 11 h 239"/>
                <a:gd name="T78" fmla="*/ 65 w 104"/>
                <a:gd name="T79" fmla="*/ 16 h 239"/>
                <a:gd name="T80" fmla="*/ 69 w 104"/>
                <a:gd name="T81" fmla="*/ 28 h 239"/>
                <a:gd name="T82" fmla="*/ 75 w 104"/>
                <a:gd name="T83" fmla="*/ 21 h 239"/>
                <a:gd name="T84" fmla="*/ 77 w 104"/>
                <a:gd name="T85" fmla="*/ 16 h 239"/>
                <a:gd name="T86" fmla="*/ 72 w 104"/>
                <a:gd name="T87" fmla="*/ 8 h 239"/>
                <a:gd name="T88" fmla="*/ 60 w 104"/>
                <a:gd name="T89" fmla="*/ 3 h 239"/>
                <a:gd name="T90" fmla="*/ 48 w 104"/>
                <a:gd name="T91" fmla="*/ 6 h 239"/>
                <a:gd name="T92" fmla="*/ 48 w 104"/>
                <a:gd name="T93" fmla="*/ 13 h 239"/>
                <a:gd name="T94" fmla="*/ 40 w 104"/>
                <a:gd name="T95" fmla="*/ 9 h 239"/>
                <a:gd name="T96" fmla="*/ 37 w 104"/>
                <a:gd name="T97" fmla="*/ 13 h 239"/>
                <a:gd name="T98" fmla="*/ 5 w 104"/>
                <a:gd name="T99" fmla="*/ 103 h 239"/>
                <a:gd name="T100" fmla="*/ 9 w 104"/>
                <a:gd name="T101" fmla="*/ 103 h 239"/>
                <a:gd name="T102" fmla="*/ 28 w 104"/>
                <a:gd name="T103" fmla="*/ 120 h 239"/>
                <a:gd name="T104" fmla="*/ 36 w 104"/>
                <a:gd name="T105" fmla="*/ 126 h 239"/>
                <a:gd name="T106" fmla="*/ 45 w 104"/>
                <a:gd name="T107" fmla="*/ 132 h 239"/>
                <a:gd name="T108" fmla="*/ 42 w 104"/>
                <a:gd name="T109" fmla="*/ 149 h 239"/>
                <a:gd name="T110" fmla="*/ 46 w 104"/>
                <a:gd name="T111" fmla="*/ 161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4" h="239">
                  <a:moveTo>
                    <a:pt x="49" y="165"/>
                  </a:moveTo>
                  <a:cubicBezTo>
                    <a:pt x="48" y="165"/>
                    <a:pt x="51" y="168"/>
                    <a:pt x="52" y="169"/>
                  </a:cubicBezTo>
                  <a:cubicBezTo>
                    <a:pt x="53" y="170"/>
                    <a:pt x="56" y="175"/>
                    <a:pt x="56" y="176"/>
                  </a:cubicBezTo>
                  <a:cubicBezTo>
                    <a:pt x="57" y="178"/>
                    <a:pt x="57" y="181"/>
                    <a:pt x="56" y="181"/>
                  </a:cubicBezTo>
                  <a:cubicBezTo>
                    <a:pt x="56" y="182"/>
                    <a:pt x="57" y="183"/>
                    <a:pt x="57" y="184"/>
                  </a:cubicBezTo>
                  <a:cubicBezTo>
                    <a:pt x="57" y="184"/>
                    <a:pt x="56" y="189"/>
                    <a:pt x="56" y="191"/>
                  </a:cubicBezTo>
                  <a:cubicBezTo>
                    <a:pt x="57" y="193"/>
                    <a:pt x="54" y="199"/>
                    <a:pt x="54" y="202"/>
                  </a:cubicBezTo>
                  <a:cubicBezTo>
                    <a:pt x="54" y="205"/>
                    <a:pt x="56" y="209"/>
                    <a:pt x="56" y="208"/>
                  </a:cubicBezTo>
                  <a:cubicBezTo>
                    <a:pt x="57" y="208"/>
                    <a:pt x="57" y="211"/>
                    <a:pt x="56" y="212"/>
                  </a:cubicBezTo>
                  <a:cubicBezTo>
                    <a:pt x="55" y="212"/>
                    <a:pt x="54" y="214"/>
                    <a:pt x="55" y="214"/>
                  </a:cubicBezTo>
                  <a:cubicBezTo>
                    <a:pt x="55" y="215"/>
                    <a:pt x="55" y="217"/>
                    <a:pt x="55" y="218"/>
                  </a:cubicBezTo>
                  <a:cubicBezTo>
                    <a:pt x="55" y="219"/>
                    <a:pt x="56" y="225"/>
                    <a:pt x="56" y="226"/>
                  </a:cubicBezTo>
                  <a:cubicBezTo>
                    <a:pt x="56" y="228"/>
                    <a:pt x="58" y="232"/>
                    <a:pt x="59" y="233"/>
                  </a:cubicBezTo>
                  <a:cubicBezTo>
                    <a:pt x="59" y="234"/>
                    <a:pt x="60" y="237"/>
                    <a:pt x="60" y="237"/>
                  </a:cubicBezTo>
                  <a:cubicBezTo>
                    <a:pt x="60" y="237"/>
                    <a:pt x="60" y="238"/>
                    <a:pt x="60" y="238"/>
                  </a:cubicBezTo>
                  <a:cubicBezTo>
                    <a:pt x="60" y="238"/>
                    <a:pt x="62" y="238"/>
                    <a:pt x="63" y="239"/>
                  </a:cubicBezTo>
                  <a:cubicBezTo>
                    <a:pt x="63" y="239"/>
                    <a:pt x="66" y="239"/>
                    <a:pt x="68" y="239"/>
                  </a:cubicBezTo>
                  <a:cubicBezTo>
                    <a:pt x="69" y="239"/>
                    <a:pt x="68" y="237"/>
                    <a:pt x="67" y="237"/>
                  </a:cubicBezTo>
                  <a:cubicBezTo>
                    <a:pt x="67" y="236"/>
                    <a:pt x="66" y="234"/>
                    <a:pt x="66" y="233"/>
                  </a:cubicBezTo>
                  <a:cubicBezTo>
                    <a:pt x="65" y="233"/>
                    <a:pt x="65" y="230"/>
                    <a:pt x="65" y="229"/>
                  </a:cubicBezTo>
                  <a:cubicBezTo>
                    <a:pt x="66" y="228"/>
                    <a:pt x="68" y="227"/>
                    <a:pt x="68" y="226"/>
                  </a:cubicBezTo>
                  <a:cubicBezTo>
                    <a:pt x="68" y="225"/>
                    <a:pt x="68" y="222"/>
                    <a:pt x="68" y="222"/>
                  </a:cubicBezTo>
                  <a:cubicBezTo>
                    <a:pt x="67" y="222"/>
                    <a:pt x="68" y="218"/>
                    <a:pt x="68" y="216"/>
                  </a:cubicBezTo>
                  <a:cubicBezTo>
                    <a:pt x="67" y="214"/>
                    <a:pt x="71" y="213"/>
                    <a:pt x="71" y="211"/>
                  </a:cubicBezTo>
                  <a:cubicBezTo>
                    <a:pt x="71" y="210"/>
                    <a:pt x="75" y="208"/>
                    <a:pt x="76" y="207"/>
                  </a:cubicBezTo>
                  <a:cubicBezTo>
                    <a:pt x="77" y="207"/>
                    <a:pt x="78" y="203"/>
                    <a:pt x="77" y="202"/>
                  </a:cubicBezTo>
                  <a:cubicBezTo>
                    <a:pt x="77" y="201"/>
                    <a:pt x="79" y="200"/>
                    <a:pt x="79" y="200"/>
                  </a:cubicBezTo>
                  <a:cubicBezTo>
                    <a:pt x="80" y="200"/>
                    <a:pt x="81" y="199"/>
                    <a:pt x="82" y="199"/>
                  </a:cubicBezTo>
                  <a:cubicBezTo>
                    <a:pt x="82" y="199"/>
                    <a:pt x="83" y="198"/>
                    <a:pt x="83" y="197"/>
                  </a:cubicBezTo>
                  <a:cubicBezTo>
                    <a:pt x="84" y="197"/>
                    <a:pt x="85" y="192"/>
                    <a:pt x="86" y="192"/>
                  </a:cubicBezTo>
                  <a:cubicBezTo>
                    <a:pt x="87" y="191"/>
                    <a:pt x="88" y="188"/>
                    <a:pt x="88" y="187"/>
                  </a:cubicBezTo>
                  <a:cubicBezTo>
                    <a:pt x="88" y="187"/>
                    <a:pt x="89" y="184"/>
                    <a:pt x="90" y="184"/>
                  </a:cubicBezTo>
                  <a:cubicBezTo>
                    <a:pt x="90" y="183"/>
                    <a:pt x="94" y="181"/>
                    <a:pt x="95" y="181"/>
                  </a:cubicBezTo>
                  <a:cubicBezTo>
                    <a:pt x="95" y="181"/>
                    <a:pt x="96" y="175"/>
                    <a:pt x="96" y="173"/>
                  </a:cubicBezTo>
                  <a:cubicBezTo>
                    <a:pt x="97" y="171"/>
                    <a:pt x="98" y="168"/>
                    <a:pt x="98" y="167"/>
                  </a:cubicBezTo>
                  <a:cubicBezTo>
                    <a:pt x="98" y="167"/>
                    <a:pt x="99" y="166"/>
                    <a:pt x="99" y="166"/>
                  </a:cubicBezTo>
                  <a:cubicBezTo>
                    <a:pt x="100" y="166"/>
                    <a:pt x="100" y="163"/>
                    <a:pt x="101" y="162"/>
                  </a:cubicBezTo>
                  <a:cubicBezTo>
                    <a:pt x="101" y="162"/>
                    <a:pt x="103" y="159"/>
                    <a:pt x="104" y="159"/>
                  </a:cubicBezTo>
                  <a:cubicBezTo>
                    <a:pt x="104" y="158"/>
                    <a:pt x="104" y="156"/>
                    <a:pt x="104" y="155"/>
                  </a:cubicBezTo>
                  <a:cubicBezTo>
                    <a:pt x="104" y="155"/>
                    <a:pt x="104" y="155"/>
                    <a:pt x="104" y="154"/>
                  </a:cubicBezTo>
                  <a:cubicBezTo>
                    <a:pt x="104" y="152"/>
                    <a:pt x="104" y="152"/>
                    <a:pt x="104" y="152"/>
                  </a:cubicBezTo>
                  <a:cubicBezTo>
                    <a:pt x="104" y="150"/>
                    <a:pt x="102" y="148"/>
                    <a:pt x="101" y="148"/>
                  </a:cubicBezTo>
                  <a:cubicBezTo>
                    <a:pt x="101" y="149"/>
                    <a:pt x="98" y="147"/>
                    <a:pt x="97" y="146"/>
                  </a:cubicBezTo>
                  <a:cubicBezTo>
                    <a:pt x="96" y="146"/>
                    <a:pt x="93" y="145"/>
                    <a:pt x="93" y="145"/>
                  </a:cubicBezTo>
                  <a:cubicBezTo>
                    <a:pt x="92" y="145"/>
                    <a:pt x="89" y="143"/>
                    <a:pt x="88" y="143"/>
                  </a:cubicBezTo>
                  <a:cubicBezTo>
                    <a:pt x="87" y="143"/>
                    <a:pt x="84" y="142"/>
                    <a:pt x="84" y="142"/>
                  </a:cubicBezTo>
                  <a:cubicBezTo>
                    <a:pt x="83" y="141"/>
                    <a:pt x="82" y="137"/>
                    <a:pt x="80" y="136"/>
                  </a:cubicBezTo>
                  <a:cubicBezTo>
                    <a:pt x="78" y="134"/>
                    <a:pt x="74" y="131"/>
                    <a:pt x="73" y="130"/>
                  </a:cubicBezTo>
                  <a:cubicBezTo>
                    <a:pt x="73" y="129"/>
                    <a:pt x="68" y="126"/>
                    <a:pt x="67" y="125"/>
                  </a:cubicBezTo>
                  <a:cubicBezTo>
                    <a:pt x="66" y="125"/>
                    <a:pt x="64" y="124"/>
                    <a:pt x="63" y="125"/>
                  </a:cubicBezTo>
                  <a:cubicBezTo>
                    <a:pt x="63" y="125"/>
                    <a:pt x="61" y="122"/>
                    <a:pt x="61" y="122"/>
                  </a:cubicBezTo>
                  <a:cubicBezTo>
                    <a:pt x="60" y="121"/>
                    <a:pt x="57" y="120"/>
                    <a:pt x="57" y="121"/>
                  </a:cubicBezTo>
                  <a:cubicBezTo>
                    <a:pt x="57" y="122"/>
                    <a:pt x="55" y="121"/>
                    <a:pt x="55" y="121"/>
                  </a:cubicBezTo>
                  <a:cubicBezTo>
                    <a:pt x="54" y="120"/>
                    <a:pt x="53" y="121"/>
                    <a:pt x="52" y="121"/>
                  </a:cubicBezTo>
                  <a:cubicBezTo>
                    <a:pt x="52" y="121"/>
                    <a:pt x="49" y="125"/>
                    <a:pt x="48" y="126"/>
                  </a:cubicBezTo>
                  <a:cubicBezTo>
                    <a:pt x="47" y="126"/>
                    <a:pt x="46" y="125"/>
                    <a:pt x="45" y="125"/>
                  </a:cubicBezTo>
                  <a:cubicBezTo>
                    <a:pt x="45" y="124"/>
                    <a:pt x="42" y="125"/>
                    <a:pt x="42" y="126"/>
                  </a:cubicBezTo>
                  <a:cubicBezTo>
                    <a:pt x="41" y="126"/>
                    <a:pt x="39" y="122"/>
                    <a:pt x="40" y="120"/>
                  </a:cubicBezTo>
                  <a:cubicBezTo>
                    <a:pt x="40" y="118"/>
                    <a:pt x="38" y="115"/>
                    <a:pt x="36" y="114"/>
                  </a:cubicBezTo>
                  <a:cubicBezTo>
                    <a:pt x="35" y="114"/>
                    <a:pt x="34" y="110"/>
                    <a:pt x="35" y="109"/>
                  </a:cubicBezTo>
                  <a:cubicBezTo>
                    <a:pt x="35" y="108"/>
                    <a:pt x="32" y="107"/>
                    <a:pt x="31" y="107"/>
                  </a:cubicBezTo>
                  <a:cubicBezTo>
                    <a:pt x="30" y="106"/>
                    <a:pt x="28" y="109"/>
                    <a:pt x="28" y="109"/>
                  </a:cubicBezTo>
                  <a:cubicBezTo>
                    <a:pt x="28" y="110"/>
                    <a:pt x="20" y="108"/>
                    <a:pt x="21" y="104"/>
                  </a:cubicBezTo>
                  <a:cubicBezTo>
                    <a:pt x="22" y="100"/>
                    <a:pt x="25" y="95"/>
                    <a:pt x="26" y="95"/>
                  </a:cubicBezTo>
                  <a:cubicBezTo>
                    <a:pt x="27" y="94"/>
                    <a:pt x="32" y="94"/>
                    <a:pt x="33" y="94"/>
                  </a:cubicBezTo>
                  <a:cubicBezTo>
                    <a:pt x="34" y="95"/>
                    <a:pt x="35" y="94"/>
                    <a:pt x="35" y="94"/>
                  </a:cubicBezTo>
                  <a:cubicBezTo>
                    <a:pt x="35" y="94"/>
                    <a:pt x="39" y="94"/>
                    <a:pt x="40" y="95"/>
                  </a:cubicBezTo>
                  <a:cubicBezTo>
                    <a:pt x="41" y="95"/>
                    <a:pt x="43" y="99"/>
                    <a:pt x="44" y="100"/>
                  </a:cubicBezTo>
                  <a:cubicBezTo>
                    <a:pt x="45" y="101"/>
                    <a:pt x="45" y="97"/>
                    <a:pt x="46" y="96"/>
                  </a:cubicBezTo>
                  <a:cubicBezTo>
                    <a:pt x="46" y="96"/>
                    <a:pt x="45" y="93"/>
                    <a:pt x="45" y="93"/>
                  </a:cubicBezTo>
                  <a:cubicBezTo>
                    <a:pt x="44" y="92"/>
                    <a:pt x="47" y="87"/>
                    <a:pt x="48" y="86"/>
                  </a:cubicBezTo>
                  <a:cubicBezTo>
                    <a:pt x="50" y="85"/>
                    <a:pt x="52" y="82"/>
                    <a:pt x="52" y="82"/>
                  </a:cubicBezTo>
                  <a:cubicBezTo>
                    <a:pt x="52" y="81"/>
                    <a:pt x="53" y="81"/>
                    <a:pt x="54" y="81"/>
                  </a:cubicBezTo>
                  <a:cubicBezTo>
                    <a:pt x="54" y="80"/>
                    <a:pt x="54" y="76"/>
                    <a:pt x="54" y="75"/>
                  </a:cubicBezTo>
                  <a:cubicBezTo>
                    <a:pt x="55" y="74"/>
                    <a:pt x="58" y="72"/>
                    <a:pt x="59" y="72"/>
                  </a:cubicBezTo>
                  <a:cubicBezTo>
                    <a:pt x="60" y="72"/>
                    <a:pt x="61" y="69"/>
                    <a:pt x="61" y="68"/>
                  </a:cubicBezTo>
                  <a:cubicBezTo>
                    <a:pt x="60" y="68"/>
                    <a:pt x="63" y="65"/>
                    <a:pt x="65" y="65"/>
                  </a:cubicBezTo>
                  <a:cubicBezTo>
                    <a:pt x="67" y="64"/>
                    <a:pt x="68" y="66"/>
                    <a:pt x="68" y="66"/>
                  </a:cubicBezTo>
                  <a:cubicBezTo>
                    <a:pt x="68" y="66"/>
                    <a:pt x="70" y="65"/>
                    <a:pt x="71" y="64"/>
                  </a:cubicBezTo>
                  <a:cubicBezTo>
                    <a:pt x="72" y="63"/>
                    <a:pt x="71" y="61"/>
                    <a:pt x="70" y="61"/>
                  </a:cubicBezTo>
                  <a:cubicBezTo>
                    <a:pt x="70" y="60"/>
                    <a:pt x="70" y="58"/>
                    <a:pt x="71" y="58"/>
                  </a:cubicBezTo>
                  <a:cubicBezTo>
                    <a:pt x="72" y="57"/>
                    <a:pt x="73" y="55"/>
                    <a:pt x="72" y="55"/>
                  </a:cubicBezTo>
                  <a:cubicBezTo>
                    <a:pt x="72" y="54"/>
                    <a:pt x="76" y="55"/>
                    <a:pt x="77" y="54"/>
                  </a:cubicBezTo>
                  <a:cubicBezTo>
                    <a:pt x="79" y="53"/>
                    <a:pt x="78" y="57"/>
                    <a:pt x="77" y="58"/>
                  </a:cubicBezTo>
                  <a:cubicBezTo>
                    <a:pt x="76" y="60"/>
                    <a:pt x="77" y="61"/>
                    <a:pt x="78" y="61"/>
                  </a:cubicBezTo>
                  <a:cubicBezTo>
                    <a:pt x="79" y="60"/>
                    <a:pt x="79" y="61"/>
                    <a:pt x="80" y="62"/>
                  </a:cubicBezTo>
                  <a:cubicBezTo>
                    <a:pt x="80" y="62"/>
                    <a:pt x="81" y="61"/>
                    <a:pt x="82" y="62"/>
                  </a:cubicBezTo>
                  <a:cubicBezTo>
                    <a:pt x="83" y="62"/>
                    <a:pt x="84" y="61"/>
                    <a:pt x="84" y="60"/>
                  </a:cubicBezTo>
                  <a:cubicBezTo>
                    <a:pt x="84" y="59"/>
                    <a:pt x="81" y="57"/>
                    <a:pt x="81" y="56"/>
                  </a:cubicBezTo>
                  <a:cubicBezTo>
                    <a:pt x="81" y="56"/>
                    <a:pt x="81" y="50"/>
                    <a:pt x="81" y="49"/>
                  </a:cubicBezTo>
                  <a:cubicBezTo>
                    <a:pt x="80" y="48"/>
                    <a:pt x="79" y="46"/>
                    <a:pt x="78" y="46"/>
                  </a:cubicBezTo>
                  <a:cubicBezTo>
                    <a:pt x="78" y="47"/>
                    <a:pt x="77" y="43"/>
                    <a:pt x="76" y="43"/>
                  </a:cubicBezTo>
                  <a:cubicBezTo>
                    <a:pt x="75" y="42"/>
                    <a:pt x="75" y="40"/>
                    <a:pt x="75" y="40"/>
                  </a:cubicBezTo>
                  <a:cubicBezTo>
                    <a:pt x="75" y="39"/>
                    <a:pt x="73" y="37"/>
                    <a:pt x="72" y="35"/>
                  </a:cubicBezTo>
                  <a:cubicBezTo>
                    <a:pt x="71" y="34"/>
                    <a:pt x="70" y="34"/>
                    <a:pt x="70" y="35"/>
                  </a:cubicBezTo>
                  <a:cubicBezTo>
                    <a:pt x="70" y="35"/>
                    <a:pt x="68" y="35"/>
                    <a:pt x="68" y="35"/>
                  </a:cubicBezTo>
                  <a:cubicBezTo>
                    <a:pt x="67" y="35"/>
                    <a:pt x="66" y="32"/>
                    <a:pt x="66" y="31"/>
                  </a:cubicBezTo>
                  <a:cubicBezTo>
                    <a:pt x="66" y="30"/>
                    <a:pt x="63" y="30"/>
                    <a:pt x="62" y="29"/>
                  </a:cubicBezTo>
                  <a:cubicBezTo>
                    <a:pt x="62" y="28"/>
                    <a:pt x="59" y="29"/>
                    <a:pt x="59" y="28"/>
                  </a:cubicBezTo>
                  <a:cubicBezTo>
                    <a:pt x="59" y="27"/>
                    <a:pt x="57" y="27"/>
                    <a:pt x="56" y="27"/>
                  </a:cubicBezTo>
                  <a:cubicBezTo>
                    <a:pt x="56" y="27"/>
                    <a:pt x="56" y="35"/>
                    <a:pt x="56" y="37"/>
                  </a:cubicBezTo>
                  <a:cubicBezTo>
                    <a:pt x="55" y="40"/>
                    <a:pt x="53" y="41"/>
                    <a:pt x="53" y="41"/>
                  </a:cubicBezTo>
                  <a:cubicBezTo>
                    <a:pt x="52" y="41"/>
                    <a:pt x="53" y="43"/>
                    <a:pt x="53" y="43"/>
                  </a:cubicBezTo>
                  <a:cubicBezTo>
                    <a:pt x="53" y="43"/>
                    <a:pt x="52" y="45"/>
                    <a:pt x="51" y="47"/>
                  </a:cubicBezTo>
                  <a:cubicBezTo>
                    <a:pt x="51" y="49"/>
                    <a:pt x="50" y="47"/>
                    <a:pt x="49" y="45"/>
                  </a:cubicBezTo>
                  <a:cubicBezTo>
                    <a:pt x="49" y="44"/>
                    <a:pt x="47" y="42"/>
                    <a:pt x="47" y="42"/>
                  </a:cubicBezTo>
                  <a:cubicBezTo>
                    <a:pt x="47" y="43"/>
                    <a:pt x="46" y="42"/>
                    <a:pt x="45" y="42"/>
                  </a:cubicBezTo>
                  <a:cubicBezTo>
                    <a:pt x="45" y="42"/>
                    <a:pt x="42" y="40"/>
                    <a:pt x="40" y="40"/>
                  </a:cubicBezTo>
                  <a:cubicBezTo>
                    <a:pt x="39" y="39"/>
                    <a:pt x="38" y="35"/>
                    <a:pt x="38" y="35"/>
                  </a:cubicBezTo>
                  <a:cubicBezTo>
                    <a:pt x="37" y="34"/>
                    <a:pt x="38" y="34"/>
                    <a:pt x="37" y="33"/>
                  </a:cubicBezTo>
                  <a:cubicBezTo>
                    <a:pt x="37" y="33"/>
                    <a:pt x="40" y="30"/>
                    <a:pt x="41" y="30"/>
                  </a:cubicBezTo>
                  <a:cubicBezTo>
                    <a:pt x="41" y="29"/>
                    <a:pt x="44" y="25"/>
                    <a:pt x="45" y="24"/>
                  </a:cubicBezTo>
                  <a:cubicBezTo>
                    <a:pt x="46" y="24"/>
                    <a:pt x="47" y="22"/>
                    <a:pt x="47" y="21"/>
                  </a:cubicBezTo>
                  <a:cubicBezTo>
                    <a:pt x="47" y="21"/>
                    <a:pt x="51" y="20"/>
                    <a:pt x="53" y="19"/>
                  </a:cubicBezTo>
                  <a:cubicBezTo>
                    <a:pt x="54" y="19"/>
                    <a:pt x="55" y="15"/>
                    <a:pt x="55" y="14"/>
                  </a:cubicBezTo>
                  <a:cubicBezTo>
                    <a:pt x="55" y="13"/>
                    <a:pt x="54" y="11"/>
                    <a:pt x="54" y="11"/>
                  </a:cubicBezTo>
                  <a:cubicBezTo>
                    <a:pt x="53" y="11"/>
                    <a:pt x="56" y="10"/>
                    <a:pt x="56" y="11"/>
                  </a:cubicBezTo>
                  <a:cubicBezTo>
                    <a:pt x="57" y="11"/>
                    <a:pt x="60" y="10"/>
                    <a:pt x="61" y="11"/>
                  </a:cubicBezTo>
                  <a:cubicBezTo>
                    <a:pt x="62" y="11"/>
                    <a:pt x="63" y="12"/>
                    <a:pt x="65" y="13"/>
                  </a:cubicBezTo>
                  <a:cubicBezTo>
                    <a:pt x="65" y="13"/>
                    <a:pt x="65" y="13"/>
                    <a:pt x="65" y="16"/>
                  </a:cubicBezTo>
                  <a:cubicBezTo>
                    <a:pt x="64" y="20"/>
                    <a:pt x="64" y="20"/>
                    <a:pt x="64" y="20"/>
                  </a:cubicBezTo>
                  <a:cubicBezTo>
                    <a:pt x="60" y="22"/>
                    <a:pt x="59" y="24"/>
                    <a:pt x="61" y="24"/>
                  </a:cubicBezTo>
                  <a:cubicBezTo>
                    <a:pt x="62" y="24"/>
                    <a:pt x="68" y="27"/>
                    <a:pt x="69" y="28"/>
                  </a:cubicBezTo>
                  <a:cubicBezTo>
                    <a:pt x="71" y="29"/>
                    <a:pt x="72" y="26"/>
                    <a:pt x="72" y="25"/>
                  </a:cubicBezTo>
                  <a:cubicBezTo>
                    <a:pt x="73" y="25"/>
                    <a:pt x="73" y="22"/>
                    <a:pt x="72" y="21"/>
                  </a:cubicBezTo>
                  <a:cubicBezTo>
                    <a:pt x="72" y="21"/>
                    <a:pt x="74" y="21"/>
                    <a:pt x="75" y="21"/>
                  </a:cubicBezTo>
                  <a:cubicBezTo>
                    <a:pt x="75" y="22"/>
                    <a:pt x="76" y="21"/>
                    <a:pt x="77" y="20"/>
                  </a:cubicBezTo>
                  <a:cubicBezTo>
                    <a:pt x="77" y="20"/>
                    <a:pt x="77" y="18"/>
                    <a:pt x="78" y="17"/>
                  </a:cubicBezTo>
                  <a:cubicBezTo>
                    <a:pt x="78" y="17"/>
                    <a:pt x="77" y="16"/>
                    <a:pt x="77" y="16"/>
                  </a:cubicBezTo>
                  <a:cubicBezTo>
                    <a:pt x="76" y="15"/>
                    <a:pt x="74" y="14"/>
                    <a:pt x="73" y="14"/>
                  </a:cubicBezTo>
                  <a:cubicBezTo>
                    <a:pt x="72" y="13"/>
                    <a:pt x="72" y="11"/>
                    <a:pt x="72" y="11"/>
                  </a:cubicBezTo>
                  <a:cubicBezTo>
                    <a:pt x="73" y="11"/>
                    <a:pt x="72" y="8"/>
                    <a:pt x="72" y="8"/>
                  </a:cubicBezTo>
                  <a:cubicBezTo>
                    <a:pt x="71" y="7"/>
                    <a:pt x="68" y="6"/>
                    <a:pt x="67" y="6"/>
                  </a:cubicBezTo>
                  <a:cubicBezTo>
                    <a:pt x="67" y="6"/>
                    <a:pt x="66" y="4"/>
                    <a:pt x="65" y="4"/>
                  </a:cubicBezTo>
                  <a:cubicBezTo>
                    <a:pt x="64" y="3"/>
                    <a:pt x="61" y="3"/>
                    <a:pt x="60" y="3"/>
                  </a:cubicBezTo>
                  <a:cubicBezTo>
                    <a:pt x="59" y="3"/>
                    <a:pt x="57" y="1"/>
                    <a:pt x="56" y="1"/>
                  </a:cubicBezTo>
                  <a:cubicBezTo>
                    <a:pt x="54" y="2"/>
                    <a:pt x="53" y="0"/>
                    <a:pt x="52" y="0"/>
                  </a:cubicBezTo>
                  <a:cubicBezTo>
                    <a:pt x="52" y="0"/>
                    <a:pt x="48" y="4"/>
                    <a:pt x="48" y="6"/>
                  </a:cubicBezTo>
                  <a:cubicBezTo>
                    <a:pt x="48" y="9"/>
                    <a:pt x="49" y="11"/>
                    <a:pt x="50" y="11"/>
                  </a:cubicBezTo>
                  <a:cubicBezTo>
                    <a:pt x="51" y="12"/>
                    <a:pt x="50" y="14"/>
                    <a:pt x="49" y="15"/>
                  </a:cubicBezTo>
                  <a:cubicBezTo>
                    <a:pt x="49" y="15"/>
                    <a:pt x="47" y="14"/>
                    <a:pt x="48" y="13"/>
                  </a:cubicBezTo>
                  <a:cubicBezTo>
                    <a:pt x="48" y="13"/>
                    <a:pt x="46" y="10"/>
                    <a:pt x="46" y="9"/>
                  </a:cubicBezTo>
                  <a:cubicBezTo>
                    <a:pt x="45" y="8"/>
                    <a:pt x="43" y="7"/>
                    <a:pt x="42" y="7"/>
                  </a:cubicBezTo>
                  <a:cubicBezTo>
                    <a:pt x="41" y="8"/>
                    <a:pt x="41" y="8"/>
                    <a:pt x="40" y="9"/>
                  </a:cubicBezTo>
                  <a:cubicBezTo>
                    <a:pt x="40" y="10"/>
                    <a:pt x="40" y="11"/>
                    <a:pt x="40" y="12"/>
                  </a:cubicBezTo>
                  <a:cubicBezTo>
                    <a:pt x="40" y="14"/>
                    <a:pt x="38" y="14"/>
                    <a:pt x="38" y="13"/>
                  </a:cubicBezTo>
                  <a:cubicBezTo>
                    <a:pt x="38" y="13"/>
                    <a:pt x="37" y="13"/>
                    <a:pt x="37" y="13"/>
                  </a:cubicBezTo>
                  <a:cubicBezTo>
                    <a:pt x="17" y="36"/>
                    <a:pt x="4" y="66"/>
                    <a:pt x="0" y="97"/>
                  </a:cubicBezTo>
                  <a:cubicBezTo>
                    <a:pt x="1" y="98"/>
                    <a:pt x="2" y="99"/>
                    <a:pt x="2" y="100"/>
                  </a:cubicBezTo>
                  <a:cubicBezTo>
                    <a:pt x="3" y="102"/>
                    <a:pt x="5" y="103"/>
                    <a:pt x="5" y="103"/>
                  </a:cubicBezTo>
                  <a:cubicBezTo>
                    <a:pt x="6" y="103"/>
                    <a:pt x="6" y="100"/>
                    <a:pt x="6" y="99"/>
                  </a:cubicBezTo>
                  <a:cubicBezTo>
                    <a:pt x="5" y="99"/>
                    <a:pt x="6" y="98"/>
                    <a:pt x="6" y="99"/>
                  </a:cubicBezTo>
                  <a:cubicBezTo>
                    <a:pt x="6" y="99"/>
                    <a:pt x="9" y="102"/>
                    <a:pt x="9" y="103"/>
                  </a:cubicBezTo>
                  <a:cubicBezTo>
                    <a:pt x="10" y="104"/>
                    <a:pt x="11" y="110"/>
                    <a:pt x="12" y="111"/>
                  </a:cubicBezTo>
                  <a:cubicBezTo>
                    <a:pt x="13" y="113"/>
                    <a:pt x="20" y="115"/>
                    <a:pt x="22" y="116"/>
                  </a:cubicBezTo>
                  <a:cubicBezTo>
                    <a:pt x="24" y="116"/>
                    <a:pt x="27" y="119"/>
                    <a:pt x="28" y="120"/>
                  </a:cubicBezTo>
                  <a:cubicBezTo>
                    <a:pt x="28" y="120"/>
                    <a:pt x="31" y="121"/>
                    <a:pt x="32" y="121"/>
                  </a:cubicBezTo>
                  <a:cubicBezTo>
                    <a:pt x="32" y="121"/>
                    <a:pt x="34" y="123"/>
                    <a:pt x="35" y="124"/>
                  </a:cubicBezTo>
                  <a:cubicBezTo>
                    <a:pt x="35" y="124"/>
                    <a:pt x="36" y="126"/>
                    <a:pt x="36" y="126"/>
                  </a:cubicBezTo>
                  <a:cubicBezTo>
                    <a:pt x="36" y="126"/>
                    <a:pt x="40" y="128"/>
                    <a:pt x="41" y="129"/>
                  </a:cubicBezTo>
                  <a:cubicBezTo>
                    <a:pt x="42" y="130"/>
                    <a:pt x="43" y="130"/>
                    <a:pt x="44" y="129"/>
                  </a:cubicBezTo>
                  <a:cubicBezTo>
                    <a:pt x="44" y="129"/>
                    <a:pt x="45" y="131"/>
                    <a:pt x="45" y="132"/>
                  </a:cubicBezTo>
                  <a:cubicBezTo>
                    <a:pt x="46" y="133"/>
                    <a:pt x="46" y="135"/>
                    <a:pt x="45" y="136"/>
                  </a:cubicBezTo>
                  <a:cubicBezTo>
                    <a:pt x="45" y="136"/>
                    <a:pt x="44" y="140"/>
                    <a:pt x="44" y="141"/>
                  </a:cubicBezTo>
                  <a:cubicBezTo>
                    <a:pt x="43" y="142"/>
                    <a:pt x="42" y="147"/>
                    <a:pt x="42" y="149"/>
                  </a:cubicBezTo>
                  <a:cubicBezTo>
                    <a:pt x="42" y="150"/>
                    <a:pt x="44" y="152"/>
                    <a:pt x="45" y="153"/>
                  </a:cubicBezTo>
                  <a:cubicBezTo>
                    <a:pt x="46" y="153"/>
                    <a:pt x="45" y="154"/>
                    <a:pt x="45" y="154"/>
                  </a:cubicBezTo>
                  <a:cubicBezTo>
                    <a:pt x="44" y="154"/>
                    <a:pt x="44" y="160"/>
                    <a:pt x="46" y="161"/>
                  </a:cubicBezTo>
                  <a:cubicBezTo>
                    <a:pt x="48" y="162"/>
                    <a:pt x="49" y="164"/>
                    <a:pt x="49" y="165"/>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7" name="Freeform 11"/>
            <p:cNvSpPr>
              <a:spLocks/>
            </p:cNvSpPr>
            <p:nvPr/>
          </p:nvSpPr>
          <p:spPr bwMode="auto">
            <a:xfrm>
              <a:off x="10593388" y="28495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8" name="Freeform 12"/>
            <p:cNvSpPr>
              <a:spLocks/>
            </p:cNvSpPr>
            <p:nvPr/>
          </p:nvSpPr>
          <p:spPr bwMode="auto">
            <a:xfrm>
              <a:off x="10420350" y="1979613"/>
              <a:ext cx="325437" cy="220663"/>
            </a:xfrm>
            <a:custGeom>
              <a:avLst/>
              <a:gdLst>
                <a:gd name="T0" fmla="*/ 7 w 34"/>
                <a:gd name="T1" fmla="*/ 23 h 23"/>
                <a:gd name="T2" fmla="*/ 12 w 34"/>
                <a:gd name="T3" fmla="*/ 21 h 23"/>
                <a:gd name="T4" fmla="*/ 12 w 34"/>
                <a:gd name="T5" fmla="*/ 19 h 23"/>
                <a:gd name="T6" fmla="*/ 13 w 34"/>
                <a:gd name="T7" fmla="*/ 19 h 23"/>
                <a:gd name="T8" fmla="*/ 15 w 34"/>
                <a:gd name="T9" fmla="*/ 14 h 23"/>
                <a:gd name="T10" fmla="*/ 22 w 34"/>
                <a:gd name="T11" fmla="*/ 11 h 23"/>
                <a:gd name="T12" fmla="*/ 26 w 34"/>
                <a:gd name="T13" fmla="*/ 8 h 23"/>
                <a:gd name="T14" fmla="*/ 28 w 34"/>
                <a:gd name="T15" fmla="*/ 5 h 23"/>
                <a:gd name="T16" fmla="*/ 32 w 34"/>
                <a:gd name="T17" fmla="*/ 2 h 23"/>
                <a:gd name="T18" fmla="*/ 34 w 34"/>
                <a:gd name="T19" fmla="*/ 0 h 23"/>
                <a:gd name="T20" fmla="*/ 20 w 34"/>
                <a:gd name="T21" fmla="*/ 7 h 23"/>
                <a:gd name="T22" fmla="*/ 0 w 34"/>
                <a:gd name="T23" fmla="*/ 23 h 23"/>
                <a:gd name="T24" fmla="*/ 7 w 34"/>
                <a:gd name="T2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23">
                  <a:moveTo>
                    <a:pt x="7" y="23"/>
                  </a:moveTo>
                  <a:cubicBezTo>
                    <a:pt x="9" y="22"/>
                    <a:pt x="12" y="22"/>
                    <a:pt x="12" y="21"/>
                  </a:cubicBezTo>
                  <a:cubicBezTo>
                    <a:pt x="12" y="21"/>
                    <a:pt x="12" y="19"/>
                    <a:pt x="12" y="19"/>
                  </a:cubicBezTo>
                  <a:cubicBezTo>
                    <a:pt x="12" y="19"/>
                    <a:pt x="12" y="19"/>
                    <a:pt x="13" y="19"/>
                  </a:cubicBezTo>
                  <a:cubicBezTo>
                    <a:pt x="13" y="19"/>
                    <a:pt x="15" y="15"/>
                    <a:pt x="15" y="14"/>
                  </a:cubicBezTo>
                  <a:cubicBezTo>
                    <a:pt x="16" y="13"/>
                    <a:pt x="21" y="12"/>
                    <a:pt x="22" y="11"/>
                  </a:cubicBezTo>
                  <a:cubicBezTo>
                    <a:pt x="23" y="10"/>
                    <a:pt x="25" y="8"/>
                    <a:pt x="26" y="8"/>
                  </a:cubicBezTo>
                  <a:cubicBezTo>
                    <a:pt x="27" y="8"/>
                    <a:pt x="28" y="6"/>
                    <a:pt x="28" y="5"/>
                  </a:cubicBezTo>
                  <a:cubicBezTo>
                    <a:pt x="28" y="5"/>
                    <a:pt x="31" y="3"/>
                    <a:pt x="32" y="2"/>
                  </a:cubicBezTo>
                  <a:cubicBezTo>
                    <a:pt x="33" y="2"/>
                    <a:pt x="34" y="0"/>
                    <a:pt x="34" y="0"/>
                  </a:cubicBezTo>
                  <a:cubicBezTo>
                    <a:pt x="33" y="0"/>
                    <a:pt x="26" y="4"/>
                    <a:pt x="20" y="7"/>
                  </a:cubicBezTo>
                  <a:cubicBezTo>
                    <a:pt x="13" y="12"/>
                    <a:pt x="7" y="17"/>
                    <a:pt x="0" y="23"/>
                  </a:cubicBezTo>
                  <a:cubicBezTo>
                    <a:pt x="2" y="23"/>
                    <a:pt x="5" y="23"/>
                    <a:pt x="7" y="23"/>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9" name="Freeform 13"/>
            <p:cNvSpPr>
              <a:spLocks/>
            </p:cNvSpPr>
            <p:nvPr/>
          </p:nvSpPr>
          <p:spPr bwMode="auto">
            <a:xfrm>
              <a:off x="11071225" y="2122488"/>
              <a:ext cx="1873250" cy="2008188"/>
            </a:xfrm>
            <a:custGeom>
              <a:avLst/>
              <a:gdLst>
                <a:gd name="T0" fmla="*/ 67 w 196"/>
                <a:gd name="T1" fmla="*/ 193 h 210"/>
                <a:gd name="T2" fmla="*/ 81 w 196"/>
                <a:gd name="T3" fmla="*/ 152 h 210"/>
                <a:gd name="T4" fmla="*/ 82 w 196"/>
                <a:gd name="T5" fmla="*/ 133 h 210"/>
                <a:gd name="T6" fmla="*/ 69 w 196"/>
                <a:gd name="T7" fmla="*/ 111 h 210"/>
                <a:gd name="T8" fmla="*/ 89 w 196"/>
                <a:gd name="T9" fmla="*/ 128 h 210"/>
                <a:gd name="T10" fmla="*/ 99 w 196"/>
                <a:gd name="T11" fmla="*/ 112 h 210"/>
                <a:gd name="T12" fmla="*/ 90 w 196"/>
                <a:gd name="T13" fmla="*/ 102 h 210"/>
                <a:gd name="T14" fmla="*/ 106 w 196"/>
                <a:gd name="T15" fmla="*/ 112 h 210"/>
                <a:gd name="T16" fmla="*/ 115 w 196"/>
                <a:gd name="T17" fmla="*/ 118 h 210"/>
                <a:gd name="T18" fmla="*/ 123 w 196"/>
                <a:gd name="T19" fmla="*/ 137 h 210"/>
                <a:gd name="T20" fmla="*/ 132 w 196"/>
                <a:gd name="T21" fmla="*/ 126 h 210"/>
                <a:gd name="T22" fmla="*/ 145 w 196"/>
                <a:gd name="T23" fmla="*/ 120 h 210"/>
                <a:gd name="T24" fmla="*/ 153 w 196"/>
                <a:gd name="T25" fmla="*/ 133 h 210"/>
                <a:gd name="T26" fmla="*/ 161 w 196"/>
                <a:gd name="T27" fmla="*/ 143 h 210"/>
                <a:gd name="T28" fmla="*/ 161 w 196"/>
                <a:gd name="T29" fmla="*/ 137 h 210"/>
                <a:gd name="T30" fmla="*/ 171 w 196"/>
                <a:gd name="T31" fmla="*/ 118 h 210"/>
                <a:gd name="T32" fmla="*/ 181 w 196"/>
                <a:gd name="T33" fmla="*/ 97 h 210"/>
                <a:gd name="T34" fmla="*/ 182 w 196"/>
                <a:gd name="T35" fmla="*/ 86 h 210"/>
                <a:gd name="T36" fmla="*/ 193 w 196"/>
                <a:gd name="T37" fmla="*/ 78 h 210"/>
                <a:gd name="T38" fmla="*/ 154 w 196"/>
                <a:gd name="T39" fmla="*/ 10 h 210"/>
                <a:gd name="T40" fmla="*/ 144 w 196"/>
                <a:gd name="T41" fmla="*/ 2 h 210"/>
                <a:gd name="T42" fmla="*/ 131 w 196"/>
                <a:gd name="T43" fmla="*/ 5 h 210"/>
                <a:gd name="T44" fmla="*/ 116 w 196"/>
                <a:gd name="T45" fmla="*/ 12 h 210"/>
                <a:gd name="T46" fmla="*/ 110 w 196"/>
                <a:gd name="T47" fmla="*/ 15 h 210"/>
                <a:gd name="T48" fmla="*/ 92 w 196"/>
                <a:gd name="T49" fmla="*/ 19 h 210"/>
                <a:gd name="T50" fmla="*/ 78 w 196"/>
                <a:gd name="T51" fmla="*/ 24 h 210"/>
                <a:gd name="T52" fmla="*/ 61 w 196"/>
                <a:gd name="T53" fmla="*/ 20 h 210"/>
                <a:gd name="T54" fmla="*/ 46 w 196"/>
                <a:gd name="T55" fmla="*/ 19 h 210"/>
                <a:gd name="T56" fmla="*/ 33 w 196"/>
                <a:gd name="T57" fmla="*/ 34 h 210"/>
                <a:gd name="T58" fmla="*/ 32 w 196"/>
                <a:gd name="T59" fmla="*/ 53 h 210"/>
                <a:gd name="T60" fmla="*/ 23 w 196"/>
                <a:gd name="T61" fmla="*/ 61 h 210"/>
                <a:gd name="T62" fmla="*/ 20 w 196"/>
                <a:gd name="T63" fmla="*/ 47 h 210"/>
                <a:gd name="T64" fmla="*/ 17 w 196"/>
                <a:gd name="T65" fmla="*/ 54 h 210"/>
                <a:gd name="T66" fmla="*/ 20 w 196"/>
                <a:gd name="T67" fmla="*/ 64 h 210"/>
                <a:gd name="T68" fmla="*/ 17 w 196"/>
                <a:gd name="T69" fmla="*/ 70 h 210"/>
                <a:gd name="T70" fmla="*/ 10 w 196"/>
                <a:gd name="T71" fmla="*/ 82 h 210"/>
                <a:gd name="T72" fmla="*/ 23 w 196"/>
                <a:gd name="T73" fmla="*/ 85 h 210"/>
                <a:gd name="T74" fmla="*/ 37 w 196"/>
                <a:gd name="T75" fmla="*/ 83 h 210"/>
                <a:gd name="T76" fmla="*/ 41 w 196"/>
                <a:gd name="T77" fmla="*/ 89 h 210"/>
                <a:gd name="T78" fmla="*/ 43 w 196"/>
                <a:gd name="T79" fmla="*/ 78 h 210"/>
                <a:gd name="T80" fmla="*/ 49 w 196"/>
                <a:gd name="T81" fmla="*/ 85 h 210"/>
                <a:gd name="T82" fmla="*/ 55 w 196"/>
                <a:gd name="T83" fmla="*/ 93 h 210"/>
                <a:gd name="T84" fmla="*/ 55 w 196"/>
                <a:gd name="T85" fmla="*/ 87 h 210"/>
                <a:gd name="T86" fmla="*/ 65 w 196"/>
                <a:gd name="T87" fmla="*/ 93 h 210"/>
                <a:gd name="T88" fmla="*/ 56 w 196"/>
                <a:gd name="T89" fmla="*/ 98 h 210"/>
                <a:gd name="T90" fmla="*/ 37 w 196"/>
                <a:gd name="T91" fmla="*/ 90 h 210"/>
                <a:gd name="T92" fmla="*/ 12 w 196"/>
                <a:gd name="T93" fmla="*/ 94 h 210"/>
                <a:gd name="T94" fmla="*/ 1 w 196"/>
                <a:gd name="T95" fmla="*/ 115 h 210"/>
                <a:gd name="T96" fmla="*/ 18 w 196"/>
                <a:gd name="T97" fmla="*/ 146 h 210"/>
                <a:gd name="T98" fmla="*/ 29 w 196"/>
                <a:gd name="T99" fmla="*/ 145 h 210"/>
                <a:gd name="T100" fmla="*/ 38 w 196"/>
                <a:gd name="T101" fmla="*/ 171 h 210"/>
                <a:gd name="T102" fmla="*/ 45 w 196"/>
                <a:gd name="T103" fmla="*/ 2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6" h="210">
                  <a:moveTo>
                    <a:pt x="56" y="209"/>
                  </a:moveTo>
                  <a:cubicBezTo>
                    <a:pt x="58" y="208"/>
                    <a:pt x="61" y="203"/>
                    <a:pt x="62" y="202"/>
                  </a:cubicBezTo>
                  <a:cubicBezTo>
                    <a:pt x="64" y="201"/>
                    <a:pt x="64" y="197"/>
                    <a:pt x="65" y="196"/>
                  </a:cubicBezTo>
                  <a:cubicBezTo>
                    <a:pt x="65" y="195"/>
                    <a:pt x="67" y="194"/>
                    <a:pt x="67" y="193"/>
                  </a:cubicBezTo>
                  <a:cubicBezTo>
                    <a:pt x="68" y="193"/>
                    <a:pt x="70" y="184"/>
                    <a:pt x="72" y="183"/>
                  </a:cubicBezTo>
                  <a:cubicBezTo>
                    <a:pt x="74" y="181"/>
                    <a:pt x="76" y="171"/>
                    <a:pt x="76" y="168"/>
                  </a:cubicBezTo>
                  <a:cubicBezTo>
                    <a:pt x="76" y="165"/>
                    <a:pt x="77" y="158"/>
                    <a:pt x="77" y="157"/>
                  </a:cubicBezTo>
                  <a:cubicBezTo>
                    <a:pt x="78" y="155"/>
                    <a:pt x="80" y="153"/>
                    <a:pt x="81" y="152"/>
                  </a:cubicBezTo>
                  <a:cubicBezTo>
                    <a:pt x="82" y="152"/>
                    <a:pt x="86" y="145"/>
                    <a:pt x="87" y="143"/>
                  </a:cubicBezTo>
                  <a:cubicBezTo>
                    <a:pt x="89" y="140"/>
                    <a:pt x="90" y="135"/>
                    <a:pt x="90" y="134"/>
                  </a:cubicBezTo>
                  <a:cubicBezTo>
                    <a:pt x="90" y="133"/>
                    <a:pt x="87" y="132"/>
                    <a:pt x="86" y="132"/>
                  </a:cubicBezTo>
                  <a:cubicBezTo>
                    <a:pt x="85" y="133"/>
                    <a:pt x="83" y="133"/>
                    <a:pt x="82" y="133"/>
                  </a:cubicBezTo>
                  <a:cubicBezTo>
                    <a:pt x="81" y="133"/>
                    <a:pt x="79" y="128"/>
                    <a:pt x="77" y="127"/>
                  </a:cubicBezTo>
                  <a:cubicBezTo>
                    <a:pt x="76" y="126"/>
                    <a:pt x="75" y="121"/>
                    <a:pt x="74" y="120"/>
                  </a:cubicBezTo>
                  <a:cubicBezTo>
                    <a:pt x="73" y="118"/>
                    <a:pt x="71" y="116"/>
                    <a:pt x="70" y="115"/>
                  </a:cubicBezTo>
                  <a:cubicBezTo>
                    <a:pt x="70" y="114"/>
                    <a:pt x="70" y="111"/>
                    <a:pt x="69" y="111"/>
                  </a:cubicBezTo>
                  <a:cubicBezTo>
                    <a:pt x="69" y="110"/>
                    <a:pt x="71" y="111"/>
                    <a:pt x="71" y="112"/>
                  </a:cubicBezTo>
                  <a:cubicBezTo>
                    <a:pt x="71" y="114"/>
                    <a:pt x="75" y="118"/>
                    <a:pt x="76" y="120"/>
                  </a:cubicBezTo>
                  <a:cubicBezTo>
                    <a:pt x="77" y="122"/>
                    <a:pt x="80" y="127"/>
                    <a:pt x="80" y="129"/>
                  </a:cubicBezTo>
                  <a:cubicBezTo>
                    <a:pt x="81" y="130"/>
                    <a:pt x="87" y="129"/>
                    <a:pt x="89" y="128"/>
                  </a:cubicBezTo>
                  <a:cubicBezTo>
                    <a:pt x="91" y="128"/>
                    <a:pt x="94" y="126"/>
                    <a:pt x="94" y="125"/>
                  </a:cubicBezTo>
                  <a:cubicBezTo>
                    <a:pt x="94" y="125"/>
                    <a:pt x="97" y="123"/>
                    <a:pt x="98" y="123"/>
                  </a:cubicBezTo>
                  <a:cubicBezTo>
                    <a:pt x="99" y="122"/>
                    <a:pt x="100" y="118"/>
                    <a:pt x="100" y="118"/>
                  </a:cubicBezTo>
                  <a:cubicBezTo>
                    <a:pt x="101" y="117"/>
                    <a:pt x="100" y="113"/>
                    <a:pt x="99" y="112"/>
                  </a:cubicBezTo>
                  <a:cubicBezTo>
                    <a:pt x="99" y="111"/>
                    <a:pt x="95" y="110"/>
                    <a:pt x="95" y="111"/>
                  </a:cubicBezTo>
                  <a:cubicBezTo>
                    <a:pt x="94" y="111"/>
                    <a:pt x="93" y="108"/>
                    <a:pt x="92" y="107"/>
                  </a:cubicBezTo>
                  <a:cubicBezTo>
                    <a:pt x="92" y="106"/>
                    <a:pt x="89" y="105"/>
                    <a:pt x="89" y="104"/>
                  </a:cubicBezTo>
                  <a:cubicBezTo>
                    <a:pt x="89" y="104"/>
                    <a:pt x="90" y="103"/>
                    <a:pt x="90" y="102"/>
                  </a:cubicBezTo>
                  <a:cubicBezTo>
                    <a:pt x="90" y="102"/>
                    <a:pt x="95" y="105"/>
                    <a:pt x="96" y="107"/>
                  </a:cubicBezTo>
                  <a:cubicBezTo>
                    <a:pt x="97" y="108"/>
                    <a:pt x="99" y="111"/>
                    <a:pt x="99" y="112"/>
                  </a:cubicBezTo>
                  <a:cubicBezTo>
                    <a:pt x="99" y="112"/>
                    <a:pt x="103" y="113"/>
                    <a:pt x="104" y="112"/>
                  </a:cubicBezTo>
                  <a:cubicBezTo>
                    <a:pt x="105" y="111"/>
                    <a:pt x="106" y="112"/>
                    <a:pt x="106" y="112"/>
                  </a:cubicBezTo>
                  <a:cubicBezTo>
                    <a:pt x="106" y="112"/>
                    <a:pt x="106" y="112"/>
                    <a:pt x="107" y="112"/>
                  </a:cubicBezTo>
                  <a:cubicBezTo>
                    <a:pt x="111" y="112"/>
                    <a:pt x="111" y="112"/>
                    <a:pt x="111" y="112"/>
                  </a:cubicBezTo>
                  <a:cubicBezTo>
                    <a:pt x="113" y="114"/>
                    <a:pt x="113" y="115"/>
                    <a:pt x="113" y="116"/>
                  </a:cubicBezTo>
                  <a:cubicBezTo>
                    <a:pt x="113" y="116"/>
                    <a:pt x="115" y="118"/>
                    <a:pt x="115" y="118"/>
                  </a:cubicBezTo>
                  <a:cubicBezTo>
                    <a:pt x="116" y="118"/>
                    <a:pt x="117" y="121"/>
                    <a:pt x="117" y="121"/>
                  </a:cubicBezTo>
                  <a:cubicBezTo>
                    <a:pt x="117" y="122"/>
                    <a:pt x="119" y="126"/>
                    <a:pt x="120" y="127"/>
                  </a:cubicBezTo>
                  <a:cubicBezTo>
                    <a:pt x="120" y="129"/>
                    <a:pt x="122" y="132"/>
                    <a:pt x="123" y="133"/>
                  </a:cubicBezTo>
                  <a:cubicBezTo>
                    <a:pt x="123" y="134"/>
                    <a:pt x="123" y="136"/>
                    <a:pt x="123" y="137"/>
                  </a:cubicBezTo>
                  <a:cubicBezTo>
                    <a:pt x="123" y="138"/>
                    <a:pt x="125" y="139"/>
                    <a:pt x="126" y="139"/>
                  </a:cubicBezTo>
                  <a:cubicBezTo>
                    <a:pt x="127" y="139"/>
                    <a:pt x="128" y="133"/>
                    <a:pt x="129" y="131"/>
                  </a:cubicBezTo>
                  <a:cubicBezTo>
                    <a:pt x="129" y="129"/>
                    <a:pt x="131" y="127"/>
                    <a:pt x="131" y="127"/>
                  </a:cubicBezTo>
                  <a:cubicBezTo>
                    <a:pt x="132" y="127"/>
                    <a:pt x="132" y="126"/>
                    <a:pt x="132" y="126"/>
                  </a:cubicBezTo>
                  <a:cubicBezTo>
                    <a:pt x="132" y="125"/>
                    <a:pt x="134" y="125"/>
                    <a:pt x="134" y="125"/>
                  </a:cubicBezTo>
                  <a:cubicBezTo>
                    <a:pt x="135" y="124"/>
                    <a:pt x="135" y="120"/>
                    <a:pt x="136" y="120"/>
                  </a:cubicBezTo>
                  <a:cubicBezTo>
                    <a:pt x="137" y="119"/>
                    <a:pt x="140" y="117"/>
                    <a:pt x="141" y="117"/>
                  </a:cubicBezTo>
                  <a:cubicBezTo>
                    <a:pt x="142" y="117"/>
                    <a:pt x="144" y="119"/>
                    <a:pt x="145" y="120"/>
                  </a:cubicBezTo>
                  <a:cubicBezTo>
                    <a:pt x="146" y="121"/>
                    <a:pt x="146" y="124"/>
                    <a:pt x="146" y="124"/>
                  </a:cubicBezTo>
                  <a:cubicBezTo>
                    <a:pt x="146" y="125"/>
                    <a:pt x="147" y="127"/>
                    <a:pt x="149" y="127"/>
                  </a:cubicBezTo>
                  <a:cubicBezTo>
                    <a:pt x="150" y="127"/>
                    <a:pt x="150" y="129"/>
                    <a:pt x="151" y="129"/>
                  </a:cubicBezTo>
                  <a:cubicBezTo>
                    <a:pt x="151" y="130"/>
                    <a:pt x="152" y="132"/>
                    <a:pt x="153" y="133"/>
                  </a:cubicBezTo>
                  <a:cubicBezTo>
                    <a:pt x="153" y="133"/>
                    <a:pt x="153" y="136"/>
                    <a:pt x="153" y="136"/>
                  </a:cubicBezTo>
                  <a:cubicBezTo>
                    <a:pt x="153" y="137"/>
                    <a:pt x="153" y="140"/>
                    <a:pt x="153" y="140"/>
                  </a:cubicBezTo>
                  <a:cubicBezTo>
                    <a:pt x="153" y="141"/>
                    <a:pt x="157" y="146"/>
                    <a:pt x="159" y="147"/>
                  </a:cubicBezTo>
                  <a:cubicBezTo>
                    <a:pt x="161" y="148"/>
                    <a:pt x="161" y="144"/>
                    <a:pt x="161" y="143"/>
                  </a:cubicBezTo>
                  <a:cubicBezTo>
                    <a:pt x="160" y="142"/>
                    <a:pt x="157" y="139"/>
                    <a:pt x="156" y="138"/>
                  </a:cubicBezTo>
                  <a:cubicBezTo>
                    <a:pt x="156" y="137"/>
                    <a:pt x="156" y="134"/>
                    <a:pt x="156" y="133"/>
                  </a:cubicBezTo>
                  <a:cubicBezTo>
                    <a:pt x="156" y="132"/>
                    <a:pt x="158" y="133"/>
                    <a:pt x="159" y="134"/>
                  </a:cubicBezTo>
                  <a:cubicBezTo>
                    <a:pt x="160" y="135"/>
                    <a:pt x="161" y="136"/>
                    <a:pt x="161" y="137"/>
                  </a:cubicBezTo>
                  <a:cubicBezTo>
                    <a:pt x="161" y="137"/>
                    <a:pt x="167" y="134"/>
                    <a:pt x="167" y="131"/>
                  </a:cubicBezTo>
                  <a:cubicBezTo>
                    <a:pt x="167" y="127"/>
                    <a:pt x="169" y="123"/>
                    <a:pt x="169" y="122"/>
                  </a:cubicBezTo>
                  <a:cubicBezTo>
                    <a:pt x="170" y="121"/>
                    <a:pt x="169" y="120"/>
                    <a:pt x="168" y="120"/>
                  </a:cubicBezTo>
                  <a:cubicBezTo>
                    <a:pt x="168" y="120"/>
                    <a:pt x="169" y="117"/>
                    <a:pt x="171" y="118"/>
                  </a:cubicBezTo>
                  <a:cubicBezTo>
                    <a:pt x="172" y="118"/>
                    <a:pt x="176" y="113"/>
                    <a:pt x="177" y="112"/>
                  </a:cubicBezTo>
                  <a:cubicBezTo>
                    <a:pt x="178" y="110"/>
                    <a:pt x="180" y="109"/>
                    <a:pt x="180" y="108"/>
                  </a:cubicBezTo>
                  <a:cubicBezTo>
                    <a:pt x="180" y="108"/>
                    <a:pt x="182" y="104"/>
                    <a:pt x="182" y="102"/>
                  </a:cubicBezTo>
                  <a:cubicBezTo>
                    <a:pt x="182" y="101"/>
                    <a:pt x="181" y="98"/>
                    <a:pt x="181" y="97"/>
                  </a:cubicBezTo>
                  <a:cubicBezTo>
                    <a:pt x="181" y="96"/>
                    <a:pt x="179" y="94"/>
                    <a:pt x="179" y="94"/>
                  </a:cubicBezTo>
                  <a:cubicBezTo>
                    <a:pt x="179" y="93"/>
                    <a:pt x="178" y="91"/>
                    <a:pt x="178" y="90"/>
                  </a:cubicBezTo>
                  <a:cubicBezTo>
                    <a:pt x="179" y="90"/>
                    <a:pt x="180" y="90"/>
                    <a:pt x="180" y="89"/>
                  </a:cubicBezTo>
                  <a:cubicBezTo>
                    <a:pt x="180" y="89"/>
                    <a:pt x="182" y="87"/>
                    <a:pt x="182" y="86"/>
                  </a:cubicBezTo>
                  <a:cubicBezTo>
                    <a:pt x="182" y="85"/>
                    <a:pt x="183" y="87"/>
                    <a:pt x="184" y="88"/>
                  </a:cubicBezTo>
                  <a:cubicBezTo>
                    <a:pt x="185" y="89"/>
                    <a:pt x="185" y="93"/>
                    <a:pt x="186" y="93"/>
                  </a:cubicBezTo>
                  <a:cubicBezTo>
                    <a:pt x="187" y="94"/>
                    <a:pt x="191" y="89"/>
                    <a:pt x="190" y="86"/>
                  </a:cubicBezTo>
                  <a:cubicBezTo>
                    <a:pt x="190" y="82"/>
                    <a:pt x="192" y="79"/>
                    <a:pt x="193" y="78"/>
                  </a:cubicBezTo>
                  <a:cubicBezTo>
                    <a:pt x="193" y="78"/>
                    <a:pt x="195" y="75"/>
                    <a:pt x="196" y="74"/>
                  </a:cubicBezTo>
                  <a:cubicBezTo>
                    <a:pt x="188" y="50"/>
                    <a:pt x="174" y="28"/>
                    <a:pt x="156" y="11"/>
                  </a:cubicBezTo>
                  <a:cubicBezTo>
                    <a:pt x="156" y="11"/>
                    <a:pt x="156" y="11"/>
                    <a:pt x="156" y="11"/>
                  </a:cubicBezTo>
                  <a:cubicBezTo>
                    <a:pt x="154" y="10"/>
                    <a:pt x="154" y="10"/>
                    <a:pt x="154" y="10"/>
                  </a:cubicBezTo>
                  <a:cubicBezTo>
                    <a:pt x="152" y="10"/>
                    <a:pt x="151" y="7"/>
                    <a:pt x="151" y="7"/>
                  </a:cubicBezTo>
                  <a:cubicBezTo>
                    <a:pt x="151" y="7"/>
                    <a:pt x="151" y="6"/>
                    <a:pt x="151" y="6"/>
                  </a:cubicBezTo>
                  <a:cubicBezTo>
                    <a:pt x="150" y="5"/>
                    <a:pt x="148" y="3"/>
                    <a:pt x="147" y="2"/>
                  </a:cubicBezTo>
                  <a:cubicBezTo>
                    <a:pt x="146" y="2"/>
                    <a:pt x="145" y="2"/>
                    <a:pt x="144" y="2"/>
                  </a:cubicBezTo>
                  <a:cubicBezTo>
                    <a:pt x="143" y="2"/>
                    <a:pt x="140" y="1"/>
                    <a:pt x="139" y="1"/>
                  </a:cubicBezTo>
                  <a:cubicBezTo>
                    <a:pt x="139" y="0"/>
                    <a:pt x="137" y="1"/>
                    <a:pt x="137" y="2"/>
                  </a:cubicBezTo>
                  <a:cubicBezTo>
                    <a:pt x="137" y="3"/>
                    <a:pt x="133" y="4"/>
                    <a:pt x="133" y="4"/>
                  </a:cubicBezTo>
                  <a:cubicBezTo>
                    <a:pt x="133" y="5"/>
                    <a:pt x="131" y="5"/>
                    <a:pt x="131" y="5"/>
                  </a:cubicBezTo>
                  <a:cubicBezTo>
                    <a:pt x="131" y="4"/>
                    <a:pt x="128" y="6"/>
                    <a:pt x="126" y="6"/>
                  </a:cubicBezTo>
                  <a:cubicBezTo>
                    <a:pt x="125" y="6"/>
                    <a:pt x="122" y="7"/>
                    <a:pt x="121" y="8"/>
                  </a:cubicBezTo>
                  <a:cubicBezTo>
                    <a:pt x="121" y="8"/>
                    <a:pt x="119" y="9"/>
                    <a:pt x="119" y="10"/>
                  </a:cubicBezTo>
                  <a:cubicBezTo>
                    <a:pt x="119" y="11"/>
                    <a:pt x="117" y="12"/>
                    <a:pt x="116" y="12"/>
                  </a:cubicBezTo>
                  <a:cubicBezTo>
                    <a:pt x="115" y="12"/>
                    <a:pt x="116" y="15"/>
                    <a:pt x="116" y="15"/>
                  </a:cubicBezTo>
                  <a:cubicBezTo>
                    <a:pt x="117" y="16"/>
                    <a:pt x="115" y="15"/>
                    <a:pt x="114" y="15"/>
                  </a:cubicBezTo>
                  <a:cubicBezTo>
                    <a:pt x="113" y="14"/>
                    <a:pt x="112" y="16"/>
                    <a:pt x="112" y="16"/>
                  </a:cubicBezTo>
                  <a:cubicBezTo>
                    <a:pt x="111" y="17"/>
                    <a:pt x="110" y="16"/>
                    <a:pt x="110" y="15"/>
                  </a:cubicBezTo>
                  <a:cubicBezTo>
                    <a:pt x="110" y="14"/>
                    <a:pt x="108" y="14"/>
                    <a:pt x="108" y="14"/>
                  </a:cubicBezTo>
                  <a:cubicBezTo>
                    <a:pt x="107" y="15"/>
                    <a:pt x="106" y="14"/>
                    <a:pt x="105" y="14"/>
                  </a:cubicBezTo>
                  <a:cubicBezTo>
                    <a:pt x="104" y="13"/>
                    <a:pt x="101" y="17"/>
                    <a:pt x="100" y="18"/>
                  </a:cubicBezTo>
                  <a:cubicBezTo>
                    <a:pt x="99" y="19"/>
                    <a:pt x="93" y="20"/>
                    <a:pt x="92" y="19"/>
                  </a:cubicBezTo>
                  <a:cubicBezTo>
                    <a:pt x="91" y="19"/>
                    <a:pt x="90" y="22"/>
                    <a:pt x="91" y="22"/>
                  </a:cubicBezTo>
                  <a:cubicBezTo>
                    <a:pt x="92" y="22"/>
                    <a:pt x="89" y="22"/>
                    <a:pt x="87" y="22"/>
                  </a:cubicBezTo>
                  <a:cubicBezTo>
                    <a:pt x="86" y="22"/>
                    <a:pt x="81" y="24"/>
                    <a:pt x="80" y="25"/>
                  </a:cubicBezTo>
                  <a:cubicBezTo>
                    <a:pt x="79" y="26"/>
                    <a:pt x="78" y="25"/>
                    <a:pt x="78" y="24"/>
                  </a:cubicBezTo>
                  <a:cubicBezTo>
                    <a:pt x="78" y="23"/>
                    <a:pt x="76" y="23"/>
                    <a:pt x="75" y="23"/>
                  </a:cubicBezTo>
                  <a:cubicBezTo>
                    <a:pt x="75" y="22"/>
                    <a:pt x="74" y="26"/>
                    <a:pt x="73" y="27"/>
                  </a:cubicBezTo>
                  <a:cubicBezTo>
                    <a:pt x="72" y="28"/>
                    <a:pt x="70" y="24"/>
                    <a:pt x="68" y="23"/>
                  </a:cubicBezTo>
                  <a:cubicBezTo>
                    <a:pt x="66" y="23"/>
                    <a:pt x="62" y="21"/>
                    <a:pt x="61" y="20"/>
                  </a:cubicBezTo>
                  <a:cubicBezTo>
                    <a:pt x="60" y="20"/>
                    <a:pt x="58" y="18"/>
                    <a:pt x="58" y="17"/>
                  </a:cubicBezTo>
                  <a:cubicBezTo>
                    <a:pt x="57" y="17"/>
                    <a:pt x="54" y="16"/>
                    <a:pt x="53" y="16"/>
                  </a:cubicBezTo>
                  <a:cubicBezTo>
                    <a:pt x="52" y="16"/>
                    <a:pt x="49" y="18"/>
                    <a:pt x="49" y="19"/>
                  </a:cubicBezTo>
                  <a:cubicBezTo>
                    <a:pt x="48" y="19"/>
                    <a:pt x="47" y="19"/>
                    <a:pt x="46" y="19"/>
                  </a:cubicBezTo>
                  <a:cubicBezTo>
                    <a:pt x="46" y="20"/>
                    <a:pt x="42" y="23"/>
                    <a:pt x="41" y="24"/>
                  </a:cubicBezTo>
                  <a:cubicBezTo>
                    <a:pt x="40" y="25"/>
                    <a:pt x="37" y="29"/>
                    <a:pt x="37" y="31"/>
                  </a:cubicBezTo>
                  <a:cubicBezTo>
                    <a:pt x="36" y="32"/>
                    <a:pt x="35" y="32"/>
                    <a:pt x="34" y="32"/>
                  </a:cubicBezTo>
                  <a:cubicBezTo>
                    <a:pt x="34" y="32"/>
                    <a:pt x="33" y="33"/>
                    <a:pt x="33" y="34"/>
                  </a:cubicBezTo>
                  <a:cubicBezTo>
                    <a:pt x="33" y="34"/>
                    <a:pt x="30" y="36"/>
                    <a:pt x="29" y="38"/>
                  </a:cubicBezTo>
                  <a:cubicBezTo>
                    <a:pt x="29" y="40"/>
                    <a:pt x="30" y="44"/>
                    <a:pt x="30" y="45"/>
                  </a:cubicBezTo>
                  <a:cubicBezTo>
                    <a:pt x="30" y="47"/>
                    <a:pt x="31" y="49"/>
                    <a:pt x="32" y="49"/>
                  </a:cubicBezTo>
                  <a:cubicBezTo>
                    <a:pt x="33" y="49"/>
                    <a:pt x="33" y="52"/>
                    <a:pt x="32" y="53"/>
                  </a:cubicBezTo>
                  <a:cubicBezTo>
                    <a:pt x="32" y="53"/>
                    <a:pt x="33" y="54"/>
                    <a:pt x="33" y="55"/>
                  </a:cubicBezTo>
                  <a:cubicBezTo>
                    <a:pt x="33" y="55"/>
                    <a:pt x="30" y="56"/>
                    <a:pt x="29" y="56"/>
                  </a:cubicBezTo>
                  <a:cubicBezTo>
                    <a:pt x="29" y="57"/>
                    <a:pt x="27" y="58"/>
                    <a:pt x="27" y="59"/>
                  </a:cubicBezTo>
                  <a:cubicBezTo>
                    <a:pt x="27" y="60"/>
                    <a:pt x="24" y="60"/>
                    <a:pt x="23" y="61"/>
                  </a:cubicBezTo>
                  <a:cubicBezTo>
                    <a:pt x="24" y="60"/>
                    <a:pt x="24" y="60"/>
                    <a:pt x="24" y="59"/>
                  </a:cubicBezTo>
                  <a:cubicBezTo>
                    <a:pt x="25" y="58"/>
                    <a:pt x="24" y="57"/>
                    <a:pt x="24" y="56"/>
                  </a:cubicBezTo>
                  <a:cubicBezTo>
                    <a:pt x="23" y="56"/>
                    <a:pt x="23" y="51"/>
                    <a:pt x="22" y="50"/>
                  </a:cubicBezTo>
                  <a:cubicBezTo>
                    <a:pt x="22" y="49"/>
                    <a:pt x="20" y="47"/>
                    <a:pt x="20" y="47"/>
                  </a:cubicBezTo>
                  <a:cubicBezTo>
                    <a:pt x="19" y="47"/>
                    <a:pt x="20" y="46"/>
                    <a:pt x="20" y="45"/>
                  </a:cubicBezTo>
                  <a:cubicBezTo>
                    <a:pt x="20" y="44"/>
                    <a:pt x="18" y="44"/>
                    <a:pt x="17" y="45"/>
                  </a:cubicBezTo>
                  <a:cubicBezTo>
                    <a:pt x="17" y="45"/>
                    <a:pt x="16" y="50"/>
                    <a:pt x="16" y="51"/>
                  </a:cubicBezTo>
                  <a:cubicBezTo>
                    <a:pt x="16" y="52"/>
                    <a:pt x="17" y="54"/>
                    <a:pt x="17" y="54"/>
                  </a:cubicBezTo>
                  <a:cubicBezTo>
                    <a:pt x="18" y="54"/>
                    <a:pt x="18" y="57"/>
                    <a:pt x="17" y="57"/>
                  </a:cubicBezTo>
                  <a:cubicBezTo>
                    <a:pt x="16" y="57"/>
                    <a:pt x="15" y="60"/>
                    <a:pt x="16" y="61"/>
                  </a:cubicBezTo>
                  <a:cubicBezTo>
                    <a:pt x="16" y="62"/>
                    <a:pt x="15" y="63"/>
                    <a:pt x="15" y="64"/>
                  </a:cubicBezTo>
                  <a:cubicBezTo>
                    <a:pt x="14" y="64"/>
                    <a:pt x="18" y="64"/>
                    <a:pt x="20" y="64"/>
                  </a:cubicBezTo>
                  <a:cubicBezTo>
                    <a:pt x="21" y="64"/>
                    <a:pt x="23" y="64"/>
                    <a:pt x="22" y="64"/>
                  </a:cubicBezTo>
                  <a:cubicBezTo>
                    <a:pt x="22" y="65"/>
                    <a:pt x="19" y="65"/>
                    <a:pt x="19" y="66"/>
                  </a:cubicBezTo>
                  <a:cubicBezTo>
                    <a:pt x="18" y="67"/>
                    <a:pt x="16" y="68"/>
                    <a:pt x="16" y="69"/>
                  </a:cubicBezTo>
                  <a:cubicBezTo>
                    <a:pt x="15" y="69"/>
                    <a:pt x="16" y="70"/>
                    <a:pt x="17" y="70"/>
                  </a:cubicBezTo>
                  <a:cubicBezTo>
                    <a:pt x="18" y="70"/>
                    <a:pt x="19" y="73"/>
                    <a:pt x="20" y="74"/>
                  </a:cubicBezTo>
                  <a:cubicBezTo>
                    <a:pt x="20" y="75"/>
                    <a:pt x="20" y="76"/>
                    <a:pt x="20" y="77"/>
                  </a:cubicBezTo>
                  <a:cubicBezTo>
                    <a:pt x="20" y="77"/>
                    <a:pt x="15" y="76"/>
                    <a:pt x="14" y="77"/>
                  </a:cubicBezTo>
                  <a:cubicBezTo>
                    <a:pt x="12" y="77"/>
                    <a:pt x="10" y="81"/>
                    <a:pt x="10" y="82"/>
                  </a:cubicBezTo>
                  <a:cubicBezTo>
                    <a:pt x="10" y="83"/>
                    <a:pt x="10" y="87"/>
                    <a:pt x="10" y="88"/>
                  </a:cubicBezTo>
                  <a:cubicBezTo>
                    <a:pt x="11" y="89"/>
                    <a:pt x="14" y="89"/>
                    <a:pt x="15" y="90"/>
                  </a:cubicBezTo>
                  <a:cubicBezTo>
                    <a:pt x="15" y="90"/>
                    <a:pt x="19" y="90"/>
                    <a:pt x="19" y="90"/>
                  </a:cubicBezTo>
                  <a:cubicBezTo>
                    <a:pt x="20" y="91"/>
                    <a:pt x="22" y="87"/>
                    <a:pt x="23" y="85"/>
                  </a:cubicBezTo>
                  <a:cubicBezTo>
                    <a:pt x="23" y="84"/>
                    <a:pt x="26" y="81"/>
                    <a:pt x="27" y="80"/>
                  </a:cubicBezTo>
                  <a:cubicBezTo>
                    <a:pt x="28" y="78"/>
                    <a:pt x="31" y="79"/>
                    <a:pt x="32" y="78"/>
                  </a:cubicBezTo>
                  <a:cubicBezTo>
                    <a:pt x="33" y="77"/>
                    <a:pt x="33" y="81"/>
                    <a:pt x="33" y="83"/>
                  </a:cubicBezTo>
                  <a:cubicBezTo>
                    <a:pt x="34" y="84"/>
                    <a:pt x="37" y="84"/>
                    <a:pt x="37" y="83"/>
                  </a:cubicBezTo>
                  <a:cubicBezTo>
                    <a:pt x="36" y="81"/>
                    <a:pt x="37" y="80"/>
                    <a:pt x="37" y="81"/>
                  </a:cubicBezTo>
                  <a:cubicBezTo>
                    <a:pt x="37" y="81"/>
                    <a:pt x="41" y="83"/>
                    <a:pt x="41" y="84"/>
                  </a:cubicBezTo>
                  <a:cubicBezTo>
                    <a:pt x="42" y="85"/>
                    <a:pt x="42" y="87"/>
                    <a:pt x="41" y="87"/>
                  </a:cubicBezTo>
                  <a:cubicBezTo>
                    <a:pt x="40" y="87"/>
                    <a:pt x="40" y="89"/>
                    <a:pt x="41" y="89"/>
                  </a:cubicBezTo>
                  <a:cubicBezTo>
                    <a:pt x="42" y="89"/>
                    <a:pt x="43" y="87"/>
                    <a:pt x="44" y="86"/>
                  </a:cubicBezTo>
                  <a:cubicBezTo>
                    <a:pt x="45" y="86"/>
                    <a:pt x="45" y="84"/>
                    <a:pt x="45" y="84"/>
                  </a:cubicBezTo>
                  <a:cubicBezTo>
                    <a:pt x="45" y="84"/>
                    <a:pt x="46" y="82"/>
                    <a:pt x="46" y="83"/>
                  </a:cubicBezTo>
                  <a:cubicBezTo>
                    <a:pt x="47" y="83"/>
                    <a:pt x="44" y="79"/>
                    <a:pt x="43" y="78"/>
                  </a:cubicBezTo>
                  <a:cubicBezTo>
                    <a:pt x="41" y="76"/>
                    <a:pt x="42" y="77"/>
                    <a:pt x="45" y="79"/>
                  </a:cubicBezTo>
                  <a:cubicBezTo>
                    <a:pt x="45" y="79"/>
                    <a:pt x="45" y="79"/>
                    <a:pt x="47" y="82"/>
                  </a:cubicBezTo>
                  <a:cubicBezTo>
                    <a:pt x="47" y="82"/>
                    <a:pt x="48" y="84"/>
                    <a:pt x="48" y="84"/>
                  </a:cubicBezTo>
                  <a:cubicBezTo>
                    <a:pt x="49" y="85"/>
                    <a:pt x="49" y="85"/>
                    <a:pt x="49" y="85"/>
                  </a:cubicBezTo>
                  <a:cubicBezTo>
                    <a:pt x="49" y="86"/>
                    <a:pt x="49" y="88"/>
                    <a:pt x="49" y="89"/>
                  </a:cubicBezTo>
                  <a:cubicBezTo>
                    <a:pt x="49" y="90"/>
                    <a:pt x="51" y="91"/>
                    <a:pt x="52" y="91"/>
                  </a:cubicBezTo>
                  <a:cubicBezTo>
                    <a:pt x="53" y="91"/>
                    <a:pt x="53" y="91"/>
                    <a:pt x="53" y="91"/>
                  </a:cubicBezTo>
                  <a:cubicBezTo>
                    <a:pt x="53" y="91"/>
                    <a:pt x="54" y="93"/>
                    <a:pt x="55" y="93"/>
                  </a:cubicBezTo>
                  <a:cubicBezTo>
                    <a:pt x="55" y="93"/>
                    <a:pt x="56" y="91"/>
                    <a:pt x="55" y="91"/>
                  </a:cubicBezTo>
                  <a:cubicBezTo>
                    <a:pt x="54" y="91"/>
                    <a:pt x="54" y="88"/>
                    <a:pt x="54" y="86"/>
                  </a:cubicBezTo>
                  <a:cubicBezTo>
                    <a:pt x="54" y="85"/>
                    <a:pt x="55" y="84"/>
                    <a:pt x="55" y="84"/>
                  </a:cubicBezTo>
                  <a:cubicBezTo>
                    <a:pt x="55" y="84"/>
                    <a:pt x="55" y="87"/>
                    <a:pt x="55" y="87"/>
                  </a:cubicBezTo>
                  <a:cubicBezTo>
                    <a:pt x="55" y="88"/>
                    <a:pt x="55" y="89"/>
                    <a:pt x="56" y="90"/>
                  </a:cubicBezTo>
                  <a:cubicBezTo>
                    <a:pt x="56" y="90"/>
                    <a:pt x="56" y="90"/>
                    <a:pt x="57" y="91"/>
                  </a:cubicBezTo>
                  <a:cubicBezTo>
                    <a:pt x="59" y="92"/>
                    <a:pt x="59" y="92"/>
                    <a:pt x="59" y="92"/>
                  </a:cubicBezTo>
                  <a:cubicBezTo>
                    <a:pt x="62" y="92"/>
                    <a:pt x="66" y="92"/>
                    <a:pt x="65" y="93"/>
                  </a:cubicBezTo>
                  <a:cubicBezTo>
                    <a:pt x="65" y="93"/>
                    <a:pt x="68" y="94"/>
                    <a:pt x="68" y="93"/>
                  </a:cubicBezTo>
                  <a:cubicBezTo>
                    <a:pt x="68" y="92"/>
                    <a:pt x="68" y="93"/>
                    <a:pt x="68" y="93"/>
                  </a:cubicBezTo>
                  <a:cubicBezTo>
                    <a:pt x="68" y="94"/>
                    <a:pt x="66" y="97"/>
                    <a:pt x="66" y="98"/>
                  </a:cubicBezTo>
                  <a:cubicBezTo>
                    <a:pt x="65" y="99"/>
                    <a:pt x="59" y="98"/>
                    <a:pt x="56" y="98"/>
                  </a:cubicBezTo>
                  <a:cubicBezTo>
                    <a:pt x="53" y="98"/>
                    <a:pt x="49" y="99"/>
                    <a:pt x="48" y="100"/>
                  </a:cubicBezTo>
                  <a:cubicBezTo>
                    <a:pt x="48" y="100"/>
                    <a:pt x="43" y="98"/>
                    <a:pt x="41" y="97"/>
                  </a:cubicBezTo>
                  <a:cubicBezTo>
                    <a:pt x="39" y="96"/>
                    <a:pt x="38" y="93"/>
                    <a:pt x="37" y="92"/>
                  </a:cubicBezTo>
                  <a:cubicBezTo>
                    <a:pt x="37" y="92"/>
                    <a:pt x="37" y="91"/>
                    <a:pt x="37" y="90"/>
                  </a:cubicBezTo>
                  <a:cubicBezTo>
                    <a:pt x="37" y="90"/>
                    <a:pt x="32" y="89"/>
                    <a:pt x="31" y="90"/>
                  </a:cubicBezTo>
                  <a:cubicBezTo>
                    <a:pt x="30" y="90"/>
                    <a:pt x="22" y="91"/>
                    <a:pt x="21" y="92"/>
                  </a:cubicBezTo>
                  <a:cubicBezTo>
                    <a:pt x="19" y="93"/>
                    <a:pt x="16" y="92"/>
                    <a:pt x="16" y="92"/>
                  </a:cubicBezTo>
                  <a:cubicBezTo>
                    <a:pt x="15" y="92"/>
                    <a:pt x="13" y="94"/>
                    <a:pt x="12" y="94"/>
                  </a:cubicBezTo>
                  <a:cubicBezTo>
                    <a:pt x="11" y="95"/>
                    <a:pt x="10" y="98"/>
                    <a:pt x="9" y="102"/>
                  </a:cubicBezTo>
                  <a:cubicBezTo>
                    <a:pt x="9" y="102"/>
                    <a:pt x="9" y="102"/>
                    <a:pt x="8" y="104"/>
                  </a:cubicBezTo>
                  <a:cubicBezTo>
                    <a:pt x="7" y="106"/>
                    <a:pt x="7" y="106"/>
                    <a:pt x="7" y="106"/>
                  </a:cubicBezTo>
                  <a:cubicBezTo>
                    <a:pt x="5" y="108"/>
                    <a:pt x="2" y="114"/>
                    <a:pt x="1" y="115"/>
                  </a:cubicBezTo>
                  <a:cubicBezTo>
                    <a:pt x="1" y="116"/>
                    <a:pt x="0" y="125"/>
                    <a:pt x="0" y="128"/>
                  </a:cubicBezTo>
                  <a:cubicBezTo>
                    <a:pt x="0" y="130"/>
                    <a:pt x="3" y="137"/>
                    <a:pt x="3" y="138"/>
                  </a:cubicBezTo>
                  <a:cubicBezTo>
                    <a:pt x="4" y="140"/>
                    <a:pt x="8" y="144"/>
                    <a:pt x="10" y="145"/>
                  </a:cubicBezTo>
                  <a:cubicBezTo>
                    <a:pt x="11" y="145"/>
                    <a:pt x="16" y="146"/>
                    <a:pt x="18" y="146"/>
                  </a:cubicBezTo>
                  <a:cubicBezTo>
                    <a:pt x="19" y="146"/>
                    <a:pt x="21" y="144"/>
                    <a:pt x="22" y="142"/>
                  </a:cubicBezTo>
                  <a:cubicBezTo>
                    <a:pt x="22" y="142"/>
                    <a:pt x="22" y="142"/>
                    <a:pt x="24" y="143"/>
                  </a:cubicBezTo>
                  <a:cubicBezTo>
                    <a:pt x="25" y="143"/>
                    <a:pt x="25" y="143"/>
                    <a:pt x="25" y="143"/>
                  </a:cubicBezTo>
                  <a:cubicBezTo>
                    <a:pt x="25" y="144"/>
                    <a:pt x="28" y="145"/>
                    <a:pt x="29" y="145"/>
                  </a:cubicBezTo>
                  <a:cubicBezTo>
                    <a:pt x="30" y="146"/>
                    <a:pt x="32" y="145"/>
                    <a:pt x="33" y="145"/>
                  </a:cubicBezTo>
                  <a:cubicBezTo>
                    <a:pt x="34" y="145"/>
                    <a:pt x="34" y="151"/>
                    <a:pt x="34" y="153"/>
                  </a:cubicBezTo>
                  <a:cubicBezTo>
                    <a:pt x="33" y="155"/>
                    <a:pt x="35" y="161"/>
                    <a:pt x="35" y="162"/>
                  </a:cubicBezTo>
                  <a:cubicBezTo>
                    <a:pt x="36" y="164"/>
                    <a:pt x="38" y="169"/>
                    <a:pt x="38" y="171"/>
                  </a:cubicBezTo>
                  <a:cubicBezTo>
                    <a:pt x="38" y="173"/>
                    <a:pt x="37" y="179"/>
                    <a:pt x="37" y="181"/>
                  </a:cubicBezTo>
                  <a:cubicBezTo>
                    <a:pt x="37" y="183"/>
                    <a:pt x="39" y="189"/>
                    <a:pt x="40" y="191"/>
                  </a:cubicBezTo>
                  <a:cubicBezTo>
                    <a:pt x="41" y="193"/>
                    <a:pt x="41" y="197"/>
                    <a:pt x="41" y="198"/>
                  </a:cubicBezTo>
                  <a:cubicBezTo>
                    <a:pt x="41" y="199"/>
                    <a:pt x="44" y="205"/>
                    <a:pt x="45" y="207"/>
                  </a:cubicBezTo>
                  <a:cubicBezTo>
                    <a:pt x="46" y="210"/>
                    <a:pt x="54" y="210"/>
                    <a:pt x="56" y="209"/>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0" name="Freeform 14"/>
            <p:cNvSpPr>
              <a:spLocks/>
            </p:cNvSpPr>
            <p:nvPr/>
          </p:nvSpPr>
          <p:spPr bwMode="auto">
            <a:xfrm>
              <a:off x="12849225" y="3346450"/>
              <a:ext cx="85725" cy="76200"/>
            </a:xfrm>
            <a:custGeom>
              <a:avLst/>
              <a:gdLst>
                <a:gd name="T0" fmla="*/ 3 w 9"/>
                <a:gd name="T1" fmla="*/ 8 h 8"/>
                <a:gd name="T2" fmla="*/ 7 w 9"/>
                <a:gd name="T3" fmla="*/ 6 h 8"/>
                <a:gd name="T4" fmla="*/ 8 w 9"/>
                <a:gd name="T5" fmla="*/ 3 h 8"/>
                <a:gd name="T6" fmla="*/ 5 w 9"/>
                <a:gd name="T7" fmla="*/ 0 h 8"/>
                <a:gd name="T8" fmla="*/ 3 w 9"/>
                <a:gd name="T9" fmla="*/ 2 h 8"/>
                <a:gd name="T10" fmla="*/ 0 w 9"/>
                <a:gd name="T11" fmla="*/ 4 h 8"/>
                <a:gd name="T12" fmla="*/ 0 w 9"/>
                <a:gd name="T13" fmla="*/ 5 h 8"/>
                <a:gd name="T14" fmla="*/ 3 w 9"/>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3" y="8"/>
                  </a:moveTo>
                  <a:cubicBezTo>
                    <a:pt x="3" y="8"/>
                    <a:pt x="5" y="7"/>
                    <a:pt x="7" y="6"/>
                  </a:cubicBezTo>
                  <a:cubicBezTo>
                    <a:pt x="8" y="6"/>
                    <a:pt x="9" y="3"/>
                    <a:pt x="8" y="3"/>
                  </a:cubicBezTo>
                  <a:cubicBezTo>
                    <a:pt x="7" y="3"/>
                    <a:pt x="6" y="0"/>
                    <a:pt x="5" y="0"/>
                  </a:cubicBezTo>
                  <a:cubicBezTo>
                    <a:pt x="4" y="0"/>
                    <a:pt x="3" y="1"/>
                    <a:pt x="3" y="2"/>
                  </a:cubicBezTo>
                  <a:cubicBezTo>
                    <a:pt x="3" y="3"/>
                    <a:pt x="1" y="3"/>
                    <a:pt x="0" y="4"/>
                  </a:cubicBezTo>
                  <a:cubicBezTo>
                    <a:pt x="0" y="5"/>
                    <a:pt x="0" y="5"/>
                    <a:pt x="0" y="5"/>
                  </a:cubicBezTo>
                  <a:cubicBezTo>
                    <a:pt x="1" y="5"/>
                    <a:pt x="3" y="7"/>
                    <a:pt x="3" y="8"/>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1" name="Freeform 15"/>
            <p:cNvSpPr>
              <a:spLocks/>
            </p:cNvSpPr>
            <p:nvPr/>
          </p:nvSpPr>
          <p:spPr bwMode="auto">
            <a:xfrm>
              <a:off x="12801600" y="3548063"/>
              <a:ext cx="57150" cy="85725"/>
            </a:xfrm>
            <a:custGeom>
              <a:avLst/>
              <a:gdLst>
                <a:gd name="T0" fmla="*/ 6 w 6"/>
                <a:gd name="T1" fmla="*/ 4 h 9"/>
                <a:gd name="T2" fmla="*/ 5 w 6"/>
                <a:gd name="T3" fmla="*/ 0 h 9"/>
                <a:gd name="T4" fmla="*/ 1 w 6"/>
                <a:gd name="T5" fmla="*/ 7 h 9"/>
                <a:gd name="T6" fmla="*/ 2 w 6"/>
                <a:gd name="T7" fmla="*/ 8 h 9"/>
                <a:gd name="T8" fmla="*/ 5 w 6"/>
                <a:gd name="T9" fmla="*/ 9 h 9"/>
                <a:gd name="T10" fmla="*/ 5 w 6"/>
                <a:gd name="T11" fmla="*/ 8 h 9"/>
                <a:gd name="T12" fmla="*/ 6 w 6"/>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6" h="9">
                  <a:moveTo>
                    <a:pt x="6" y="4"/>
                  </a:moveTo>
                  <a:cubicBezTo>
                    <a:pt x="6" y="3"/>
                    <a:pt x="6" y="0"/>
                    <a:pt x="5" y="0"/>
                  </a:cubicBezTo>
                  <a:cubicBezTo>
                    <a:pt x="3" y="0"/>
                    <a:pt x="0" y="4"/>
                    <a:pt x="1" y="7"/>
                  </a:cubicBezTo>
                  <a:cubicBezTo>
                    <a:pt x="1" y="9"/>
                    <a:pt x="2" y="9"/>
                    <a:pt x="2" y="8"/>
                  </a:cubicBezTo>
                  <a:cubicBezTo>
                    <a:pt x="3" y="8"/>
                    <a:pt x="5" y="9"/>
                    <a:pt x="5" y="9"/>
                  </a:cubicBezTo>
                  <a:cubicBezTo>
                    <a:pt x="6" y="9"/>
                    <a:pt x="6" y="9"/>
                    <a:pt x="5" y="8"/>
                  </a:cubicBezTo>
                  <a:cubicBezTo>
                    <a:pt x="5" y="7"/>
                    <a:pt x="5" y="4"/>
                    <a:pt x="6" y="4"/>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2" name="Freeform 16"/>
            <p:cNvSpPr>
              <a:spLocks/>
            </p:cNvSpPr>
            <p:nvPr/>
          </p:nvSpPr>
          <p:spPr bwMode="auto">
            <a:xfrm>
              <a:off x="12677775" y="3471863"/>
              <a:ext cx="123825" cy="171450"/>
            </a:xfrm>
            <a:custGeom>
              <a:avLst/>
              <a:gdLst>
                <a:gd name="T0" fmla="*/ 12 w 13"/>
                <a:gd name="T1" fmla="*/ 9 h 18"/>
                <a:gd name="T2" fmla="*/ 13 w 13"/>
                <a:gd name="T3" fmla="*/ 3 h 18"/>
                <a:gd name="T4" fmla="*/ 10 w 13"/>
                <a:gd name="T5" fmla="*/ 0 h 18"/>
                <a:gd name="T6" fmla="*/ 3 w 13"/>
                <a:gd name="T7" fmla="*/ 8 h 18"/>
                <a:gd name="T8" fmla="*/ 1 w 13"/>
                <a:gd name="T9" fmla="*/ 15 h 18"/>
                <a:gd name="T10" fmla="*/ 7 w 13"/>
                <a:gd name="T11" fmla="*/ 17 h 18"/>
                <a:gd name="T12" fmla="*/ 9 w 13"/>
                <a:gd name="T13" fmla="*/ 17 h 18"/>
                <a:gd name="T14" fmla="*/ 10 w 13"/>
                <a:gd name="T15" fmla="*/ 16 h 18"/>
                <a:gd name="T16" fmla="*/ 12 w 13"/>
                <a:gd name="T17" fmla="*/ 13 h 18"/>
                <a:gd name="T18" fmla="*/ 12 w 13"/>
                <a:gd name="T19"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8">
                  <a:moveTo>
                    <a:pt x="12" y="9"/>
                  </a:moveTo>
                  <a:cubicBezTo>
                    <a:pt x="12" y="8"/>
                    <a:pt x="13" y="4"/>
                    <a:pt x="13" y="3"/>
                  </a:cubicBezTo>
                  <a:cubicBezTo>
                    <a:pt x="13" y="3"/>
                    <a:pt x="11" y="1"/>
                    <a:pt x="10" y="0"/>
                  </a:cubicBezTo>
                  <a:cubicBezTo>
                    <a:pt x="9" y="0"/>
                    <a:pt x="6" y="7"/>
                    <a:pt x="3" y="8"/>
                  </a:cubicBezTo>
                  <a:cubicBezTo>
                    <a:pt x="1" y="10"/>
                    <a:pt x="0" y="14"/>
                    <a:pt x="1" y="15"/>
                  </a:cubicBezTo>
                  <a:cubicBezTo>
                    <a:pt x="1" y="16"/>
                    <a:pt x="6" y="16"/>
                    <a:pt x="7" y="17"/>
                  </a:cubicBezTo>
                  <a:cubicBezTo>
                    <a:pt x="8" y="18"/>
                    <a:pt x="9" y="17"/>
                    <a:pt x="9" y="17"/>
                  </a:cubicBezTo>
                  <a:cubicBezTo>
                    <a:pt x="10" y="17"/>
                    <a:pt x="10" y="17"/>
                    <a:pt x="10" y="16"/>
                  </a:cubicBezTo>
                  <a:cubicBezTo>
                    <a:pt x="9" y="16"/>
                    <a:pt x="11" y="14"/>
                    <a:pt x="12" y="13"/>
                  </a:cubicBezTo>
                  <a:cubicBezTo>
                    <a:pt x="12" y="12"/>
                    <a:pt x="12" y="10"/>
                    <a:pt x="12" y="9"/>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3" name="Freeform 17"/>
            <p:cNvSpPr>
              <a:spLocks/>
            </p:cNvSpPr>
            <p:nvPr/>
          </p:nvSpPr>
          <p:spPr bwMode="auto">
            <a:xfrm>
              <a:off x="12630150" y="3662363"/>
              <a:ext cx="123825" cy="47625"/>
            </a:xfrm>
            <a:custGeom>
              <a:avLst/>
              <a:gdLst>
                <a:gd name="T0" fmla="*/ 4 w 13"/>
                <a:gd name="T1" fmla="*/ 0 h 5"/>
                <a:gd name="T2" fmla="*/ 0 w 13"/>
                <a:gd name="T3" fmla="*/ 2 h 5"/>
                <a:gd name="T4" fmla="*/ 9 w 13"/>
                <a:gd name="T5" fmla="*/ 4 h 5"/>
                <a:gd name="T6" fmla="*/ 13 w 13"/>
                <a:gd name="T7" fmla="*/ 5 h 5"/>
                <a:gd name="T8" fmla="*/ 4 w 13"/>
                <a:gd name="T9" fmla="*/ 0 h 5"/>
              </a:gdLst>
              <a:ahLst/>
              <a:cxnLst>
                <a:cxn ang="0">
                  <a:pos x="T0" y="T1"/>
                </a:cxn>
                <a:cxn ang="0">
                  <a:pos x="T2" y="T3"/>
                </a:cxn>
                <a:cxn ang="0">
                  <a:pos x="T4" y="T5"/>
                </a:cxn>
                <a:cxn ang="0">
                  <a:pos x="T6" y="T7"/>
                </a:cxn>
                <a:cxn ang="0">
                  <a:pos x="T8" y="T9"/>
                </a:cxn>
              </a:cxnLst>
              <a:rect l="0" t="0" r="r" b="b"/>
              <a:pathLst>
                <a:path w="13" h="5">
                  <a:moveTo>
                    <a:pt x="4" y="0"/>
                  </a:moveTo>
                  <a:cubicBezTo>
                    <a:pt x="2" y="0"/>
                    <a:pt x="0" y="1"/>
                    <a:pt x="0" y="2"/>
                  </a:cubicBezTo>
                  <a:cubicBezTo>
                    <a:pt x="0" y="2"/>
                    <a:pt x="7" y="3"/>
                    <a:pt x="9" y="4"/>
                  </a:cubicBezTo>
                  <a:cubicBezTo>
                    <a:pt x="12" y="5"/>
                    <a:pt x="13" y="5"/>
                    <a:pt x="13" y="5"/>
                  </a:cubicBezTo>
                  <a:cubicBezTo>
                    <a:pt x="12" y="4"/>
                    <a:pt x="6" y="1"/>
                    <a:pt x="4"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4" name="Freeform 18"/>
            <p:cNvSpPr>
              <a:spLocks/>
            </p:cNvSpPr>
            <p:nvPr/>
          </p:nvSpPr>
          <p:spPr bwMode="auto">
            <a:xfrm>
              <a:off x="12782550" y="3175000"/>
              <a:ext cx="28575" cy="47625"/>
            </a:xfrm>
            <a:custGeom>
              <a:avLst/>
              <a:gdLst>
                <a:gd name="T0" fmla="*/ 3 w 3"/>
                <a:gd name="T1" fmla="*/ 4 h 5"/>
                <a:gd name="T2" fmla="*/ 1 w 3"/>
                <a:gd name="T3" fmla="*/ 1 h 5"/>
                <a:gd name="T4" fmla="*/ 1 w 3"/>
                <a:gd name="T5" fmla="*/ 4 h 5"/>
                <a:gd name="T6" fmla="*/ 3 w 3"/>
                <a:gd name="T7" fmla="*/ 4 h 5"/>
              </a:gdLst>
              <a:ahLst/>
              <a:cxnLst>
                <a:cxn ang="0">
                  <a:pos x="T0" y="T1"/>
                </a:cxn>
                <a:cxn ang="0">
                  <a:pos x="T2" y="T3"/>
                </a:cxn>
                <a:cxn ang="0">
                  <a:pos x="T4" y="T5"/>
                </a:cxn>
                <a:cxn ang="0">
                  <a:pos x="T6" y="T7"/>
                </a:cxn>
              </a:cxnLst>
              <a:rect l="0" t="0" r="r" b="b"/>
              <a:pathLst>
                <a:path w="3" h="5">
                  <a:moveTo>
                    <a:pt x="3" y="4"/>
                  </a:moveTo>
                  <a:cubicBezTo>
                    <a:pt x="3" y="4"/>
                    <a:pt x="2" y="0"/>
                    <a:pt x="1" y="1"/>
                  </a:cubicBezTo>
                  <a:cubicBezTo>
                    <a:pt x="0" y="1"/>
                    <a:pt x="1" y="4"/>
                    <a:pt x="1" y="4"/>
                  </a:cubicBezTo>
                  <a:cubicBezTo>
                    <a:pt x="1" y="5"/>
                    <a:pt x="2" y="5"/>
                    <a:pt x="3" y="4"/>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5" name="Freeform 19"/>
            <p:cNvSpPr>
              <a:spLocks/>
            </p:cNvSpPr>
            <p:nvPr/>
          </p:nvSpPr>
          <p:spPr bwMode="auto">
            <a:xfrm>
              <a:off x="12811125" y="3270250"/>
              <a:ext cx="38100" cy="57150"/>
            </a:xfrm>
            <a:custGeom>
              <a:avLst/>
              <a:gdLst>
                <a:gd name="T0" fmla="*/ 4 w 4"/>
                <a:gd name="T1" fmla="*/ 2 h 6"/>
                <a:gd name="T2" fmla="*/ 2 w 4"/>
                <a:gd name="T3" fmla="*/ 0 h 6"/>
                <a:gd name="T4" fmla="*/ 1 w 4"/>
                <a:gd name="T5" fmla="*/ 5 h 6"/>
                <a:gd name="T6" fmla="*/ 4 w 4"/>
                <a:gd name="T7" fmla="*/ 2 h 6"/>
              </a:gdLst>
              <a:ahLst/>
              <a:cxnLst>
                <a:cxn ang="0">
                  <a:pos x="T0" y="T1"/>
                </a:cxn>
                <a:cxn ang="0">
                  <a:pos x="T2" y="T3"/>
                </a:cxn>
                <a:cxn ang="0">
                  <a:pos x="T4" y="T5"/>
                </a:cxn>
                <a:cxn ang="0">
                  <a:pos x="T6" y="T7"/>
                </a:cxn>
              </a:cxnLst>
              <a:rect l="0" t="0" r="r" b="b"/>
              <a:pathLst>
                <a:path w="4" h="6">
                  <a:moveTo>
                    <a:pt x="4" y="2"/>
                  </a:moveTo>
                  <a:cubicBezTo>
                    <a:pt x="4" y="1"/>
                    <a:pt x="4" y="0"/>
                    <a:pt x="2" y="0"/>
                  </a:cubicBezTo>
                  <a:cubicBezTo>
                    <a:pt x="0" y="0"/>
                    <a:pt x="1" y="4"/>
                    <a:pt x="1" y="5"/>
                  </a:cubicBezTo>
                  <a:cubicBezTo>
                    <a:pt x="2" y="6"/>
                    <a:pt x="4" y="3"/>
                    <a:pt x="4" y="2"/>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6" name="Freeform 20"/>
            <p:cNvSpPr>
              <a:spLocks/>
            </p:cNvSpPr>
            <p:nvPr/>
          </p:nvSpPr>
          <p:spPr bwMode="auto">
            <a:xfrm>
              <a:off x="12925425" y="3548063"/>
              <a:ext cx="58737" cy="38100"/>
            </a:xfrm>
            <a:custGeom>
              <a:avLst/>
              <a:gdLst>
                <a:gd name="T0" fmla="*/ 0 w 6"/>
                <a:gd name="T1" fmla="*/ 3 h 4"/>
                <a:gd name="T2" fmla="*/ 6 w 6"/>
                <a:gd name="T3" fmla="*/ 1 h 4"/>
                <a:gd name="T4" fmla="*/ 0 w 6"/>
                <a:gd name="T5" fmla="*/ 3 h 4"/>
              </a:gdLst>
              <a:ahLst/>
              <a:cxnLst>
                <a:cxn ang="0">
                  <a:pos x="T0" y="T1"/>
                </a:cxn>
                <a:cxn ang="0">
                  <a:pos x="T2" y="T3"/>
                </a:cxn>
                <a:cxn ang="0">
                  <a:pos x="T4" y="T5"/>
                </a:cxn>
              </a:cxnLst>
              <a:rect l="0" t="0" r="r" b="b"/>
              <a:pathLst>
                <a:path w="6" h="4">
                  <a:moveTo>
                    <a:pt x="0" y="3"/>
                  </a:moveTo>
                  <a:cubicBezTo>
                    <a:pt x="2" y="4"/>
                    <a:pt x="6" y="3"/>
                    <a:pt x="6" y="1"/>
                  </a:cubicBezTo>
                  <a:cubicBezTo>
                    <a:pt x="5" y="0"/>
                    <a:pt x="0" y="0"/>
                    <a:pt x="0" y="3"/>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7" name="Freeform 21"/>
            <p:cNvSpPr>
              <a:spLocks/>
            </p:cNvSpPr>
            <p:nvPr/>
          </p:nvSpPr>
          <p:spPr bwMode="auto">
            <a:xfrm>
              <a:off x="12896850" y="2973388"/>
              <a:ext cx="106362" cy="106363"/>
            </a:xfrm>
            <a:custGeom>
              <a:avLst/>
              <a:gdLst>
                <a:gd name="T0" fmla="*/ 2 w 11"/>
                <a:gd name="T1" fmla="*/ 5 h 11"/>
                <a:gd name="T2" fmla="*/ 1 w 11"/>
                <a:gd name="T3" fmla="*/ 7 h 11"/>
                <a:gd name="T4" fmla="*/ 1 w 11"/>
                <a:gd name="T5" fmla="*/ 7 h 11"/>
                <a:gd name="T6" fmla="*/ 1 w 11"/>
                <a:gd name="T7" fmla="*/ 10 h 11"/>
                <a:gd name="T8" fmla="*/ 4 w 11"/>
                <a:gd name="T9" fmla="*/ 8 h 11"/>
                <a:gd name="T10" fmla="*/ 7 w 11"/>
                <a:gd name="T11" fmla="*/ 7 h 11"/>
                <a:gd name="T12" fmla="*/ 10 w 11"/>
                <a:gd name="T13" fmla="*/ 6 h 11"/>
                <a:gd name="T14" fmla="*/ 11 w 11"/>
                <a:gd name="T15" fmla="*/ 5 h 11"/>
                <a:gd name="T16" fmla="*/ 10 w 11"/>
                <a:gd name="T17" fmla="*/ 0 h 11"/>
                <a:gd name="T18" fmla="*/ 8 w 11"/>
                <a:gd name="T19" fmla="*/ 1 h 11"/>
                <a:gd name="T20" fmla="*/ 2 w 11"/>
                <a:gd name="T21"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2" y="5"/>
                  </a:moveTo>
                  <a:cubicBezTo>
                    <a:pt x="1" y="5"/>
                    <a:pt x="1" y="7"/>
                    <a:pt x="1" y="7"/>
                  </a:cubicBezTo>
                  <a:cubicBezTo>
                    <a:pt x="1" y="7"/>
                    <a:pt x="1" y="7"/>
                    <a:pt x="1" y="7"/>
                  </a:cubicBezTo>
                  <a:cubicBezTo>
                    <a:pt x="0" y="7"/>
                    <a:pt x="0" y="10"/>
                    <a:pt x="1" y="10"/>
                  </a:cubicBezTo>
                  <a:cubicBezTo>
                    <a:pt x="2" y="11"/>
                    <a:pt x="3" y="8"/>
                    <a:pt x="4" y="8"/>
                  </a:cubicBezTo>
                  <a:cubicBezTo>
                    <a:pt x="5" y="7"/>
                    <a:pt x="6" y="7"/>
                    <a:pt x="7" y="7"/>
                  </a:cubicBezTo>
                  <a:cubicBezTo>
                    <a:pt x="7" y="7"/>
                    <a:pt x="8" y="7"/>
                    <a:pt x="10" y="6"/>
                  </a:cubicBezTo>
                  <a:cubicBezTo>
                    <a:pt x="10" y="6"/>
                    <a:pt x="10" y="6"/>
                    <a:pt x="11" y="5"/>
                  </a:cubicBezTo>
                  <a:cubicBezTo>
                    <a:pt x="10" y="3"/>
                    <a:pt x="10" y="1"/>
                    <a:pt x="10" y="0"/>
                  </a:cubicBezTo>
                  <a:cubicBezTo>
                    <a:pt x="9" y="0"/>
                    <a:pt x="8" y="1"/>
                    <a:pt x="8" y="1"/>
                  </a:cubicBezTo>
                  <a:cubicBezTo>
                    <a:pt x="7" y="2"/>
                    <a:pt x="3" y="4"/>
                    <a:pt x="2" y="5"/>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8" name="Freeform 22"/>
            <p:cNvSpPr>
              <a:spLocks/>
            </p:cNvSpPr>
            <p:nvPr/>
          </p:nvSpPr>
          <p:spPr bwMode="auto">
            <a:xfrm>
              <a:off x="12504738" y="3490913"/>
              <a:ext cx="0" cy="9525"/>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0"/>
                    <a:pt x="0" y="1"/>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9" name="Freeform 23"/>
            <p:cNvSpPr>
              <a:spLocks/>
            </p:cNvSpPr>
            <p:nvPr/>
          </p:nvSpPr>
          <p:spPr bwMode="auto">
            <a:xfrm>
              <a:off x="12504738" y="3481388"/>
              <a:ext cx="125412" cy="161925"/>
            </a:xfrm>
            <a:custGeom>
              <a:avLst/>
              <a:gdLst>
                <a:gd name="T0" fmla="*/ 12 w 13"/>
                <a:gd name="T1" fmla="*/ 12 h 17"/>
                <a:gd name="T2" fmla="*/ 7 w 13"/>
                <a:gd name="T3" fmla="*/ 7 h 17"/>
                <a:gd name="T4" fmla="*/ 6 w 13"/>
                <a:gd name="T5" fmla="*/ 5 h 17"/>
                <a:gd name="T6" fmla="*/ 5 w 13"/>
                <a:gd name="T7" fmla="*/ 4 h 17"/>
                <a:gd name="T8" fmla="*/ 2 w 13"/>
                <a:gd name="T9" fmla="*/ 1 h 17"/>
                <a:gd name="T10" fmla="*/ 0 w 13"/>
                <a:gd name="T11" fmla="*/ 2 h 17"/>
                <a:gd name="T12" fmla="*/ 3 w 13"/>
                <a:gd name="T13" fmla="*/ 3 h 17"/>
                <a:gd name="T14" fmla="*/ 10 w 13"/>
                <a:gd name="T15" fmla="*/ 16 h 17"/>
                <a:gd name="T16" fmla="*/ 12 w 13"/>
                <a:gd name="T1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7">
                  <a:moveTo>
                    <a:pt x="12" y="12"/>
                  </a:moveTo>
                  <a:cubicBezTo>
                    <a:pt x="11" y="11"/>
                    <a:pt x="9" y="8"/>
                    <a:pt x="7" y="7"/>
                  </a:cubicBezTo>
                  <a:cubicBezTo>
                    <a:pt x="7" y="7"/>
                    <a:pt x="7" y="7"/>
                    <a:pt x="6" y="5"/>
                  </a:cubicBezTo>
                  <a:cubicBezTo>
                    <a:pt x="5" y="4"/>
                    <a:pt x="5" y="4"/>
                    <a:pt x="5" y="4"/>
                  </a:cubicBezTo>
                  <a:cubicBezTo>
                    <a:pt x="5" y="2"/>
                    <a:pt x="2" y="1"/>
                    <a:pt x="2" y="1"/>
                  </a:cubicBezTo>
                  <a:cubicBezTo>
                    <a:pt x="2" y="0"/>
                    <a:pt x="1" y="2"/>
                    <a:pt x="0" y="2"/>
                  </a:cubicBezTo>
                  <a:cubicBezTo>
                    <a:pt x="1" y="2"/>
                    <a:pt x="2" y="3"/>
                    <a:pt x="3" y="3"/>
                  </a:cubicBezTo>
                  <a:cubicBezTo>
                    <a:pt x="5" y="5"/>
                    <a:pt x="9" y="15"/>
                    <a:pt x="10" y="16"/>
                  </a:cubicBezTo>
                  <a:cubicBezTo>
                    <a:pt x="11" y="17"/>
                    <a:pt x="13" y="14"/>
                    <a:pt x="12" y="12"/>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0" name="Freeform 24"/>
            <p:cNvSpPr>
              <a:spLocks/>
            </p:cNvSpPr>
            <p:nvPr/>
          </p:nvSpPr>
          <p:spPr bwMode="auto">
            <a:xfrm>
              <a:off x="12295188" y="3422650"/>
              <a:ext cx="38100" cy="49213"/>
            </a:xfrm>
            <a:custGeom>
              <a:avLst/>
              <a:gdLst>
                <a:gd name="T0" fmla="*/ 1 w 4"/>
                <a:gd name="T1" fmla="*/ 1 h 5"/>
                <a:gd name="T2" fmla="*/ 4 w 4"/>
                <a:gd name="T3" fmla="*/ 5 h 5"/>
                <a:gd name="T4" fmla="*/ 3 w 4"/>
                <a:gd name="T5" fmla="*/ 0 h 5"/>
                <a:gd name="T6" fmla="*/ 1 w 4"/>
                <a:gd name="T7" fmla="*/ 1 h 5"/>
              </a:gdLst>
              <a:ahLst/>
              <a:cxnLst>
                <a:cxn ang="0">
                  <a:pos x="T0" y="T1"/>
                </a:cxn>
                <a:cxn ang="0">
                  <a:pos x="T2" y="T3"/>
                </a:cxn>
                <a:cxn ang="0">
                  <a:pos x="T4" y="T5"/>
                </a:cxn>
                <a:cxn ang="0">
                  <a:pos x="T6" y="T7"/>
                </a:cxn>
              </a:cxnLst>
              <a:rect l="0" t="0" r="r" b="b"/>
              <a:pathLst>
                <a:path w="4" h="5">
                  <a:moveTo>
                    <a:pt x="1" y="1"/>
                  </a:moveTo>
                  <a:cubicBezTo>
                    <a:pt x="0" y="3"/>
                    <a:pt x="4" y="5"/>
                    <a:pt x="4" y="5"/>
                  </a:cubicBezTo>
                  <a:cubicBezTo>
                    <a:pt x="4" y="4"/>
                    <a:pt x="3" y="1"/>
                    <a:pt x="3" y="0"/>
                  </a:cubicBezTo>
                  <a:cubicBezTo>
                    <a:pt x="2" y="0"/>
                    <a:pt x="1" y="0"/>
                    <a:pt x="1" y="1"/>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1" name="Freeform 25"/>
            <p:cNvSpPr>
              <a:spLocks/>
            </p:cNvSpPr>
            <p:nvPr/>
          </p:nvSpPr>
          <p:spPr bwMode="auto">
            <a:xfrm>
              <a:off x="11817350" y="3757613"/>
              <a:ext cx="104775" cy="239713"/>
            </a:xfrm>
            <a:custGeom>
              <a:avLst/>
              <a:gdLst>
                <a:gd name="T0" fmla="*/ 2 w 11"/>
                <a:gd name="T1" fmla="*/ 23 h 25"/>
                <a:gd name="T2" fmla="*/ 5 w 11"/>
                <a:gd name="T3" fmla="*/ 25 h 25"/>
                <a:gd name="T4" fmla="*/ 8 w 11"/>
                <a:gd name="T5" fmla="*/ 20 h 25"/>
                <a:gd name="T6" fmla="*/ 9 w 11"/>
                <a:gd name="T7" fmla="*/ 16 h 25"/>
                <a:gd name="T8" fmla="*/ 9 w 11"/>
                <a:gd name="T9" fmla="*/ 14 h 25"/>
                <a:gd name="T10" fmla="*/ 10 w 11"/>
                <a:gd name="T11" fmla="*/ 11 h 25"/>
                <a:gd name="T12" fmla="*/ 9 w 11"/>
                <a:gd name="T13" fmla="*/ 2 h 25"/>
                <a:gd name="T14" fmla="*/ 7 w 11"/>
                <a:gd name="T15" fmla="*/ 3 h 25"/>
                <a:gd name="T16" fmla="*/ 3 w 11"/>
                <a:gd name="T17" fmla="*/ 8 h 25"/>
                <a:gd name="T18" fmla="*/ 1 w 11"/>
                <a:gd name="T19" fmla="*/ 13 h 25"/>
                <a:gd name="T20" fmla="*/ 1 w 11"/>
                <a:gd name="T21" fmla="*/ 17 h 25"/>
                <a:gd name="T22" fmla="*/ 2 w 11"/>
                <a:gd name="T2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5">
                  <a:moveTo>
                    <a:pt x="2" y="23"/>
                  </a:moveTo>
                  <a:cubicBezTo>
                    <a:pt x="2" y="24"/>
                    <a:pt x="4" y="25"/>
                    <a:pt x="5" y="25"/>
                  </a:cubicBezTo>
                  <a:cubicBezTo>
                    <a:pt x="6" y="25"/>
                    <a:pt x="8" y="21"/>
                    <a:pt x="8" y="20"/>
                  </a:cubicBezTo>
                  <a:cubicBezTo>
                    <a:pt x="8" y="19"/>
                    <a:pt x="9" y="16"/>
                    <a:pt x="9" y="16"/>
                  </a:cubicBezTo>
                  <a:cubicBezTo>
                    <a:pt x="9" y="15"/>
                    <a:pt x="9" y="14"/>
                    <a:pt x="9" y="14"/>
                  </a:cubicBezTo>
                  <a:cubicBezTo>
                    <a:pt x="10" y="14"/>
                    <a:pt x="10" y="12"/>
                    <a:pt x="10" y="11"/>
                  </a:cubicBezTo>
                  <a:cubicBezTo>
                    <a:pt x="11" y="9"/>
                    <a:pt x="9" y="3"/>
                    <a:pt x="9" y="2"/>
                  </a:cubicBezTo>
                  <a:cubicBezTo>
                    <a:pt x="9" y="0"/>
                    <a:pt x="7" y="2"/>
                    <a:pt x="7" y="3"/>
                  </a:cubicBezTo>
                  <a:cubicBezTo>
                    <a:pt x="7" y="5"/>
                    <a:pt x="3" y="7"/>
                    <a:pt x="3" y="8"/>
                  </a:cubicBezTo>
                  <a:cubicBezTo>
                    <a:pt x="2" y="9"/>
                    <a:pt x="1" y="12"/>
                    <a:pt x="1" y="13"/>
                  </a:cubicBezTo>
                  <a:cubicBezTo>
                    <a:pt x="2" y="14"/>
                    <a:pt x="1" y="16"/>
                    <a:pt x="1" y="17"/>
                  </a:cubicBezTo>
                  <a:cubicBezTo>
                    <a:pt x="0" y="17"/>
                    <a:pt x="2" y="22"/>
                    <a:pt x="2" y="23"/>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2" name="Freeform 26"/>
            <p:cNvSpPr>
              <a:spLocks/>
            </p:cNvSpPr>
            <p:nvPr/>
          </p:nvSpPr>
          <p:spPr bwMode="auto">
            <a:xfrm>
              <a:off x="10688638" y="4389438"/>
              <a:ext cx="28575" cy="28575"/>
            </a:xfrm>
            <a:custGeom>
              <a:avLst/>
              <a:gdLst>
                <a:gd name="T0" fmla="*/ 0 w 3"/>
                <a:gd name="T1" fmla="*/ 3 h 3"/>
                <a:gd name="T2" fmla="*/ 2 w 3"/>
                <a:gd name="T3" fmla="*/ 3 h 3"/>
                <a:gd name="T4" fmla="*/ 0 w 3"/>
                <a:gd name="T5" fmla="*/ 3 h 3"/>
              </a:gdLst>
              <a:ahLst/>
              <a:cxnLst>
                <a:cxn ang="0">
                  <a:pos x="T0" y="T1"/>
                </a:cxn>
                <a:cxn ang="0">
                  <a:pos x="T2" y="T3"/>
                </a:cxn>
                <a:cxn ang="0">
                  <a:pos x="T4" y="T5"/>
                </a:cxn>
              </a:cxnLst>
              <a:rect l="0" t="0" r="r" b="b"/>
              <a:pathLst>
                <a:path w="3" h="3">
                  <a:moveTo>
                    <a:pt x="0" y="3"/>
                  </a:moveTo>
                  <a:cubicBezTo>
                    <a:pt x="1" y="3"/>
                    <a:pt x="2" y="3"/>
                    <a:pt x="2" y="3"/>
                  </a:cubicBezTo>
                  <a:cubicBezTo>
                    <a:pt x="3" y="0"/>
                    <a:pt x="0" y="1"/>
                    <a:pt x="0" y="3"/>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3" name="Freeform 27"/>
            <p:cNvSpPr>
              <a:spLocks/>
            </p:cNvSpPr>
            <p:nvPr/>
          </p:nvSpPr>
          <p:spPr bwMode="auto">
            <a:xfrm>
              <a:off x="10612438" y="1951038"/>
              <a:ext cx="649287" cy="592138"/>
            </a:xfrm>
            <a:custGeom>
              <a:avLst/>
              <a:gdLst>
                <a:gd name="T0" fmla="*/ 68 w 68"/>
                <a:gd name="T1" fmla="*/ 7 h 62"/>
                <a:gd name="T2" fmla="*/ 64 w 68"/>
                <a:gd name="T3" fmla="*/ 6 h 62"/>
                <a:gd name="T4" fmla="*/ 59 w 68"/>
                <a:gd name="T5" fmla="*/ 6 h 62"/>
                <a:gd name="T6" fmla="*/ 60 w 68"/>
                <a:gd name="T7" fmla="*/ 3 h 62"/>
                <a:gd name="T8" fmla="*/ 59 w 68"/>
                <a:gd name="T9" fmla="*/ 1 h 62"/>
                <a:gd name="T10" fmla="*/ 52 w 68"/>
                <a:gd name="T11" fmla="*/ 0 h 62"/>
                <a:gd name="T12" fmla="*/ 49 w 68"/>
                <a:gd name="T13" fmla="*/ 0 h 62"/>
                <a:gd name="T14" fmla="*/ 42 w 68"/>
                <a:gd name="T15" fmla="*/ 1 h 62"/>
                <a:gd name="T16" fmla="*/ 33 w 68"/>
                <a:gd name="T17" fmla="*/ 1 h 62"/>
                <a:gd name="T18" fmla="*/ 31 w 68"/>
                <a:gd name="T19" fmla="*/ 5 h 62"/>
                <a:gd name="T20" fmla="*/ 24 w 68"/>
                <a:gd name="T21" fmla="*/ 5 h 62"/>
                <a:gd name="T22" fmla="*/ 11 w 68"/>
                <a:gd name="T23" fmla="*/ 9 h 62"/>
                <a:gd name="T24" fmla="*/ 8 w 68"/>
                <a:gd name="T25" fmla="*/ 13 h 62"/>
                <a:gd name="T26" fmla="*/ 5 w 68"/>
                <a:gd name="T27" fmla="*/ 16 h 62"/>
                <a:gd name="T28" fmla="*/ 0 w 68"/>
                <a:gd name="T29" fmla="*/ 17 h 62"/>
                <a:gd name="T30" fmla="*/ 1 w 68"/>
                <a:gd name="T31" fmla="*/ 19 h 62"/>
                <a:gd name="T32" fmla="*/ 3 w 68"/>
                <a:gd name="T33" fmla="*/ 19 h 62"/>
                <a:gd name="T34" fmla="*/ 7 w 68"/>
                <a:gd name="T35" fmla="*/ 20 h 62"/>
                <a:gd name="T36" fmla="*/ 4 w 68"/>
                <a:gd name="T37" fmla="*/ 21 h 62"/>
                <a:gd name="T38" fmla="*/ 4 w 68"/>
                <a:gd name="T39" fmla="*/ 24 h 62"/>
                <a:gd name="T40" fmla="*/ 8 w 68"/>
                <a:gd name="T41" fmla="*/ 24 h 62"/>
                <a:gd name="T42" fmla="*/ 13 w 68"/>
                <a:gd name="T43" fmla="*/ 25 h 62"/>
                <a:gd name="T44" fmla="*/ 16 w 68"/>
                <a:gd name="T45" fmla="*/ 29 h 62"/>
                <a:gd name="T46" fmla="*/ 16 w 68"/>
                <a:gd name="T47" fmla="*/ 33 h 62"/>
                <a:gd name="T48" fmla="*/ 19 w 68"/>
                <a:gd name="T49" fmla="*/ 35 h 62"/>
                <a:gd name="T50" fmla="*/ 19 w 68"/>
                <a:gd name="T51" fmla="*/ 36 h 62"/>
                <a:gd name="T52" fmla="*/ 19 w 68"/>
                <a:gd name="T53" fmla="*/ 39 h 62"/>
                <a:gd name="T54" fmla="*/ 19 w 68"/>
                <a:gd name="T55" fmla="*/ 42 h 62"/>
                <a:gd name="T56" fmla="*/ 18 w 68"/>
                <a:gd name="T57" fmla="*/ 45 h 62"/>
                <a:gd name="T58" fmla="*/ 21 w 68"/>
                <a:gd name="T59" fmla="*/ 55 h 62"/>
                <a:gd name="T60" fmla="*/ 23 w 68"/>
                <a:gd name="T61" fmla="*/ 60 h 62"/>
                <a:gd name="T62" fmla="*/ 27 w 68"/>
                <a:gd name="T63" fmla="*/ 62 h 62"/>
                <a:gd name="T64" fmla="*/ 29 w 68"/>
                <a:gd name="T65" fmla="*/ 61 h 62"/>
                <a:gd name="T66" fmla="*/ 31 w 68"/>
                <a:gd name="T67" fmla="*/ 57 h 62"/>
                <a:gd name="T68" fmla="*/ 34 w 68"/>
                <a:gd name="T69" fmla="*/ 49 h 62"/>
                <a:gd name="T70" fmla="*/ 38 w 68"/>
                <a:gd name="T71" fmla="*/ 49 h 62"/>
                <a:gd name="T72" fmla="*/ 41 w 68"/>
                <a:gd name="T73" fmla="*/ 46 h 62"/>
                <a:gd name="T74" fmla="*/ 46 w 68"/>
                <a:gd name="T75" fmla="*/ 43 h 62"/>
                <a:gd name="T76" fmla="*/ 50 w 68"/>
                <a:gd name="T77" fmla="*/ 38 h 62"/>
                <a:gd name="T78" fmla="*/ 49 w 68"/>
                <a:gd name="T79" fmla="*/ 37 h 62"/>
                <a:gd name="T80" fmla="*/ 48 w 68"/>
                <a:gd name="T81" fmla="*/ 35 h 62"/>
                <a:gd name="T82" fmla="*/ 53 w 68"/>
                <a:gd name="T83" fmla="*/ 36 h 62"/>
                <a:gd name="T84" fmla="*/ 56 w 68"/>
                <a:gd name="T85" fmla="*/ 35 h 62"/>
                <a:gd name="T86" fmla="*/ 56 w 68"/>
                <a:gd name="T87" fmla="*/ 34 h 62"/>
                <a:gd name="T88" fmla="*/ 56 w 68"/>
                <a:gd name="T89" fmla="*/ 32 h 62"/>
                <a:gd name="T90" fmla="*/ 59 w 68"/>
                <a:gd name="T91" fmla="*/ 26 h 62"/>
                <a:gd name="T92" fmla="*/ 61 w 68"/>
                <a:gd name="T93" fmla="*/ 21 h 62"/>
                <a:gd name="T94" fmla="*/ 60 w 68"/>
                <a:gd name="T95" fmla="*/ 18 h 62"/>
                <a:gd name="T96" fmla="*/ 61 w 68"/>
                <a:gd name="T97" fmla="*/ 17 h 62"/>
                <a:gd name="T98" fmla="*/ 61 w 68"/>
                <a:gd name="T99" fmla="*/ 13 h 62"/>
                <a:gd name="T100" fmla="*/ 64 w 68"/>
                <a:gd name="T101" fmla="*/ 11 h 62"/>
                <a:gd name="T102" fmla="*/ 67 w 68"/>
                <a:gd name="T103" fmla="*/ 10 h 62"/>
                <a:gd name="T104" fmla="*/ 68 w 68"/>
                <a:gd name="T105" fmla="*/ 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 h="62">
                  <a:moveTo>
                    <a:pt x="68" y="7"/>
                  </a:moveTo>
                  <a:cubicBezTo>
                    <a:pt x="67" y="7"/>
                    <a:pt x="64" y="7"/>
                    <a:pt x="64" y="6"/>
                  </a:cubicBezTo>
                  <a:cubicBezTo>
                    <a:pt x="63" y="6"/>
                    <a:pt x="60" y="6"/>
                    <a:pt x="59" y="6"/>
                  </a:cubicBezTo>
                  <a:cubicBezTo>
                    <a:pt x="58" y="6"/>
                    <a:pt x="58" y="3"/>
                    <a:pt x="60" y="3"/>
                  </a:cubicBezTo>
                  <a:cubicBezTo>
                    <a:pt x="61" y="3"/>
                    <a:pt x="60" y="1"/>
                    <a:pt x="59" y="1"/>
                  </a:cubicBezTo>
                  <a:cubicBezTo>
                    <a:pt x="57" y="1"/>
                    <a:pt x="53" y="0"/>
                    <a:pt x="52" y="0"/>
                  </a:cubicBezTo>
                  <a:cubicBezTo>
                    <a:pt x="51" y="1"/>
                    <a:pt x="50" y="0"/>
                    <a:pt x="49" y="0"/>
                  </a:cubicBezTo>
                  <a:cubicBezTo>
                    <a:pt x="48" y="0"/>
                    <a:pt x="44" y="1"/>
                    <a:pt x="42" y="1"/>
                  </a:cubicBezTo>
                  <a:cubicBezTo>
                    <a:pt x="39" y="1"/>
                    <a:pt x="34" y="1"/>
                    <a:pt x="33" y="1"/>
                  </a:cubicBezTo>
                  <a:cubicBezTo>
                    <a:pt x="32" y="2"/>
                    <a:pt x="31" y="4"/>
                    <a:pt x="31" y="5"/>
                  </a:cubicBezTo>
                  <a:cubicBezTo>
                    <a:pt x="31" y="5"/>
                    <a:pt x="26" y="5"/>
                    <a:pt x="24" y="5"/>
                  </a:cubicBezTo>
                  <a:cubicBezTo>
                    <a:pt x="23" y="6"/>
                    <a:pt x="14" y="7"/>
                    <a:pt x="11" y="9"/>
                  </a:cubicBezTo>
                  <a:cubicBezTo>
                    <a:pt x="9" y="10"/>
                    <a:pt x="7" y="13"/>
                    <a:pt x="8" y="13"/>
                  </a:cubicBezTo>
                  <a:cubicBezTo>
                    <a:pt x="9" y="13"/>
                    <a:pt x="7" y="15"/>
                    <a:pt x="5" y="16"/>
                  </a:cubicBezTo>
                  <a:cubicBezTo>
                    <a:pt x="4" y="16"/>
                    <a:pt x="1" y="16"/>
                    <a:pt x="0" y="17"/>
                  </a:cubicBezTo>
                  <a:cubicBezTo>
                    <a:pt x="0" y="18"/>
                    <a:pt x="1" y="18"/>
                    <a:pt x="1" y="19"/>
                  </a:cubicBezTo>
                  <a:cubicBezTo>
                    <a:pt x="2" y="19"/>
                    <a:pt x="3" y="18"/>
                    <a:pt x="3" y="19"/>
                  </a:cubicBezTo>
                  <a:cubicBezTo>
                    <a:pt x="4" y="19"/>
                    <a:pt x="7" y="19"/>
                    <a:pt x="7" y="20"/>
                  </a:cubicBezTo>
                  <a:cubicBezTo>
                    <a:pt x="8" y="20"/>
                    <a:pt x="5" y="20"/>
                    <a:pt x="4" y="21"/>
                  </a:cubicBezTo>
                  <a:cubicBezTo>
                    <a:pt x="2" y="21"/>
                    <a:pt x="3" y="23"/>
                    <a:pt x="4" y="24"/>
                  </a:cubicBezTo>
                  <a:cubicBezTo>
                    <a:pt x="5" y="24"/>
                    <a:pt x="8" y="24"/>
                    <a:pt x="8" y="24"/>
                  </a:cubicBezTo>
                  <a:cubicBezTo>
                    <a:pt x="8" y="24"/>
                    <a:pt x="12" y="25"/>
                    <a:pt x="13" y="25"/>
                  </a:cubicBezTo>
                  <a:cubicBezTo>
                    <a:pt x="14" y="25"/>
                    <a:pt x="15" y="28"/>
                    <a:pt x="16" y="29"/>
                  </a:cubicBezTo>
                  <a:cubicBezTo>
                    <a:pt x="16" y="30"/>
                    <a:pt x="16" y="33"/>
                    <a:pt x="16" y="33"/>
                  </a:cubicBezTo>
                  <a:cubicBezTo>
                    <a:pt x="16" y="34"/>
                    <a:pt x="19" y="35"/>
                    <a:pt x="19" y="35"/>
                  </a:cubicBezTo>
                  <a:cubicBezTo>
                    <a:pt x="20" y="35"/>
                    <a:pt x="20" y="36"/>
                    <a:pt x="19" y="36"/>
                  </a:cubicBezTo>
                  <a:cubicBezTo>
                    <a:pt x="17" y="36"/>
                    <a:pt x="18" y="39"/>
                    <a:pt x="19" y="39"/>
                  </a:cubicBezTo>
                  <a:cubicBezTo>
                    <a:pt x="21" y="40"/>
                    <a:pt x="20" y="42"/>
                    <a:pt x="19" y="42"/>
                  </a:cubicBezTo>
                  <a:cubicBezTo>
                    <a:pt x="18" y="43"/>
                    <a:pt x="19" y="45"/>
                    <a:pt x="18" y="45"/>
                  </a:cubicBezTo>
                  <a:cubicBezTo>
                    <a:pt x="17" y="46"/>
                    <a:pt x="21" y="52"/>
                    <a:pt x="21" y="55"/>
                  </a:cubicBezTo>
                  <a:cubicBezTo>
                    <a:pt x="21" y="58"/>
                    <a:pt x="23" y="60"/>
                    <a:pt x="23" y="60"/>
                  </a:cubicBezTo>
                  <a:cubicBezTo>
                    <a:pt x="24" y="60"/>
                    <a:pt x="26" y="61"/>
                    <a:pt x="27" y="62"/>
                  </a:cubicBezTo>
                  <a:cubicBezTo>
                    <a:pt x="27" y="62"/>
                    <a:pt x="28" y="61"/>
                    <a:pt x="29" y="61"/>
                  </a:cubicBezTo>
                  <a:cubicBezTo>
                    <a:pt x="29" y="60"/>
                    <a:pt x="30" y="59"/>
                    <a:pt x="31" y="57"/>
                  </a:cubicBezTo>
                  <a:cubicBezTo>
                    <a:pt x="32" y="56"/>
                    <a:pt x="34" y="50"/>
                    <a:pt x="34" y="49"/>
                  </a:cubicBezTo>
                  <a:cubicBezTo>
                    <a:pt x="34" y="49"/>
                    <a:pt x="37" y="49"/>
                    <a:pt x="38" y="49"/>
                  </a:cubicBezTo>
                  <a:cubicBezTo>
                    <a:pt x="38" y="48"/>
                    <a:pt x="40" y="47"/>
                    <a:pt x="41" y="46"/>
                  </a:cubicBezTo>
                  <a:cubicBezTo>
                    <a:pt x="41" y="46"/>
                    <a:pt x="45" y="44"/>
                    <a:pt x="46" y="43"/>
                  </a:cubicBezTo>
                  <a:cubicBezTo>
                    <a:pt x="47" y="43"/>
                    <a:pt x="49" y="39"/>
                    <a:pt x="50" y="38"/>
                  </a:cubicBezTo>
                  <a:cubicBezTo>
                    <a:pt x="51" y="38"/>
                    <a:pt x="50" y="38"/>
                    <a:pt x="49" y="37"/>
                  </a:cubicBezTo>
                  <a:cubicBezTo>
                    <a:pt x="48" y="37"/>
                    <a:pt x="48" y="36"/>
                    <a:pt x="48" y="35"/>
                  </a:cubicBezTo>
                  <a:cubicBezTo>
                    <a:pt x="49" y="35"/>
                    <a:pt x="52" y="36"/>
                    <a:pt x="53" y="36"/>
                  </a:cubicBezTo>
                  <a:cubicBezTo>
                    <a:pt x="54" y="37"/>
                    <a:pt x="56" y="35"/>
                    <a:pt x="56" y="35"/>
                  </a:cubicBezTo>
                  <a:cubicBezTo>
                    <a:pt x="55" y="34"/>
                    <a:pt x="55" y="34"/>
                    <a:pt x="56" y="34"/>
                  </a:cubicBezTo>
                  <a:cubicBezTo>
                    <a:pt x="56" y="35"/>
                    <a:pt x="56" y="32"/>
                    <a:pt x="56" y="32"/>
                  </a:cubicBezTo>
                  <a:cubicBezTo>
                    <a:pt x="56" y="31"/>
                    <a:pt x="59" y="29"/>
                    <a:pt x="59" y="26"/>
                  </a:cubicBezTo>
                  <a:cubicBezTo>
                    <a:pt x="58" y="23"/>
                    <a:pt x="60" y="21"/>
                    <a:pt x="61" y="21"/>
                  </a:cubicBezTo>
                  <a:cubicBezTo>
                    <a:pt x="62" y="21"/>
                    <a:pt x="61" y="18"/>
                    <a:pt x="60" y="18"/>
                  </a:cubicBezTo>
                  <a:cubicBezTo>
                    <a:pt x="59" y="17"/>
                    <a:pt x="60" y="17"/>
                    <a:pt x="61" y="17"/>
                  </a:cubicBezTo>
                  <a:cubicBezTo>
                    <a:pt x="61" y="16"/>
                    <a:pt x="62" y="14"/>
                    <a:pt x="61" y="13"/>
                  </a:cubicBezTo>
                  <a:cubicBezTo>
                    <a:pt x="61" y="13"/>
                    <a:pt x="63" y="12"/>
                    <a:pt x="64" y="11"/>
                  </a:cubicBezTo>
                  <a:cubicBezTo>
                    <a:pt x="64" y="11"/>
                    <a:pt x="66" y="10"/>
                    <a:pt x="67" y="10"/>
                  </a:cubicBezTo>
                  <a:cubicBezTo>
                    <a:pt x="68" y="9"/>
                    <a:pt x="68" y="7"/>
                    <a:pt x="68" y="7"/>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4" name="Freeform 28"/>
            <p:cNvSpPr>
              <a:spLocks/>
            </p:cNvSpPr>
            <p:nvPr/>
          </p:nvSpPr>
          <p:spPr bwMode="auto">
            <a:xfrm>
              <a:off x="11377613" y="2036763"/>
              <a:ext cx="171450" cy="142875"/>
            </a:xfrm>
            <a:custGeom>
              <a:avLst/>
              <a:gdLst>
                <a:gd name="T0" fmla="*/ 9 w 18"/>
                <a:gd name="T1" fmla="*/ 0 h 15"/>
                <a:gd name="T2" fmla="*/ 5 w 18"/>
                <a:gd name="T3" fmla="*/ 2 h 15"/>
                <a:gd name="T4" fmla="*/ 2 w 18"/>
                <a:gd name="T5" fmla="*/ 2 h 15"/>
                <a:gd name="T6" fmla="*/ 1 w 18"/>
                <a:gd name="T7" fmla="*/ 6 h 15"/>
                <a:gd name="T8" fmla="*/ 2 w 18"/>
                <a:gd name="T9" fmla="*/ 9 h 15"/>
                <a:gd name="T10" fmla="*/ 6 w 18"/>
                <a:gd name="T11" fmla="*/ 8 h 15"/>
                <a:gd name="T12" fmla="*/ 6 w 18"/>
                <a:gd name="T13" fmla="*/ 11 h 15"/>
                <a:gd name="T14" fmla="*/ 7 w 18"/>
                <a:gd name="T15" fmla="*/ 13 h 15"/>
                <a:gd name="T16" fmla="*/ 10 w 18"/>
                <a:gd name="T17" fmla="*/ 15 h 15"/>
                <a:gd name="T18" fmla="*/ 12 w 18"/>
                <a:gd name="T19" fmla="*/ 11 h 15"/>
                <a:gd name="T20" fmla="*/ 17 w 18"/>
                <a:gd name="T21" fmla="*/ 11 h 15"/>
                <a:gd name="T22" fmla="*/ 17 w 18"/>
                <a:gd name="T23" fmla="*/ 6 h 15"/>
                <a:gd name="T24" fmla="*/ 13 w 18"/>
                <a:gd name="T25" fmla="*/ 5 h 15"/>
                <a:gd name="T26" fmla="*/ 11 w 18"/>
                <a:gd name="T27" fmla="*/ 4 h 15"/>
                <a:gd name="T28" fmla="*/ 9 w 18"/>
                <a:gd name="T2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5">
                  <a:moveTo>
                    <a:pt x="9" y="0"/>
                  </a:moveTo>
                  <a:cubicBezTo>
                    <a:pt x="8" y="0"/>
                    <a:pt x="5" y="1"/>
                    <a:pt x="5" y="2"/>
                  </a:cubicBezTo>
                  <a:cubicBezTo>
                    <a:pt x="6" y="3"/>
                    <a:pt x="4" y="1"/>
                    <a:pt x="2" y="2"/>
                  </a:cubicBezTo>
                  <a:cubicBezTo>
                    <a:pt x="0" y="3"/>
                    <a:pt x="0" y="5"/>
                    <a:pt x="1" y="6"/>
                  </a:cubicBezTo>
                  <a:cubicBezTo>
                    <a:pt x="1" y="6"/>
                    <a:pt x="2" y="8"/>
                    <a:pt x="2" y="9"/>
                  </a:cubicBezTo>
                  <a:cubicBezTo>
                    <a:pt x="2" y="9"/>
                    <a:pt x="5" y="9"/>
                    <a:pt x="6" y="8"/>
                  </a:cubicBezTo>
                  <a:cubicBezTo>
                    <a:pt x="7" y="7"/>
                    <a:pt x="6" y="10"/>
                    <a:pt x="6" y="11"/>
                  </a:cubicBezTo>
                  <a:cubicBezTo>
                    <a:pt x="5" y="12"/>
                    <a:pt x="6" y="13"/>
                    <a:pt x="7" y="13"/>
                  </a:cubicBezTo>
                  <a:cubicBezTo>
                    <a:pt x="8" y="13"/>
                    <a:pt x="9" y="15"/>
                    <a:pt x="10" y="15"/>
                  </a:cubicBezTo>
                  <a:cubicBezTo>
                    <a:pt x="10" y="15"/>
                    <a:pt x="12" y="12"/>
                    <a:pt x="12" y="11"/>
                  </a:cubicBezTo>
                  <a:cubicBezTo>
                    <a:pt x="13" y="10"/>
                    <a:pt x="15" y="11"/>
                    <a:pt x="17" y="11"/>
                  </a:cubicBezTo>
                  <a:cubicBezTo>
                    <a:pt x="18" y="11"/>
                    <a:pt x="18" y="7"/>
                    <a:pt x="17" y="6"/>
                  </a:cubicBezTo>
                  <a:cubicBezTo>
                    <a:pt x="16" y="5"/>
                    <a:pt x="14" y="5"/>
                    <a:pt x="13" y="5"/>
                  </a:cubicBezTo>
                  <a:cubicBezTo>
                    <a:pt x="13" y="4"/>
                    <a:pt x="12" y="4"/>
                    <a:pt x="11" y="4"/>
                  </a:cubicBezTo>
                  <a:cubicBezTo>
                    <a:pt x="10" y="4"/>
                    <a:pt x="10" y="1"/>
                    <a:pt x="9"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5" name="Freeform 29"/>
            <p:cNvSpPr>
              <a:spLocks/>
            </p:cNvSpPr>
            <p:nvPr/>
          </p:nvSpPr>
          <p:spPr bwMode="auto">
            <a:xfrm>
              <a:off x="11491913" y="2017713"/>
              <a:ext cx="133350" cy="47625"/>
            </a:xfrm>
            <a:custGeom>
              <a:avLst/>
              <a:gdLst>
                <a:gd name="T0" fmla="*/ 8 w 14"/>
                <a:gd name="T1" fmla="*/ 5 h 5"/>
                <a:gd name="T2" fmla="*/ 13 w 14"/>
                <a:gd name="T3" fmla="*/ 3 h 5"/>
                <a:gd name="T4" fmla="*/ 4 w 14"/>
                <a:gd name="T5" fmla="*/ 1 h 5"/>
                <a:gd name="T6" fmla="*/ 0 w 14"/>
                <a:gd name="T7" fmla="*/ 1 h 5"/>
                <a:gd name="T8" fmla="*/ 8 w 14"/>
                <a:gd name="T9" fmla="*/ 5 h 5"/>
              </a:gdLst>
              <a:ahLst/>
              <a:cxnLst>
                <a:cxn ang="0">
                  <a:pos x="T0" y="T1"/>
                </a:cxn>
                <a:cxn ang="0">
                  <a:pos x="T2" y="T3"/>
                </a:cxn>
                <a:cxn ang="0">
                  <a:pos x="T4" y="T5"/>
                </a:cxn>
                <a:cxn ang="0">
                  <a:pos x="T6" y="T7"/>
                </a:cxn>
                <a:cxn ang="0">
                  <a:pos x="T8" y="T9"/>
                </a:cxn>
              </a:cxnLst>
              <a:rect l="0" t="0" r="r" b="b"/>
              <a:pathLst>
                <a:path w="14" h="5">
                  <a:moveTo>
                    <a:pt x="8" y="5"/>
                  </a:moveTo>
                  <a:cubicBezTo>
                    <a:pt x="10" y="5"/>
                    <a:pt x="13" y="3"/>
                    <a:pt x="13" y="3"/>
                  </a:cubicBezTo>
                  <a:cubicBezTo>
                    <a:pt x="14" y="2"/>
                    <a:pt x="7" y="1"/>
                    <a:pt x="4" y="1"/>
                  </a:cubicBezTo>
                  <a:cubicBezTo>
                    <a:pt x="2" y="0"/>
                    <a:pt x="0" y="1"/>
                    <a:pt x="0" y="1"/>
                  </a:cubicBezTo>
                  <a:cubicBezTo>
                    <a:pt x="0" y="2"/>
                    <a:pt x="6" y="4"/>
                    <a:pt x="8" y="5"/>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6" name="Freeform 30"/>
            <p:cNvSpPr>
              <a:spLocks/>
            </p:cNvSpPr>
            <p:nvPr/>
          </p:nvSpPr>
          <p:spPr bwMode="auto">
            <a:xfrm>
              <a:off x="11156950" y="2630488"/>
              <a:ext cx="47625" cy="57150"/>
            </a:xfrm>
            <a:custGeom>
              <a:avLst/>
              <a:gdLst>
                <a:gd name="T0" fmla="*/ 1 w 5"/>
                <a:gd name="T1" fmla="*/ 2 h 6"/>
                <a:gd name="T2" fmla="*/ 0 w 5"/>
                <a:gd name="T3" fmla="*/ 5 h 6"/>
                <a:gd name="T4" fmla="*/ 4 w 5"/>
                <a:gd name="T5" fmla="*/ 6 h 6"/>
                <a:gd name="T6" fmla="*/ 5 w 5"/>
                <a:gd name="T7" fmla="*/ 4 h 6"/>
                <a:gd name="T8" fmla="*/ 3 w 5"/>
                <a:gd name="T9" fmla="*/ 0 h 6"/>
                <a:gd name="T10" fmla="*/ 1 w 5"/>
                <a:gd name="T11" fmla="*/ 2 h 6"/>
              </a:gdLst>
              <a:ahLst/>
              <a:cxnLst>
                <a:cxn ang="0">
                  <a:pos x="T0" y="T1"/>
                </a:cxn>
                <a:cxn ang="0">
                  <a:pos x="T2" y="T3"/>
                </a:cxn>
                <a:cxn ang="0">
                  <a:pos x="T4" y="T5"/>
                </a:cxn>
                <a:cxn ang="0">
                  <a:pos x="T6" y="T7"/>
                </a:cxn>
                <a:cxn ang="0">
                  <a:pos x="T8" y="T9"/>
                </a:cxn>
                <a:cxn ang="0">
                  <a:pos x="T10" y="T11"/>
                </a:cxn>
              </a:cxnLst>
              <a:rect l="0" t="0" r="r" b="b"/>
              <a:pathLst>
                <a:path w="5" h="6">
                  <a:moveTo>
                    <a:pt x="1" y="2"/>
                  </a:moveTo>
                  <a:cubicBezTo>
                    <a:pt x="1" y="2"/>
                    <a:pt x="0" y="4"/>
                    <a:pt x="0" y="5"/>
                  </a:cubicBezTo>
                  <a:cubicBezTo>
                    <a:pt x="1" y="6"/>
                    <a:pt x="3" y="6"/>
                    <a:pt x="4" y="6"/>
                  </a:cubicBezTo>
                  <a:cubicBezTo>
                    <a:pt x="5" y="6"/>
                    <a:pt x="5" y="5"/>
                    <a:pt x="5" y="4"/>
                  </a:cubicBezTo>
                  <a:cubicBezTo>
                    <a:pt x="5" y="4"/>
                    <a:pt x="4" y="0"/>
                    <a:pt x="3" y="0"/>
                  </a:cubicBezTo>
                  <a:cubicBezTo>
                    <a:pt x="3" y="0"/>
                    <a:pt x="2" y="3"/>
                    <a:pt x="1" y="2"/>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7" name="Freeform 31"/>
            <p:cNvSpPr>
              <a:spLocks/>
            </p:cNvSpPr>
            <p:nvPr/>
          </p:nvSpPr>
          <p:spPr bwMode="auto">
            <a:xfrm>
              <a:off x="11128375" y="2371725"/>
              <a:ext cx="114300" cy="85725"/>
            </a:xfrm>
            <a:custGeom>
              <a:avLst/>
              <a:gdLst>
                <a:gd name="T0" fmla="*/ 11 w 12"/>
                <a:gd name="T1" fmla="*/ 3 h 9"/>
                <a:gd name="T2" fmla="*/ 6 w 12"/>
                <a:gd name="T3" fmla="*/ 2 h 9"/>
                <a:gd name="T4" fmla="*/ 2 w 12"/>
                <a:gd name="T5" fmla="*/ 1 h 9"/>
                <a:gd name="T6" fmla="*/ 0 w 12"/>
                <a:gd name="T7" fmla="*/ 3 h 9"/>
                <a:gd name="T8" fmla="*/ 1 w 12"/>
                <a:gd name="T9" fmla="*/ 4 h 9"/>
                <a:gd name="T10" fmla="*/ 1 w 12"/>
                <a:gd name="T11" fmla="*/ 6 h 9"/>
                <a:gd name="T12" fmla="*/ 3 w 12"/>
                <a:gd name="T13" fmla="*/ 8 h 9"/>
                <a:gd name="T14" fmla="*/ 6 w 12"/>
                <a:gd name="T15" fmla="*/ 9 h 9"/>
                <a:gd name="T16" fmla="*/ 10 w 12"/>
                <a:gd name="T17" fmla="*/ 8 h 9"/>
                <a:gd name="T18" fmla="*/ 11 w 12"/>
                <a:gd name="T19"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9">
                  <a:moveTo>
                    <a:pt x="11" y="3"/>
                  </a:moveTo>
                  <a:cubicBezTo>
                    <a:pt x="11" y="2"/>
                    <a:pt x="7" y="2"/>
                    <a:pt x="6" y="2"/>
                  </a:cubicBezTo>
                  <a:cubicBezTo>
                    <a:pt x="5" y="2"/>
                    <a:pt x="3" y="1"/>
                    <a:pt x="2" y="1"/>
                  </a:cubicBezTo>
                  <a:cubicBezTo>
                    <a:pt x="2" y="0"/>
                    <a:pt x="1" y="3"/>
                    <a:pt x="0" y="3"/>
                  </a:cubicBezTo>
                  <a:cubicBezTo>
                    <a:pt x="0" y="4"/>
                    <a:pt x="1" y="4"/>
                    <a:pt x="1" y="4"/>
                  </a:cubicBezTo>
                  <a:cubicBezTo>
                    <a:pt x="1" y="4"/>
                    <a:pt x="1" y="5"/>
                    <a:pt x="1" y="6"/>
                  </a:cubicBezTo>
                  <a:cubicBezTo>
                    <a:pt x="0" y="7"/>
                    <a:pt x="3" y="7"/>
                    <a:pt x="3" y="8"/>
                  </a:cubicBezTo>
                  <a:cubicBezTo>
                    <a:pt x="4" y="9"/>
                    <a:pt x="5" y="9"/>
                    <a:pt x="6" y="9"/>
                  </a:cubicBezTo>
                  <a:cubicBezTo>
                    <a:pt x="7" y="9"/>
                    <a:pt x="9" y="8"/>
                    <a:pt x="10" y="8"/>
                  </a:cubicBezTo>
                  <a:cubicBezTo>
                    <a:pt x="11" y="8"/>
                    <a:pt x="12" y="4"/>
                    <a:pt x="11" y="3"/>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8" name="Freeform 32"/>
            <p:cNvSpPr>
              <a:spLocks/>
            </p:cNvSpPr>
            <p:nvPr/>
          </p:nvSpPr>
          <p:spPr bwMode="auto">
            <a:xfrm>
              <a:off x="11855450" y="2141538"/>
              <a:ext cx="171450" cy="173038"/>
            </a:xfrm>
            <a:custGeom>
              <a:avLst/>
              <a:gdLst>
                <a:gd name="T0" fmla="*/ 10 w 18"/>
                <a:gd name="T1" fmla="*/ 7 h 18"/>
                <a:gd name="T2" fmla="*/ 17 w 18"/>
                <a:gd name="T3" fmla="*/ 2 h 18"/>
                <a:gd name="T4" fmla="*/ 16 w 18"/>
                <a:gd name="T5" fmla="*/ 0 h 18"/>
                <a:gd name="T6" fmla="*/ 15 w 18"/>
                <a:gd name="T7" fmla="*/ 1 h 18"/>
                <a:gd name="T8" fmla="*/ 7 w 18"/>
                <a:gd name="T9" fmla="*/ 3 h 18"/>
                <a:gd name="T10" fmla="*/ 3 w 18"/>
                <a:gd name="T11" fmla="*/ 6 h 18"/>
                <a:gd name="T12" fmla="*/ 0 w 18"/>
                <a:gd name="T13" fmla="*/ 14 h 18"/>
                <a:gd name="T14" fmla="*/ 3 w 18"/>
                <a:gd name="T15" fmla="*/ 17 h 18"/>
                <a:gd name="T16" fmla="*/ 6 w 18"/>
                <a:gd name="T17" fmla="*/ 17 h 18"/>
                <a:gd name="T18" fmla="*/ 5 w 18"/>
                <a:gd name="T19" fmla="*/ 12 h 18"/>
                <a:gd name="T20" fmla="*/ 10 w 18"/>
                <a:gd name="T2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10" y="7"/>
                  </a:moveTo>
                  <a:cubicBezTo>
                    <a:pt x="12" y="5"/>
                    <a:pt x="17" y="4"/>
                    <a:pt x="17" y="2"/>
                  </a:cubicBezTo>
                  <a:cubicBezTo>
                    <a:pt x="18" y="1"/>
                    <a:pt x="17" y="0"/>
                    <a:pt x="16" y="0"/>
                  </a:cubicBezTo>
                  <a:cubicBezTo>
                    <a:pt x="16" y="0"/>
                    <a:pt x="15" y="1"/>
                    <a:pt x="15" y="1"/>
                  </a:cubicBezTo>
                  <a:cubicBezTo>
                    <a:pt x="15" y="1"/>
                    <a:pt x="9" y="3"/>
                    <a:pt x="7" y="3"/>
                  </a:cubicBezTo>
                  <a:cubicBezTo>
                    <a:pt x="6" y="4"/>
                    <a:pt x="4" y="6"/>
                    <a:pt x="3" y="6"/>
                  </a:cubicBezTo>
                  <a:cubicBezTo>
                    <a:pt x="2" y="7"/>
                    <a:pt x="1" y="13"/>
                    <a:pt x="0" y="14"/>
                  </a:cubicBezTo>
                  <a:cubicBezTo>
                    <a:pt x="0" y="14"/>
                    <a:pt x="2" y="17"/>
                    <a:pt x="3" y="17"/>
                  </a:cubicBezTo>
                  <a:cubicBezTo>
                    <a:pt x="4" y="18"/>
                    <a:pt x="6" y="17"/>
                    <a:pt x="6" y="17"/>
                  </a:cubicBezTo>
                  <a:cubicBezTo>
                    <a:pt x="7" y="17"/>
                    <a:pt x="6" y="13"/>
                    <a:pt x="5" y="12"/>
                  </a:cubicBezTo>
                  <a:cubicBezTo>
                    <a:pt x="5" y="10"/>
                    <a:pt x="9" y="8"/>
                    <a:pt x="10" y="7"/>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9" name="Freeform 33"/>
            <p:cNvSpPr>
              <a:spLocks/>
            </p:cNvSpPr>
            <p:nvPr/>
          </p:nvSpPr>
          <p:spPr bwMode="auto">
            <a:xfrm>
              <a:off x="11893550" y="2017713"/>
              <a:ext cx="47625" cy="57150"/>
            </a:xfrm>
            <a:custGeom>
              <a:avLst/>
              <a:gdLst>
                <a:gd name="T0" fmla="*/ 0 w 5"/>
                <a:gd name="T1" fmla="*/ 5 h 6"/>
                <a:gd name="T2" fmla="*/ 5 w 5"/>
                <a:gd name="T3" fmla="*/ 4 h 6"/>
                <a:gd name="T4" fmla="*/ 0 w 5"/>
                <a:gd name="T5" fmla="*/ 5 h 6"/>
              </a:gdLst>
              <a:ahLst/>
              <a:cxnLst>
                <a:cxn ang="0">
                  <a:pos x="T0" y="T1"/>
                </a:cxn>
                <a:cxn ang="0">
                  <a:pos x="T2" y="T3"/>
                </a:cxn>
                <a:cxn ang="0">
                  <a:pos x="T4" y="T5"/>
                </a:cxn>
              </a:cxnLst>
              <a:rect l="0" t="0" r="r" b="b"/>
              <a:pathLst>
                <a:path w="5" h="6">
                  <a:moveTo>
                    <a:pt x="0" y="5"/>
                  </a:moveTo>
                  <a:cubicBezTo>
                    <a:pt x="2" y="6"/>
                    <a:pt x="3" y="4"/>
                    <a:pt x="5" y="4"/>
                  </a:cubicBezTo>
                  <a:cubicBezTo>
                    <a:pt x="5" y="0"/>
                    <a:pt x="0" y="1"/>
                    <a:pt x="0" y="5"/>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0" name="Freeform 34"/>
            <p:cNvSpPr>
              <a:spLocks/>
            </p:cNvSpPr>
            <p:nvPr/>
          </p:nvSpPr>
          <p:spPr bwMode="auto">
            <a:xfrm>
              <a:off x="12247563" y="2055813"/>
              <a:ext cx="85725" cy="28575"/>
            </a:xfrm>
            <a:custGeom>
              <a:avLst/>
              <a:gdLst>
                <a:gd name="T0" fmla="*/ 0 w 9"/>
                <a:gd name="T1" fmla="*/ 1 h 3"/>
                <a:gd name="T2" fmla="*/ 7 w 9"/>
                <a:gd name="T3" fmla="*/ 2 h 3"/>
                <a:gd name="T4" fmla="*/ 5 w 9"/>
                <a:gd name="T5" fmla="*/ 0 h 3"/>
                <a:gd name="T6" fmla="*/ 0 w 9"/>
                <a:gd name="T7" fmla="*/ 1 h 3"/>
              </a:gdLst>
              <a:ahLst/>
              <a:cxnLst>
                <a:cxn ang="0">
                  <a:pos x="T0" y="T1"/>
                </a:cxn>
                <a:cxn ang="0">
                  <a:pos x="T2" y="T3"/>
                </a:cxn>
                <a:cxn ang="0">
                  <a:pos x="T4" y="T5"/>
                </a:cxn>
                <a:cxn ang="0">
                  <a:pos x="T6" y="T7"/>
                </a:cxn>
              </a:cxnLst>
              <a:rect l="0" t="0" r="r" b="b"/>
              <a:pathLst>
                <a:path w="9" h="3">
                  <a:moveTo>
                    <a:pt x="0" y="1"/>
                  </a:moveTo>
                  <a:cubicBezTo>
                    <a:pt x="0" y="2"/>
                    <a:pt x="6" y="3"/>
                    <a:pt x="7" y="2"/>
                  </a:cubicBezTo>
                  <a:cubicBezTo>
                    <a:pt x="9" y="2"/>
                    <a:pt x="7" y="0"/>
                    <a:pt x="5" y="0"/>
                  </a:cubicBezTo>
                  <a:cubicBezTo>
                    <a:pt x="2" y="0"/>
                    <a:pt x="0" y="1"/>
                    <a:pt x="0" y="1"/>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1" name="Freeform 35"/>
            <p:cNvSpPr>
              <a:spLocks/>
            </p:cNvSpPr>
            <p:nvPr/>
          </p:nvSpPr>
          <p:spPr bwMode="auto">
            <a:xfrm>
              <a:off x="10391775" y="2428875"/>
              <a:ext cx="77787" cy="47625"/>
            </a:xfrm>
            <a:custGeom>
              <a:avLst/>
              <a:gdLst>
                <a:gd name="T0" fmla="*/ 1 w 8"/>
                <a:gd name="T1" fmla="*/ 2 h 5"/>
                <a:gd name="T2" fmla="*/ 2 w 8"/>
                <a:gd name="T3" fmla="*/ 5 h 5"/>
                <a:gd name="T4" fmla="*/ 6 w 8"/>
                <a:gd name="T5" fmla="*/ 2 h 5"/>
                <a:gd name="T6" fmla="*/ 8 w 8"/>
                <a:gd name="T7" fmla="*/ 3 h 5"/>
                <a:gd name="T8" fmla="*/ 3 w 8"/>
                <a:gd name="T9" fmla="*/ 0 h 5"/>
                <a:gd name="T10" fmla="*/ 1 w 8"/>
                <a:gd name="T11" fmla="*/ 2 h 5"/>
              </a:gdLst>
              <a:ahLst/>
              <a:cxnLst>
                <a:cxn ang="0">
                  <a:pos x="T0" y="T1"/>
                </a:cxn>
                <a:cxn ang="0">
                  <a:pos x="T2" y="T3"/>
                </a:cxn>
                <a:cxn ang="0">
                  <a:pos x="T4" y="T5"/>
                </a:cxn>
                <a:cxn ang="0">
                  <a:pos x="T6" y="T7"/>
                </a:cxn>
                <a:cxn ang="0">
                  <a:pos x="T8" y="T9"/>
                </a:cxn>
                <a:cxn ang="0">
                  <a:pos x="T10" y="T11"/>
                </a:cxn>
              </a:cxnLst>
              <a:rect l="0" t="0" r="r" b="b"/>
              <a:pathLst>
                <a:path w="8" h="5">
                  <a:moveTo>
                    <a:pt x="1" y="2"/>
                  </a:moveTo>
                  <a:cubicBezTo>
                    <a:pt x="0" y="3"/>
                    <a:pt x="0" y="5"/>
                    <a:pt x="2" y="5"/>
                  </a:cubicBezTo>
                  <a:cubicBezTo>
                    <a:pt x="3" y="5"/>
                    <a:pt x="4" y="1"/>
                    <a:pt x="6" y="2"/>
                  </a:cubicBezTo>
                  <a:cubicBezTo>
                    <a:pt x="7" y="3"/>
                    <a:pt x="8" y="3"/>
                    <a:pt x="8" y="3"/>
                  </a:cubicBezTo>
                  <a:cubicBezTo>
                    <a:pt x="7" y="2"/>
                    <a:pt x="4" y="1"/>
                    <a:pt x="3" y="0"/>
                  </a:cubicBezTo>
                  <a:cubicBezTo>
                    <a:pt x="3" y="0"/>
                    <a:pt x="1" y="2"/>
                    <a:pt x="1" y="2"/>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2" name="Freeform 36"/>
            <p:cNvSpPr>
              <a:spLocks/>
            </p:cNvSpPr>
            <p:nvPr/>
          </p:nvSpPr>
          <p:spPr bwMode="auto">
            <a:xfrm>
              <a:off x="10526713" y="3279775"/>
              <a:ext cx="28575" cy="19050"/>
            </a:xfrm>
            <a:custGeom>
              <a:avLst/>
              <a:gdLst>
                <a:gd name="T0" fmla="*/ 0 w 3"/>
                <a:gd name="T1" fmla="*/ 2 h 2"/>
                <a:gd name="T2" fmla="*/ 3 w 3"/>
                <a:gd name="T3" fmla="*/ 2 h 2"/>
                <a:gd name="T4" fmla="*/ 2 w 3"/>
                <a:gd name="T5" fmla="*/ 0 h 2"/>
                <a:gd name="T6" fmla="*/ 0 w 3"/>
                <a:gd name="T7" fmla="*/ 2 h 2"/>
              </a:gdLst>
              <a:ahLst/>
              <a:cxnLst>
                <a:cxn ang="0">
                  <a:pos x="T0" y="T1"/>
                </a:cxn>
                <a:cxn ang="0">
                  <a:pos x="T2" y="T3"/>
                </a:cxn>
                <a:cxn ang="0">
                  <a:pos x="T4" y="T5"/>
                </a:cxn>
                <a:cxn ang="0">
                  <a:pos x="T6" y="T7"/>
                </a:cxn>
              </a:cxnLst>
              <a:rect l="0" t="0" r="r" b="b"/>
              <a:pathLst>
                <a:path w="3" h="2">
                  <a:moveTo>
                    <a:pt x="0" y="2"/>
                  </a:moveTo>
                  <a:cubicBezTo>
                    <a:pt x="0" y="2"/>
                    <a:pt x="3" y="2"/>
                    <a:pt x="3" y="2"/>
                  </a:cubicBezTo>
                  <a:cubicBezTo>
                    <a:pt x="3" y="1"/>
                    <a:pt x="3" y="0"/>
                    <a:pt x="2" y="0"/>
                  </a:cubicBezTo>
                  <a:cubicBezTo>
                    <a:pt x="2" y="0"/>
                    <a:pt x="0" y="1"/>
                    <a:pt x="0" y="2"/>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3" name="Freeform 37"/>
            <p:cNvSpPr>
              <a:spLocks/>
            </p:cNvSpPr>
            <p:nvPr/>
          </p:nvSpPr>
          <p:spPr bwMode="auto">
            <a:xfrm>
              <a:off x="10315575" y="3213100"/>
              <a:ext cx="192087" cy="85725"/>
            </a:xfrm>
            <a:custGeom>
              <a:avLst/>
              <a:gdLst>
                <a:gd name="T0" fmla="*/ 12 w 20"/>
                <a:gd name="T1" fmla="*/ 5 h 9"/>
                <a:gd name="T2" fmla="*/ 13 w 20"/>
                <a:gd name="T3" fmla="*/ 7 h 9"/>
                <a:gd name="T4" fmla="*/ 16 w 20"/>
                <a:gd name="T5" fmla="*/ 9 h 9"/>
                <a:gd name="T6" fmla="*/ 19 w 20"/>
                <a:gd name="T7" fmla="*/ 8 h 9"/>
                <a:gd name="T8" fmla="*/ 17 w 20"/>
                <a:gd name="T9" fmla="*/ 5 h 9"/>
                <a:gd name="T10" fmla="*/ 13 w 20"/>
                <a:gd name="T11" fmla="*/ 3 h 9"/>
                <a:gd name="T12" fmla="*/ 10 w 20"/>
                <a:gd name="T13" fmla="*/ 1 h 9"/>
                <a:gd name="T14" fmla="*/ 4 w 20"/>
                <a:gd name="T15" fmla="*/ 0 h 9"/>
                <a:gd name="T16" fmla="*/ 0 w 20"/>
                <a:gd name="T17" fmla="*/ 2 h 9"/>
                <a:gd name="T18" fmla="*/ 3 w 20"/>
                <a:gd name="T19" fmla="*/ 3 h 9"/>
                <a:gd name="T20" fmla="*/ 8 w 20"/>
                <a:gd name="T21" fmla="*/ 4 h 9"/>
                <a:gd name="T22" fmla="*/ 12 w 20"/>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9">
                  <a:moveTo>
                    <a:pt x="12" y="5"/>
                  </a:moveTo>
                  <a:cubicBezTo>
                    <a:pt x="13" y="5"/>
                    <a:pt x="12" y="7"/>
                    <a:pt x="13" y="7"/>
                  </a:cubicBezTo>
                  <a:cubicBezTo>
                    <a:pt x="13" y="8"/>
                    <a:pt x="16" y="8"/>
                    <a:pt x="16" y="9"/>
                  </a:cubicBezTo>
                  <a:cubicBezTo>
                    <a:pt x="17" y="9"/>
                    <a:pt x="18" y="8"/>
                    <a:pt x="19" y="8"/>
                  </a:cubicBezTo>
                  <a:cubicBezTo>
                    <a:pt x="20" y="8"/>
                    <a:pt x="19" y="5"/>
                    <a:pt x="17" y="5"/>
                  </a:cubicBezTo>
                  <a:cubicBezTo>
                    <a:pt x="15" y="5"/>
                    <a:pt x="14" y="3"/>
                    <a:pt x="13" y="3"/>
                  </a:cubicBezTo>
                  <a:cubicBezTo>
                    <a:pt x="13" y="3"/>
                    <a:pt x="11" y="1"/>
                    <a:pt x="10" y="1"/>
                  </a:cubicBezTo>
                  <a:cubicBezTo>
                    <a:pt x="10" y="0"/>
                    <a:pt x="5" y="0"/>
                    <a:pt x="4" y="0"/>
                  </a:cubicBezTo>
                  <a:cubicBezTo>
                    <a:pt x="2" y="0"/>
                    <a:pt x="0" y="2"/>
                    <a:pt x="0" y="2"/>
                  </a:cubicBezTo>
                  <a:cubicBezTo>
                    <a:pt x="0" y="3"/>
                    <a:pt x="2" y="3"/>
                    <a:pt x="3" y="3"/>
                  </a:cubicBezTo>
                  <a:cubicBezTo>
                    <a:pt x="4" y="2"/>
                    <a:pt x="8" y="3"/>
                    <a:pt x="8" y="4"/>
                  </a:cubicBezTo>
                  <a:cubicBezTo>
                    <a:pt x="9" y="5"/>
                    <a:pt x="11" y="5"/>
                    <a:pt x="12" y="5"/>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4" name="Freeform 38"/>
            <p:cNvSpPr>
              <a:spLocks/>
            </p:cNvSpPr>
            <p:nvPr/>
          </p:nvSpPr>
          <p:spPr bwMode="auto">
            <a:xfrm>
              <a:off x="10382250" y="3289300"/>
              <a:ext cx="28575" cy="9525"/>
            </a:xfrm>
            <a:custGeom>
              <a:avLst/>
              <a:gdLst>
                <a:gd name="T0" fmla="*/ 0 w 3"/>
                <a:gd name="T1" fmla="*/ 1 h 1"/>
                <a:gd name="T2" fmla="*/ 3 w 3"/>
                <a:gd name="T3" fmla="*/ 1 h 1"/>
                <a:gd name="T4" fmla="*/ 3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0" y="1"/>
                    <a:pt x="2" y="1"/>
                    <a:pt x="3" y="1"/>
                  </a:cubicBezTo>
                  <a:cubicBezTo>
                    <a:pt x="3" y="1"/>
                    <a:pt x="3" y="1"/>
                    <a:pt x="3" y="0"/>
                  </a:cubicBezTo>
                  <a:cubicBezTo>
                    <a:pt x="2" y="0"/>
                    <a:pt x="0" y="0"/>
                    <a:pt x="0" y="1"/>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5" name="Freeform 39"/>
            <p:cNvSpPr>
              <a:spLocks/>
            </p:cNvSpPr>
            <p:nvPr/>
          </p:nvSpPr>
          <p:spPr bwMode="auto">
            <a:xfrm>
              <a:off x="10382250" y="3184525"/>
              <a:ext cx="19050" cy="19050"/>
            </a:xfrm>
            <a:custGeom>
              <a:avLst/>
              <a:gdLst>
                <a:gd name="T0" fmla="*/ 2 w 2"/>
                <a:gd name="T1" fmla="*/ 0 h 2"/>
                <a:gd name="T2" fmla="*/ 0 w 2"/>
                <a:gd name="T3" fmla="*/ 1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1" y="0"/>
                    <a:pt x="0" y="0"/>
                    <a:pt x="0" y="1"/>
                  </a:cubicBezTo>
                  <a:cubicBezTo>
                    <a:pt x="0" y="1"/>
                    <a:pt x="1" y="2"/>
                    <a:pt x="1" y="2"/>
                  </a:cubicBezTo>
                  <a:cubicBezTo>
                    <a:pt x="2" y="2"/>
                    <a:pt x="2" y="0"/>
                    <a:pt x="2"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6" name="Freeform 40"/>
            <p:cNvSpPr>
              <a:spLocks/>
            </p:cNvSpPr>
            <p:nvPr/>
          </p:nvSpPr>
          <p:spPr bwMode="auto">
            <a:xfrm>
              <a:off x="10420350" y="3175000"/>
              <a:ext cx="28575" cy="28575"/>
            </a:xfrm>
            <a:custGeom>
              <a:avLst/>
              <a:gdLst>
                <a:gd name="T0" fmla="*/ 3 w 3"/>
                <a:gd name="T1" fmla="*/ 1 h 3"/>
                <a:gd name="T2" fmla="*/ 1 w 3"/>
                <a:gd name="T3" fmla="*/ 0 h 3"/>
                <a:gd name="T4" fmla="*/ 1 w 3"/>
                <a:gd name="T5" fmla="*/ 2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1" y="0"/>
                    <a:pt x="1" y="0"/>
                  </a:cubicBezTo>
                  <a:cubicBezTo>
                    <a:pt x="1" y="0"/>
                    <a:pt x="0" y="1"/>
                    <a:pt x="1" y="2"/>
                  </a:cubicBezTo>
                  <a:cubicBezTo>
                    <a:pt x="1" y="3"/>
                    <a:pt x="3" y="2"/>
                    <a:pt x="3" y="1"/>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7" name="Freeform 41"/>
            <p:cNvSpPr>
              <a:spLocks/>
            </p:cNvSpPr>
            <p:nvPr/>
          </p:nvSpPr>
          <p:spPr bwMode="auto">
            <a:xfrm>
              <a:off x="10448925" y="3203575"/>
              <a:ext cx="39687" cy="38100"/>
            </a:xfrm>
            <a:custGeom>
              <a:avLst/>
              <a:gdLst>
                <a:gd name="T0" fmla="*/ 3 w 4"/>
                <a:gd name="T1" fmla="*/ 4 h 4"/>
                <a:gd name="T2" fmla="*/ 4 w 4"/>
                <a:gd name="T3" fmla="*/ 2 h 4"/>
                <a:gd name="T4" fmla="*/ 1 w 4"/>
                <a:gd name="T5" fmla="*/ 0 h 4"/>
                <a:gd name="T6" fmla="*/ 0 w 4"/>
                <a:gd name="T7" fmla="*/ 2 h 4"/>
                <a:gd name="T8" fmla="*/ 1 w 4"/>
                <a:gd name="T9" fmla="*/ 3 h 4"/>
                <a:gd name="T10" fmla="*/ 3 w 4"/>
                <a:gd name="T11" fmla="*/ 4 h 4"/>
              </a:gdLst>
              <a:ahLst/>
              <a:cxnLst>
                <a:cxn ang="0">
                  <a:pos x="T0" y="T1"/>
                </a:cxn>
                <a:cxn ang="0">
                  <a:pos x="T2" y="T3"/>
                </a:cxn>
                <a:cxn ang="0">
                  <a:pos x="T4" y="T5"/>
                </a:cxn>
                <a:cxn ang="0">
                  <a:pos x="T6" y="T7"/>
                </a:cxn>
                <a:cxn ang="0">
                  <a:pos x="T8" y="T9"/>
                </a:cxn>
                <a:cxn ang="0">
                  <a:pos x="T10" y="T11"/>
                </a:cxn>
              </a:cxnLst>
              <a:rect l="0" t="0" r="r" b="b"/>
              <a:pathLst>
                <a:path w="4" h="4">
                  <a:moveTo>
                    <a:pt x="3" y="4"/>
                  </a:moveTo>
                  <a:cubicBezTo>
                    <a:pt x="4" y="3"/>
                    <a:pt x="4" y="2"/>
                    <a:pt x="4" y="2"/>
                  </a:cubicBezTo>
                  <a:cubicBezTo>
                    <a:pt x="3" y="2"/>
                    <a:pt x="2" y="0"/>
                    <a:pt x="1" y="0"/>
                  </a:cubicBezTo>
                  <a:cubicBezTo>
                    <a:pt x="1" y="0"/>
                    <a:pt x="0" y="1"/>
                    <a:pt x="0" y="2"/>
                  </a:cubicBezTo>
                  <a:cubicBezTo>
                    <a:pt x="0" y="2"/>
                    <a:pt x="1" y="3"/>
                    <a:pt x="1" y="3"/>
                  </a:cubicBezTo>
                  <a:cubicBezTo>
                    <a:pt x="1" y="2"/>
                    <a:pt x="2" y="4"/>
                    <a:pt x="3" y="4"/>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8" name="Freeform 42"/>
            <p:cNvSpPr>
              <a:spLocks/>
            </p:cNvSpPr>
            <p:nvPr/>
          </p:nvSpPr>
          <p:spPr bwMode="auto">
            <a:xfrm>
              <a:off x="12944475" y="3586163"/>
              <a:ext cx="68262" cy="47625"/>
            </a:xfrm>
            <a:custGeom>
              <a:avLst/>
              <a:gdLst>
                <a:gd name="T0" fmla="*/ 5 w 7"/>
                <a:gd name="T1" fmla="*/ 1 h 5"/>
                <a:gd name="T2" fmla="*/ 2 w 7"/>
                <a:gd name="T3" fmla="*/ 1 h 5"/>
                <a:gd name="T4" fmla="*/ 1 w 7"/>
                <a:gd name="T5" fmla="*/ 2 h 5"/>
                <a:gd name="T6" fmla="*/ 1 w 7"/>
                <a:gd name="T7" fmla="*/ 3 h 5"/>
                <a:gd name="T8" fmla="*/ 6 w 7"/>
                <a:gd name="T9" fmla="*/ 5 h 5"/>
                <a:gd name="T10" fmla="*/ 7 w 7"/>
                <a:gd name="T11" fmla="*/ 0 h 5"/>
                <a:gd name="T12" fmla="*/ 5 w 7"/>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5" y="1"/>
                  </a:moveTo>
                  <a:cubicBezTo>
                    <a:pt x="5" y="1"/>
                    <a:pt x="2" y="1"/>
                    <a:pt x="2" y="1"/>
                  </a:cubicBezTo>
                  <a:cubicBezTo>
                    <a:pt x="2" y="0"/>
                    <a:pt x="1" y="2"/>
                    <a:pt x="1" y="2"/>
                  </a:cubicBezTo>
                  <a:cubicBezTo>
                    <a:pt x="0" y="2"/>
                    <a:pt x="1" y="3"/>
                    <a:pt x="1" y="3"/>
                  </a:cubicBezTo>
                  <a:cubicBezTo>
                    <a:pt x="2" y="3"/>
                    <a:pt x="4" y="4"/>
                    <a:pt x="6" y="5"/>
                  </a:cubicBezTo>
                  <a:cubicBezTo>
                    <a:pt x="6" y="3"/>
                    <a:pt x="7" y="1"/>
                    <a:pt x="7" y="0"/>
                  </a:cubicBezTo>
                  <a:cubicBezTo>
                    <a:pt x="6" y="0"/>
                    <a:pt x="6" y="0"/>
                    <a:pt x="5" y="1"/>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9" name="Freeform 43"/>
            <p:cNvSpPr>
              <a:spLocks/>
            </p:cNvSpPr>
            <p:nvPr/>
          </p:nvSpPr>
          <p:spPr bwMode="auto">
            <a:xfrm>
              <a:off x="9942513" y="2219325"/>
              <a:ext cx="995362" cy="2284413"/>
            </a:xfrm>
            <a:custGeom>
              <a:avLst/>
              <a:gdLst>
                <a:gd name="T0" fmla="*/ 56 w 104"/>
                <a:gd name="T1" fmla="*/ 176 h 239"/>
                <a:gd name="T2" fmla="*/ 56 w 104"/>
                <a:gd name="T3" fmla="*/ 191 h 239"/>
                <a:gd name="T4" fmla="*/ 56 w 104"/>
                <a:gd name="T5" fmla="*/ 212 h 239"/>
                <a:gd name="T6" fmla="*/ 56 w 104"/>
                <a:gd name="T7" fmla="*/ 226 h 239"/>
                <a:gd name="T8" fmla="*/ 60 w 104"/>
                <a:gd name="T9" fmla="*/ 238 h 239"/>
                <a:gd name="T10" fmla="*/ 67 w 104"/>
                <a:gd name="T11" fmla="*/ 237 h 239"/>
                <a:gd name="T12" fmla="*/ 68 w 104"/>
                <a:gd name="T13" fmla="*/ 226 h 239"/>
                <a:gd name="T14" fmla="*/ 71 w 104"/>
                <a:gd name="T15" fmla="*/ 211 h 239"/>
                <a:gd name="T16" fmla="*/ 79 w 104"/>
                <a:gd name="T17" fmla="*/ 200 h 239"/>
                <a:gd name="T18" fmla="*/ 86 w 104"/>
                <a:gd name="T19" fmla="*/ 192 h 239"/>
                <a:gd name="T20" fmla="*/ 95 w 104"/>
                <a:gd name="T21" fmla="*/ 181 h 239"/>
                <a:gd name="T22" fmla="*/ 99 w 104"/>
                <a:gd name="T23" fmla="*/ 166 h 239"/>
                <a:gd name="T24" fmla="*/ 104 w 104"/>
                <a:gd name="T25" fmla="*/ 155 h 239"/>
                <a:gd name="T26" fmla="*/ 101 w 104"/>
                <a:gd name="T27" fmla="*/ 148 h 239"/>
                <a:gd name="T28" fmla="*/ 88 w 104"/>
                <a:gd name="T29" fmla="*/ 143 h 239"/>
                <a:gd name="T30" fmla="*/ 73 w 104"/>
                <a:gd name="T31" fmla="*/ 130 h 239"/>
                <a:gd name="T32" fmla="*/ 61 w 104"/>
                <a:gd name="T33" fmla="*/ 122 h 239"/>
                <a:gd name="T34" fmla="*/ 52 w 104"/>
                <a:gd name="T35" fmla="*/ 121 h 239"/>
                <a:gd name="T36" fmla="*/ 42 w 104"/>
                <a:gd name="T37" fmla="*/ 126 h 239"/>
                <a:gd name="T38" fmla="*/ 35 w 104"/>
                <a:gd name="T39" fmla="*/ 109 h 239"/>
                <a:gd name="T40" fmla="*/ 21 w 104"/>
                <a:gd name="T41" fmla="*/ 104 h 239"/>
                <a:gd name="T42" fmla="*/ 35 w 104"/>
                <a:gd name="T43" fmla="*/ 94 h 239"/>
                <a:gd name="T44" fmla="*/ 46 w 104"/>
                <a:gd name="T45" fmla="*/ 96 h 239"/>
                <a:gd name="T46" fmla="*/ 52 w 104"/>
                <a:gd name="T47" fmla="*/ 82 h 239"/>
                <a:gd name="T48" fmla="*/ 59 w 104"/>
                <a:gd name="T49" fmla="*/ 72 h 239"/>
                <a:gd name="T50" fmla="*/ 68 w 104"/>
                <a:gd name="T51" fmla="*/ 66 h 239"/>
                <a:gd name="T52" fmla="*/ 71 w 104"/>
                <a:gd name="T53" fmla="*/ 58 h 239"/>
                <a:gd name="T54" fmla="*/ 77 w 104"/>
                <a:gd name="T55" fmla="*/ 58 h 239"/>
                <a:gd name="T56" fmla="*/ 82 w 104"/>
                <a:gd name="T57" fmla="*/ 62 h 239"/>
                <a:gd name="T58" fmla="*/ 81 w 104"/>
                <a:gd name="T59" fmla="*/ 49 h 239"/>
                <a:gd name="T60" fmla="*/ 75 w 104"/>
                <a:gd name="T61" fmla="*/ 40 h 239"/>
                <a:gd name="T62" fmla="*/ 68 w 104"/>
                <a:gd name="T63" fmla="*/ 35 h 239"/>
                <a:gd name="T64" fmla="*/ 59 w 104"/>
                <a:gd name="T65" fmla="*/ 28 h 239"/>
                <a:gd name="T66" fmla="*/ 53 w 104"/>
                <a:gd name="T67" fmla="*/ 41 h 239"/>
                <a:gd name="T68" fmla="*/ 49 w 104"/>
                <a:gd name="T69" fmla="*/ 45 h 239"/>
                <a:gd name="T70" fmla="*/ 40 w 104"/>
                <a:gd name="T71" fmla="*/ 40 h 239"/>
                <a:gd name="T72" fmla="*/ 41 w 104"/>
                <a:gd name="T73" fmla="*/ 30 h 239"/>
                <a:gd name="T74" fmla="*/ 53 w 104"/>
                <a:gd name="T75" fmla="*/ 19 h 239"/>
                <a:gd name="T76" fmla="*/ 56 w 104"/>
                <a:gd name="T77" fmla="*/ 11 h 239"/>
                <a:gd name="T78" fmla="*/ 65 w 104"/>
                <a:gd name="T79" fmla="*/ 16 h 239"/>
                <a:gd name="T80" fmla="*/ 69 w 104"/>
                <a:gd name="T81" fmla="*/ 28 h 239"/>
                <a:gd name="T82" fmla="*/ 75 w 104"/>
                <a:gd name="T83" fmla="*/ 21 h 239"/>
                <a:gd name="T84" fmla="*/ 77 w 104"/>
                <a:gd name="T85" fmla="*/ 16 h 239"/>
                <a:gd name="T86" fmla="*/ 72 w 104"/>
                <a:gd name="T87" fmla="*/ 8 h 239"/>
                <a:gd name="T88" fmla="*/ 60 w 104"/>
                <a:gd name="T89" fmla="*/ 3 h 239"/>
                <a:gd name="T90" fmla="*/ 48 w 104"/>
                <a:gd name="T91" fmla="*/ 6 h 239"/>
                <a:gd name="T92" fmla="*/ 48 w 104"/>
                <a:gd name="T93" fmla="*/ 13 h 239"/>
                <a:gd name="T94" fmla="*/ 40 w 104"/>
                <a:gd name="T95" fmla="*/ 9 h 239"/>
                <a:gd name="T96" fmla="*/ 37 w 104"/>
                <a:gd name="T97" fmla="*/ 13 h 239"/>
                <a:gd name="T98" fmla="*/ 30 w 104"/>
                <a:gd name="T99" fmla="*/ 21 h 239"/>
                <a:gd name="T100" fmla="*/ 23 w 104"/>
                <a:gd name="T101" fmla="*/ 32 h 239"/>
                <a:gd name="T102" fmla="*/ 18 w 104"/>
                <a:gd name="T103" fmla="*/ 41 h 239"/>
                <a:gd name="T104" fmla="*/ 12 w 104"/>
                <a:gd name="T105" fmla="*/ 52 h 239"/>
                <a:gd name="T106" fmla="*/ 8 w 104"/>
                <a:gd name="T107" fmla="*/ 63 h 239"/>
                <a:gd name="T108" fmla="*/ 3 w 104"/>
                <a:gd name="T109" fmla="*/ 80 h 239"/>
                <a:gd name="T110" fmla="*/ 2 w 104"/>
                <a:gd name="T111" fmla="*/ 100 h 239"/>
                <a:gd name="T112" fmla="*/ 6 w 104"/>
                <a:gd name="T113" fmla="*/ 99 h 239"/>
                <a:gd name="T114" fmla="*/ 22 w 104"/>
                <a:gd name="T115" fmla="*/ 116 h 239"/>
                <a:gd name="T116" fmla="*/ 35 w 104"/>
                <a:gd name="T117" fmla="*/ 124 h 239"/>
                <a:gd name="T118" fmla="*/ 44 w 104"/>
                <a:gd name="T119" fmla="*/ 129 h 239"/>
                <a:gd name="T120" fmla="*/ 44 w 104"/>
                <a:gd name="T121" fmla="*/ 141 h 239"/>
                <a:gd name="T122" fmla="*/ 45 w 104"/>
                <a:gd name="T123" fmla="*/ 154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 h="239">
                  <a:moveTo>
                    <a:pt x="49" y="165"/>
                  </a:moveTo>
                  <a:cubicBezTo>
                    <a:pt x="48" y="165"/>
                    <a:pt x="51" y="168"/>
                    <a:pt x="52" y="169"/>
                  </a:cubicBezTo>
                  <a:cubicBezTo>
                    <a:pt x="53" y="170"/>
                    <a:pt x="56" y="175"/>
                    <a:pt x="56" y="176"/>
                  </a:cubicBezTo>
                  <a:cubicBezTo>
                    <a:pt x="57" y="178"/>
                    <a:pt x="57" y="181"/>
                    <a:pt x="56" y="181"/>
                  </a:cubicBezTo>
                  <a:cubicBezTo>
                    <a:pt x="56" y="182"/>
                    <a:pt x="57" y="183"/>
                    <a:pt x="57" y="184"/>
                  </a:cubicBezTo>
                  <a:cubicBezTo>
                    <a:pt x="57" y="184"/>
                    <a:pt x="56" y="189"/>
                    <a:pt x="56" y="191"/>
                  </a:cubicBezTo>
                  <a:cubicBezTo>
                    <a:pt x="57" y="193"/>
                    <a:pt x="54" y="199"/>
                    <a:pt x="54" y="202"/>
                  </a:cubicBezTo>
                  <a:cubicBezTo>
                    <a:pt x="54" y="205"/>
                    <a:pt x="56" y="209"/>
                    <a:pt x="56" y="208"/>
                  </a:cubicBezTo>
                  <a:cubicBezTo>
                    <a:pt x="57" y="208"/>
                    <a:pt x="57" y="211"/>
                    <a:pt x="56" y="212"/>
                  </a:cubicBezTo>
                  <a:cubicBezTo>
                    <a:pt x="55" y="212"/>
                    <a:pt x="54" y="214"/>
                    <a:pt x="55" y="214"/>
                  </a:cubicBezTo>
                  <a:cubicBezTo>
                    <a:pt x="55" y="215"/>
                    <a:pt x="55" y="217"/>
                    <a:pt x="55" y="218"/>
                  </a:cubicBezTo>
                  <a:cubicBezTo>
                    <a:pt x="55" y="219"/>
                    <a:pt x="56" y="225"/>
                    <a:pt x="56" y="226"/>
                  </a:cubicBezTo>
                  <a:cubicBezTo>
                    <a:pt x="56" y="228"/>
                    <a:pt x="58" y="232"/>
                    <a:pt x="59" y="233"/>
                  </a:cubicBezTo>
                  <a:cubicBezTo>
                    <a:pt x="59" y="234"/>
                    <a:pt x="60" y="237"/>
                    <a:pt x="60" y="237"/>
                  </a:cubicBezTo>
                  <a:cubicBezTo>
                    <a:pt x="60" y="237"/>
                    <a:pt x="60" y="238"/>
                    <a:pt x="60" y="238"/>
                  </a:cubicBezTo>
                  <a:cubicBezTo>
                    <a:pt x="60" y="238"/>
                    <a:pt x="62" y="238"/>
                    <a:pt x="63" y="239"/>
                  </a:cubicBezTo>
                  <a:cubicBezTo>
                    <a:pt x="63" y="239"/>
                    <a:pt x="66" y="239"/>
                    <a:pt x="68" y="239"/>
                  </a:cubicBezTo>
                  <a:cubicBezTo>
                    <a:pt x="69" y="239"/>
                    <a:pt x="68" y="237"/>
                    <a:pt x="67" y="237"/>
                  </a:cubicBezTo>
                  <a:cubicBezTo>
                    <a:pt x="67" y="236"/>
                    <a:pt x="66" y="234"/>
                    <a:pt x="66" y="233"/>
                  </a:cubicBezTo>
                  <a:cubicBezTo>
                    <a:pt x="65" y="233"/>
                    <a:pt x="65" y="230"/>
                    <a:pt x="65" y="229"/>
                  </a:cubicBezTo>
                  <a:cubicBezTo>
                    <a:pt x="66" y="228"/>
                    <a:pt x="68" y="227"/>
                    <a:pt x="68" y="226"/>
                  </a:cubicBezTo>
                  <a:cubicBezTo>
                    <a:pt x="68" y="225"/>
                    <a:pt x="68" y="222"/>
                    <a:pt x="68" y="222"/>
                  </a:cubicBezTo>
                  <a:cubicBezTo>
                    <a:pt x="67" y="222"/>
                    <a:pt x="68" y="218"/>
                    <a:pt x="68" y="216"/>
                  </a:cubicBezTo>
                  <a:cubicBezTo>
                    <a:pt x="67" y="214"/>
                    <a:pt x="71" y="213"/>
                    <a:pt x="71" y="211"/>
                  </a:cubicBezTo>
                  <a:cubicBezTo>
                    <a:pt x="71" y="210"/>
                    <a:pt x="75" y="208"/>
                    <a:pt x="76" y="207"/>
                  </a:cubicBezTo>
                  <a:cubicBezTo>
                    <a:pt x="77" y="207"/>
                    <a:pt x="78" y="203"/>
                    <a:pt x="77" y="202"/>
                  </a:cubicBezTo>
                  <a:cubicBezTo>
                    <a:pt x="77" y="201"/>
                    <a:pt x="79" y="200"/>
                    <a:pt x="79" y="200"/>
                  </a:cubicBezTo>
                  <a:cubicBezTo>
                    <a:pt x="80" y="200"/>
                    <a:pt x="81" y="199"/>
                    <a:pt x="82" y="199"/>
                  </a:cubicBezTo>
                  <a:cubicBezTo>
                    <a:pt x="82" y="199"/>
                    <a:pt x="83" y="198"/>
                    <a:pt x="83" y="197"/>
                  </a:cubicBezTo>
                  <a:cubicBezTo>
                    <a:pt x="84" y="197"/>
                    <a:pt x="85" y="192"/>
                    <a:pt x="86" y="192"/>
                  </a:cubicBezTo>
                  <a:cubicBezTo>
                    <a:pt x="87" y="191"/>
                    <a:pt x="88" y="188"/>
                    <a:pt x="88" y="187"/>
                  </a:cubicBezTo>
                  <a:cubicBezTo>
                    <a:pt x="88" y="187"/>
                    <a:pt x="89" y="184"/>
                    <a:pt x="90" y="184"/>
                  </a:cubicBezTo>
                  <a:cubicBezTo>
                    <a:pt x="90" y="183"/>
                    <a:pt x="94" y="181"/>
                    <a:pt x="95" y="181"/>
                  </a:cubicBezTo>
                  <a:cubicBezTo>
                    <a:pt x="95" y="181"/>
                    <a:pt x="96" y="175"/>
                    <a:pt x="96" y="173"/>
                  </a:cubicBezTo>
                  <a:cubicBezTo>
                    <a:pt x="97" y="171"/>
                    <a:pt x="98" y="168"/>
                    <a:pt x="98" y="167"/>
                  </a:cubicBezTo>
                  <a:cubicBezTo>
                    <a:pt x="98" y="167"/>
                    <a:pt x="99" y="166"/>
                    <a:pt x="99" y="166"/>
                  </a:cubicBezTo>
                  <a:cubicBezTo>
                    <a:pt x="100" y="166"/>
                    <a:pt x="100" y="163"/>
                    <a:pt x="101" y="162"/>
                  </a:cubicBezTo>
                  <a:cubicBezTo>
                    <a:pt x="101" y="162"/>
                    <a:pt x="103" y="159"/>
                    <a:pt x="104" y="159"/>
                  </a:cubicBezTo>
                  <a:cubicBezTo>
                    <a:pt x="104" y="158"/>
                    <a:pt x="104" y="156"/>
                    <a:pt x="104" y="155"/>
                  </a:cubicBezTo>
                  <a:cubicBezTo>
                    <a:pt x="104" y="155"/>
                    <a:pt x="104" y="155"/>
                    <a:pt x="104" y="154"/>
                  </a:cubicBezTo>
                  <a:cubicBezTo>
                    <a:pt x="104" y="152"/>
                    <a:pt x="104" y="152"/>
                    <a:pt x="104" y="152"/>
                  </a:cubicBezTo>
                  <a:cubicBezTo>
                    <a:pt x="104" y="150"/>
                    <a:pt x="102" y="148"/>
                    <a:pt x="101" y="148"/>
                  </a:cubicBezTo>
                  <a:cubicBezTo>
                    <a:pt x="101" y="149"/>
                    <a:pt x="98" y="147"/>
                    <a:pt x="97" y="146"/>
                  </a:cubicBezTo>
                  <a:cubicBezTo>
                    <a:pt x="96" y="146"/>
                    <a:pt x="93" y="145"/>
                    <a:pt x="93" y="145"/>
                  </a:cubicBezTo>
                  <a:cubicBezTo>
                    <a:pt x="92" y="145"/>
                    <a:pt x="89" y="143"/>
                    <a:pt x="88" y="143"/>
                  </a:cubicBezTo>
                  <a:cubicBezTo>
                    <a:pt x="87" y="143"/>
                    <a:pt x="84" y="142"/>
                    <a:pt x="84" y="142"/>
                  </a:cubicBezTo>
                  <a:cubicBezTo>
                    <a:pt x="83" y="141"/>
                    <a:pt x="82" y="137"/>
                    <a:pt x="80" y="136"/>
                  </a:cubicBezTo>
                  <a:cubicBezTo>
                    <a:pt x="78" y="134"/>
                    <a:pt x="74" y="131"/>
                    <a:pt x="73" y="130"/>
                  </a:cubicBezTo>
                  <a:cubicBezTo>
                    <a:pt x="73" y="129"/>
                    <a:pt x="68" y="126"/>
                    <a:pt x="67" y="125"/>
                  </a:cubicBezTo>
                  <a:cubicBezTo>
                    <a:pt x="66" y="125"/>
                    <a:pt x="64" y="124"/>
                    <a:pt x="63" y="125"/>
                  </a:cubicBezTo>
                  <a:cubicBezTo>
                    <a:pt x="63" y="125"/>
                    <a:pt x="61" y="122"/>
                    <a:pt x="61" y="122"/>
                  </a:cubicBezTo>
                  <a:cubicBezTo>
                    <a:pt x="60" y="121"/>
                    <a:pt x="57" y="120"/>
                    <a:pt x="57" y="121"/>
                  </a:cubicBezTo>
                  <a:cubicBezTo>
                    <a:pt x="57" y="122"/>
                    <a:pt x="55" y="121"/>
                    <a:pt x="55" y="121"/>
                  </a:cubicBezTo>
                  <a:cubicBezTo>
                    <a:pt x="54" y="120"/>
                    <a:pt x="53" y="121"/>
                    <a:pt x="52" y="121"/>
                  </a:cubicBezTo>
                  <a:cubicBezTo>
                    <a:pt x="52" y="121"/>
                    <a:pt x="49" y="125"/>
                    <a:pt x="48" y="126"/>
                  </a:cubicBezTo>
                  <a:cubicBezTo>
                    <a:pt x="47" y="126"/>
                    <a:pt x="46" y="125"/>
                    <a:pt x="45" y="125"/>
                  </a:cubicBezTo>
                  <a:cubicBezTo>
                    <a:pt x="45" y="124"/>
                    <a:pt x="42" y="125"/>
                    <a:pt x="42" y="126"/>
                  </a:cubicBezTo>
                  <a:cubicBezTo>
                    <a:pt x="41" y="126"/>
                    <a:pt x="39" y="122"/>
                    <a:pt x="40" y="120"/>
                  </a:cubicBezTo>
                  <a:cubicBezTo>
                    <a:pt x="40" y="118"/>
                    <a:pt x="38" y="115"/>
                    <a:pt x="36" y="114"/>
                  </a:cubicBezTo>
                  <a:cubicBezTo>
                    <a:pt x="35" y="114"/>
                    <a:pt x="34" y="110"/>
                    <a:pt x="35" y="109"/>
                  </a:cubicBezTo>
                  <a:cubicBezTo>
                    <a:pt x="35" y="108"/>
                    <a:pt x="32" y="107"/>
                    <a:pt x="31" y="107"/>
                  </a:cubicBezTo>
                  <a:cubicBezTo>
                    <a:pt x="30" y="106"/>
                    <a:pt x="28" y="109"/>
                    <a:pt x="28" y="109"/>
                  </a:cubicBezTo>
                  <a:cubicBezTo>
                    <a:pt x="28" y="110"/>
                    <a:pt x="20" y="108"/>
                    <a:pt x="21" y="104"/>
                  </a:cubicBezTo>
                  <a:cubicBezTo>
                    <a:pt x="22" y="100"/>
                    <a:pt x="25" y="95"/>
                    <a:pt x="26" y="95"/>
                  </a:cubicBezTo>
                  <a:cubicBezTo>
                    <a:pt x="27" y="94"/>
                    <a:pt x="32" y="94"/>
                    <a:pt x="33" y="94"/>
                  </a:cubicBezTo>
                  <a:cubicBezTo>
                    <a:pt x="34" y="95"/>
                    <a:pt x="35" y="94"/>
                    <a:pt x="35" y="94"/>
                  </a:cubicBezTo>
                  <a:cubicBezTo>
                    <a:pt x="35" y="94"/>
                    <a:pt x="39" y="94"/>
                    <a:pt x="40" y="95"/>
                  </a:cubicBezTo>
                  <a:cubicBezTo>
                    <a:pt x="41" y="95"/>
                    <a:pt x="43" y="99"/>
                    <a:pt x="44" y="100"/>
                  </a:cubicBezTo>
                  <a:cubicBezTo>
                    <a:pt x="45" y="101"/>
                    <a:pt x="45" y="97"/>
                    <a:pt x="46" y="96"/>
                  </a:cubicBezTo>
                  <a:cubicBezTo>
                    <a:pt x="46" y="96"/>
                    <a:pt x="45" y="93"/>
                    <a:pt x="45" y="93"/>
                  </a:cubicBezTo>
                  <a:cubicBezTo>
                    <a:pt x="44" y="92"/>
                    <a:pt x="47" y="87"/>
                    <a:pt x="48" y="86"/>
                  </a:cubicBezTo>
                  <a:cubicBezTo>
                    <a:pt x="50" y="85"/>
                    <a:pt x="52" y="82"/>
                    <a:pt x="52" y="82"/>
                  </a:cubicBezTo>
                  <a:cubicBezTo>
                    <a:pt x="52" y="81"/>
                    <a:pt x="53" y="81"/>
                    <a:pt x="54" y="81"/>
                  </a:cubicBezTo>
                  <a:cubicBezTo>
                    <a:pt x="54" y="80"/>
                    <a:pt x="54" y="76"/>
                    <a:pt x="54" y="75"/>
                  </a:cubicBezTo>
                  <a:cubicBezTo>
                    <a:pt x="55" y="74"/>
                    <a:pt x="58" y="72"/>
                    <a:pt x="59" y="72"/>
                  </a:cubicBezTo>
                  <a:cubicBezTo>
                    <a:pt x="60" y="72"/>
                    <a:pt x="61" y="69"/>
                    <a:pt x="61" y="68"/>
                  </a:cubicBezTo>
                  <a:cubicBezTo>
                    <a:pt x="60" y="68"/>
                    <a:pt x="63" y="65"/>
                    <a:pt x="65" y="65"/>
                  </a:cubicBezTo>
                  <a:cubicBezTo>
                    <a:pt x="67" y="64"/>
                    <a:pt x="68" y="66"/>
                    <a:pt x="68" y="66"/>
                  </a:cubicBezTo>
                  <a:cubicBezTo>
                    <a:pt x="68" y="66"/>
                    <a:pt x="70" y="65"/>
                    <a:pt x="71" y="64"/>
                  </a:cubicBezTo>
                  <a:cubicBezTo>
                    <a:pt x="72" y="63"/>
                    <a:pt x="71" y="61"/>
                    <a:pt x="70" y="61"/>
                  </a:cubicBezTo>
                  <a:cubicBezTo>
                    <a:pt x="70" y="60"/>
                    <a:pt x="70" y="58"/>
                    <a:pt x="71" y="58"/>
                  </a:cubicBezTo>
                  <a:cubicBezTo>
                    <a:pt x="72" y="57"/>
                    <a:pt x="73" y="55"/>
                    <a:pt x="72" y="55"/>
                  </a:cubicBezTo>
                  <a:cubicBezTo>
                    <a:pt x="72" y="54"/>
                    <a:pt x="76" y="55"/>
                    <a:pt x="77" y="54"/>
                  </a:cubicBezTo>
                  <a:cubicBezTo>
                    <a:pt x="79" y="53"/>
                    <a:pt x="78" y="57"/>
                    <a:pt x="77" y="58"/>
                  </a:cubicBezTo>
                  <a:cubicBezTo>
                    <a:pt x="76" y="60"/>
                    <a:pt x="77" y="61"/>
                    <a:pt x="78" y="61"/>
                  </a:cubicBezTo>
                  <a:cubicBezTo>
                    <a:pt x="79" y="60"/>
                    <a:pt x="79" y="61"/>
                    <a:pt x="80" y="62"/>
                  </a:cubicBezTo>
                  <a:cubicBezTo>
                    <a:pt x="80" y="62"/>
                    <a:pt x="81" y="61"/>
                    <a:pt x="82" y="62"/>
                  </a:cubicBezTo>
                  <a:cubicBezTo>
                    <a:pt x="83" y="62"/>
                    <a:pt x="84" y="61"/>
                    <a:pt x="84" y="60"/>
                  </a:cubicBezTo>
                  <a:cubicBezTo>
                    <a:pt x="84" y="59"/>
                    <a:pt x="81" y="57"/>
                    <a:pt x="81" y="56"/>
                  </a:cubicBezTo>
                  <a:cubicBezTo>
                    <a:pt x="81" y="56"/>
                    <a:pt x="81" y="50"/>
                    <a:pt x="81" y="49"/>
                  </a:cubicBezTo>
                  <a:cubicBezTo>
                    <a:pt x="80" y="48"/>
                    <a:pt x="79" y="46"/>
                    <a:pt x="78" y="46"/>
                  </a:cubicBezTo>
                  <a:cubicBezTo>
                    <a:pt x="78" y="47"/>
                    <a:pt x="77" y="43"/>
                    <a:pt x="76" y="43"/>
                  </a:cubicBezTo>
                  <a:cubicBezTo>
                    <a:pt x="75" y="42"/>
                    <a:pt x="75" y="40"/>
                    <a:pt x="75" y="40"/>
                  </a:cubicBezTo>
                  <a:cubicBezTo>
                    <a:pt x="75" y="39"/>
                    <a:pt x="73" y="37"/>
                    <a:pt x="72" y="35"/>
                  </a:cubicBezTo>
                  <a:cubicBezTo>
                    <a:pt x="71" y="34"/>
                    <a:pt x="70" y="34"/>
                    <a:pt x="70" y="35"/>
                  </a:cubicBezTo>
                  <a:cubicBezTo>
                    <a:pt x="70" y="35"/>
                    <a:pt x="68" y="35"/>
                    <a:pt x="68" y="35"/>
                  </a:cubicBezTo>
                  <a:cubicBezTo>
                    <a:pt x="67" y="35"/>
                    <a:pt x="66" y="32"/>
                    <a:pt x="66" y="31"/>
                  </a:cubicBezTo>
                  <a:cubicBezTo>
                    <a:pt x="66" y="30"/>
                    <a:pt x="63" y="30"/>
                    <a:pt x="62" y="29"/>
                  </a:cubicBezTo>
                  <a:cubicBezTo>
                    <a:pt x="62" y="28"/>
                    <a:pt x="59" y="29"/>
                    <a:pt x="59" y="28"/>
                  </a:cubicBezTo>
                  <a:cubicBezTo>
                    <a:pt x="59" y="27"/>
                    <a:pt x="57" y="27"/>
                    <a:pt x="56" y="27"/>
                  </a:cubicBezTo>
                  <a:cubicBezTo>
                    <a:pt x="56" y="27"/>
                    <a:pt x="56" y="35"/>
                    <a:pt x="56" y="37"/>
                  </a:cubicBezTo>
                  <a:cubicBezTo>
                    <a:pt x="55" y="40"/>
                    <a:pt x="53" y="41"/>
                    <a:pt x="53" y="41"/>
                  </a:cubicBezTo>
                  <a:cubicBezTo>
                    <a:pt x="52" y="41"/>
                    <a:pt x="53" y="43"/>
                    <a:pt x="53" y="43"/>
                  </a:cubicBezTo>
                  <a:cubicBezTo>
                    <a:pt x="53" y="43"/>
                    <a:pt x="52" y="45"/>
                    <a:pt x="51" y="47"/>
                  </a:cubicBezTo>
                  <a:cubicBezTo>
                    <a:pt x="51" y="49"/>
                    <a:pt x="50" y="47"/>
                    <a:pt x="49" y="45"/>
                  </a:cubicBezTo>
                  <a:cubicBezTo>
                    <a:pt x="49" y="44"/>
                    <a:pt x="47" y="42"/>
                    <a:pt x="47" y="42"/>
                  </a:cubicBezTo>
                  <a:cubicBezTo>
                    <a:pt x="47" y="43"/>
                    <a:pt x="46" y="42"/>
                    <a:pt x="45" y="42"/>
                  </a:cubicBezTo>
                  <a:cubicBezTo>
                    <a:pt x="45" y="42"/>
                    <a:pt x="42" y="40"/>
                    <a:pt x="40" y="40"/>
                  </a:cubicBezTo>
                  <a:cubicBezTo>
                    <a:pt x="39" y="39"/>
                    <a:pt x="38" y="35"/>
                    <a:pt x="38" y="35"/>
                  </a:cubicBezTo>
                  <a:cubicBezTo>
                    <a:pt x="37" y="34"/>
                    <a:pt x="38" y="34"/>
                    <a:pt x="37" y="33"/>
                  </a:cubicBezTo>
                  <a:cubicBezTo>
                    <a:pt x="37" y="33"/>
                    <a:pt x="40" y="30"/>
                    <a:pt x="41" y="30"/>
                  </a:cubicBezTo>
                  <a:cubicBezTo>
                    <a:pt x="41" y="29"/>
                    <a:pt x="44" y="25"/>
                    <a:pt x="45" y="24"/>
                  </a:cubicBezTo>
                  <a:cubicBezTo>
                    <a:pt x="46" y="24"/>
                    <a:pt x="47" y="22"/>
                    <a:pt x="47" y="21"/>
                  </a:cubicBezTo>
                  <a:cubicBezTo>
                    <a:pt x="47" y="21"/>
                    <a:pt x="51" y="20"/>
                    <a:pt x="53" y="19"/>
                  </a:cubicBezTo>
                  <a:cubicBezTo>
                    <a:pt x="54" y="19"/>
                    <a:pt x="55" y="15"/>
                    <a:pt x="55" y="14"/>
                  </a:cubicBezTo>
                  <a:cubicBezTo>
                    <a:pt x="55" y="13"/>
                    <a:pt x="54" y="11"/>
                    <a:pt x="54" y="11"/>
                  </a:cubicBezTo>
                  <a:cubicBezTo>
                    <a:pt x="53" y="11"/>
                    <a:pt x="56" y="10"/>
                    <a:pt x="56" y="11"/>
                  </a:cubicBezTo>
                  <a:cubicBezTo>
                    <a:pt x="57" y="11"/>
                    <a:pt x="60" y="10"/>
                    <a:pt x="61" y="11"/>
                  </a:cubicBezTo>
                  <a:cubicBezTo>
                    <a:pt x="62" y="11"/>
                    <a:pt x="63" y="12"/>
                    <a:pt x="65" y="13"/>
                  </a:cubicBezTo>
                  <a:cubicBezTo>
                    <a:pt x="65" y="13"/>
                    <a:pt x="65" y="13"/>
                    <a:pt x="65" y="16"/>
                  </a:cubicBezTo>
                  <a:cubicBezTo>
                    <a:pt x="64" y="20"/>
                    <a:pt x="64" y="20"/>
                    <a:pt x="64" y="20"/>
                  </a:cubicBezTo>
                  <a:cubicBezTo>
                    <a:pt x="60" y="22"/>
                    <a:pt x="59" y="24"/>
                    <a:pt x="61" y="24"/>
                  </a:cubicBezTo>
                  <a:cubicBezTo>
                    <a:pt x="62" y="24"/>
                    <a:pt x="68" y="27"/>
                    <a:pt x="69" y="28"/>
                  </a:cubicBezTo>
                  <a:cubicBezTo>
                    <a:pt x="71" y="29"/>
                    <a:pt x="72" y="26"/>
                    <a:pt x="72" y="25"/>
                  </a:cubicBezTo>
                  <a:cubicBezTo>
                    <a:pt x="73" y="25"/>
                    <a:pt x="73" y="22"/>
                    <a:pt x="72" y="21"/>
                  </a:cubicBezTo>
                  <a:cubicBezTo>
                    <a:pt x="72" y="21"/>
                    <a:pt x="74" y="21"/>
                    <a:pt x="75" y="21"/>
                  </a:cubicBezTo>
                  <a:cubicBezTo>
                    <a:pt x="75" y="22"/>
                    <a:pt x="76" y="21"/>
                    <a:pt x="77" y="20"/>
                  </a:cubicBezTo>
                  <a:cubicBezTo>
                    <a:pt x="77" y="20"/>
                    <a:pt x="77" y="18"/>
                    <a:pt x="78" y="17"/>
                  </a:cubicBezTo>
                  <a:cubicBezTo>
                    <a:pt x="78" y="17"/>
                    <a:pt x="77" y="16"/>
                    <a:pt x="77" y="16"/>
                  </a:cubicBezTo>
                  <a:cubicBezTo>
                    <a:pt x="76" y="15"/>
                    <a:pt x="74" y="14"/>
                    <a:pt x="73" y="14"/>
                  </a:cubicBezTo>
                  <a:cubicBezTo>
                    <a:pt x="72" y="13"/>
                    <a:pt x="72" y="11"/>
                    <a:pt x="72" y="11"/>
                  </a:cubicBezTo>
                  <a:cubicBezTo>
                    <a:pt x="73" y="11"/>
                    <a:pt x="72" y="8"/>
                    <a:pt x="72" y="8"/>
                  </a:cubicBezTo>
                  <a:cubicBezTo>
                    <a:pt x="71" y="7"/>
                    <a:pt x="68" y="6"/>
                    <a:pt x="67" y="6"/>
                  </a:cubicBezTo>
                  <a:cubicBezTo>
                    <a:pt x="67" y="6"/>
                    <a:pt x="66" y="4"/>
                    <a:pt x="65" y="4"/>
                  </a:cubicBezTo>
                  <a:cubicBezTo>
                    <a:pt x="64" y="3"/>
                    <a:pt x="61" y="3"/>
                    <a:pt x="60" y="3"/>
                  </a:cubicBezTo>
                  <a:cubicBezTo>
                    <a:pt x="59" y="3"/>
                    <a:pt x="57" y="1"/>
                    <a:pt x="56" y="1"/>
                  </a:cubicBezTo>
                  <a:cubicBezTo>
                    <a:pt x="54" y="2"/>
                    <a:pt x="53" y="0"/>
                    <a:pt x="52" y="0"/>
                  </a:cubicBezTo>
                  <a:cubicBezTo>
                    <a:pt x="52" y="0"/>
                    <a:pt x="48" y="4"/>
                    <a:pt x="48" y="6"/>
                  </a:cubicBezTo>
                  <a:cubicBezTo>
                    <a:pt x="48" y="9"/>
                    <a:pt x="49" y="11"/>
                    <a:pt x="50" y="11"/>
                  </a:cubicBezTo>
                  <a:cubicBezTo>
                    <a:pt x="51" y="12"/>
                    <a:pt x="50" y="14"/>
                    <a:pt x="49" y="15"/>
                  </a:cubicBezTo>
                  <a:cubicBezTo>
                    <a:pt x="49" y="15"/>
                    <a:pt x="47" y="14"/>
                    <a:pt x="48" y="13"/>
                  </a:cubicBezTo>
                  <a:cubicBezTo>
                    <a:pt x="48" y="13"/>
                    <a:pt x="46" y="10"/>
                    <a:pt x="46" y="9"/>
                  </a:cubicBezTo>
                  <a:cubicBezTo>
                    <a:pt x="45" y="8"/>
                    <a:pt x="43" y="7"/>
                    <a:pt x="42" y="7"/>
                  </a:cubicBezTo>
                  <a:cubicBezTo>
                    <a:pt x="41" y="8"/>
                    <a:pt x="41" y="8"/>
                    <a:pt x="40" y="9"/>
                  </a:cubicBezTo>
                  <a:cubicBezTo>
                    <a:pt x="40" y="10"/>
                    <a:pt x="40" y="11"/>
                    <a:pt x="40" y="12"/>
                  </a:cubicBezTo>
                  <a:cubicBezTo>
                    <a:pt x="40" y="14"/>
                    <a:pt x="38" y="14"/>
                    <a:pt x="38" y="13"/>
                  </a:cubicBezTo>
                  <a:cubicBezTo>
                    <a:pt x="38" y="13"/>
                    <a:pt x="37" y="13"/>
                    <a:pt x="37" y="13"/>
                  </a:cubicBezTo>
                  <a:cubicBezTo>
                    <a:pt x="36" y="14"/>
                    <a:pt x="35" y="15"/>
                    <a:pt x="34" y="15"/>
                  </a:cubicBezTo>
                  <a:cubicBezTo>
                    <a:pt x="34" y="16"/>
                    <a:pt x="33" y="17"/>
                    <a:pt x="32" y="18"/>
                  </a:cubicBezTo>
                  <a:cubicBezTo>
                    <a:pt x="32" y="19"/>
                    <a:pt x="31" y="20"/>
                    <a:pt x="30" y="21"/>
                  </a:cubicBezTo>
                  <a:cubicBezTo>
                    <a:pt x="30" y="22"/>
                    <a:pt x="29" y="23"/>
                    <a:pt x="28" y="24"/>
                  </a:cubicBezTo>
                  <a:cubicBezTo>
                    <a:pt x="27" y="25"/>
                    <a:pt x="27" y="26"/>
                    <a:pt x="26" y="28"/>
                  </a:cubicBezTo>
                  <a:cubicBezTo>
                    <a:pt x="25" y="29"/>
                    <a:pt x="24" y="30"/>
                    <a:pt x="23" y="32"/>
                  </a:cubicBezTo>
                  <a:cubicBezTo>
                    <a:pt x="22" y="33"/>
                    <a:pt x="22" y="34"/>
                    <a:pt x="21" y="35"/>
                  </a:cubicBezTo>
                  <a:cubicBezTo>
                    <a:pt x="21" y="36"/>
                    <a:pt x="20" y="37"/>
                    <a:pt x="20" y="37"/>
                  </a:cubicBezTo>
                  <a:cubicBezTo>
                    <a:pt x="19" y="39"/>
                    <a:pt x="18" y="40"/>
                    <a:pt x="18" y="41"/>
                  </a:cubicBezTo>
                  <a:cubicBezTo>
                    <a:pt x="17" y="42"/>
                    <a:pt x="17" y="42"/>
                    <a:pt x="17" y="43"/>
                  </a:cubicBezTo>
                  <a:cubicBezTo>
                    <a:pt x="15" y="46"/>
                    <a:pt x="14" y="49"/>
                    <a:pt x="13" y="52"/>
                  </a:cubicBezTo>
                  <a:cubicBezTo>
                    <a:pt x="13" y="52"/>
                    <a:pt x="12" y="52"/>
                    <a:pt x="12" y="52"/>
                  </a:cubicBezTo>
                  <a:cubicBezTo>
                    <a:pt x="12" y="53"/>
                    <a:pt x="11" y="55"/>
                    <a:pt x="11" y="56"/>
                  </a:cubicBezTo>
                  <a:cubicBezTo>
                    <a:pt x="10" y="57"/>
                    <a:pt x="10" y="58"/>
                    <a:pt x="10" y="58"/>
                  </a:cubicBezTo>
                  <a:cubicBezTo>
                    <a:pt x="9" y="60"/>
                    <a:pt x="9" y="61"/>
                    <a:pt x="8" y="63"/>
                  </a:cubicBezTo>
                  <a:cubicBezTo>
                    <a:pt x="8" y="63"/>
                    <a:pt x="8" y="63"/>
                    <a:pt x="8" y="63"/>
                  </a:cubicBezTo>
                  <a:cubicBezTo>
                    <a:pt x="6" y="69"/>
                    <a:pt x="5" y="74"/>
                    <a:pt x="3" y="79"/>
                  </a:cubicBezTo>
                  <a:cubicBezTo>
                    <a:pt x="3" y="80"/>
                    <a:pt x="3" y="80"/>
                    <a:pt x="3" y="80"/>
                  </a:cubicBezTo>
                  <a:cubicBezTo>
                    <a:pt x="2" y="86"/>
                    <a:pt x="1" y="92"/>
                    <a:pt x="0" y="97"/>
                  </a:cubicBezTo>
                  <a:cubicBezTo>
                    <a:pt x="0" y="97"/>
                    <a:pt x="0" y="97"/>
                    <a:pt x="0" y="97"/>
                  </a:cubicBezTo>
                  <a:cubicBezTo>
                    <a:pt x="1" y="98"/>
                    <a:pt x="2" y="99"/>
                    <a:pt x="2" y="100"/>
                  </a:cubicBezTo>
                  <a:cubicBezTo>
                    <a:pt x="3" y="102"/>
                    <a:pt x="5" y="103"/>
                    <a:pt x="5" y="103"/>
                  </a:cubicBezTo>
                  <a:cubicBezTo>
                    <a:pt x="6" y="103"/>
                    <a:pt x="6" y="100"/>
                    <a:pt x="6" y="99"/>
                  </a:cubicBezTo>
                  <a:cubicBezTo>
                    <a:pt x="5" y="99"/>
                    <a:pt x="6" y="98"/>
                    <a:pt x="6" y="99"/>
                  </a:cubicBezTo>
                  <a:cubicBezTo>
                    <a:pt x="6" y="99"/>
                    <a:pt x="9" y="102"/>
                    <a:pt x="9" y="103"/>
                  </a:cubicBezTo>
                  <a:cubicBezTo>
                    <a:pt x="10" y="104"/>
                    <a:pt x="11" y="110"/>
                    <a:pt x="12" y="111"/>
                  </a:cubicBezTo>
                  <a:cubicBezTo>
                    <a:pt x="13" y="113"/>
                    <a:pt x="20" y="115"/>
                    <a:pt x="22" y="116"/>
                  </a:cubicBezTo>
                  <a:cubicBezTo>
                    <a:pt x="24" y="116"/>
                    <a:pt x="27" y="119"/>
                    <a:pt x="28" y="120"/>
                  </a:cubicBezTo>
                  <a:cubicBezTo>
                    <a:pt x="28" y="120"/>
                    <a:pt x="31" y="121"/>
                    <a:pt x="32" y="121"/>
                  </a:cubicBezTo>
                  <a:cubicBezTo>
                    <a:pt x="32" y="121"/>
                    <a:pt x="34" y="123"/>
                    <a:pt x="35" y="124"/>
                  </a:cubicBezTo>
                  <a:cubicBezTo>
                    <a:pt x="35" y="124"/>
                    <a:pt x="36" y="126"/>
                    <a:pt x="36" y="126"/>
                  </a:cubicBezTo>
                  <a:cubicBezTo>
                    <a:pt x="36" y="126"/>
                    <a:pt x="40" y="128"/>
                    <a:pt x="41" y="129"/>
                  </a:cubicBezTo>
                  <a:cubicBezTo>
                    <a:pt x="42" y="130"/>
                    <a:pt x="43" y="130"/>
                    <a:pt x="44" y="129"/>
                  </a:cubicBezTo>
                  <a:cubicBezTo>
                    <a:pt x="44" y="129"/>
                    <a:pt x="45" y="131"/>
                    <a:pt x="45" y="132"/>
                  </a:cubicBezTo>
                  <a:cubicBezTo>
                    <a:pt x="46" y="133"/>
                    <a:pt x="46" y="135"/>
                    <a:pt x="45" y="136"/>
                  </a:cubicBezTo>
                  <a:cubicBezTo>
                    <a:pt x="45" y="136"/>
                    <a:pt x="44" y="140"/>
                    <a:pt x="44" y="141"/>
                  </a:cubicBezTo>
                  <a:cubicBezTo>
                    <a:pt x="43" y="142"/>
                    <a:pt x="42" y="147"/>
                    <a:pt x="42" y="149"/>
                  </a:cubicBezTo>
                  <a:cubicBezTo>
                    <a:pt x="42" y="150"/>
                    <a:pt x="44" y="152"/>
                    <a:pt x="45" y="153"/>
                  </a:cubicBezTo>
                  <a:cubicBezTo>
                    <a:pt x="46" y="153"/>
                    <a:pt x="45" y="154"/>
                    <a:pt x="45" y="154"/>
                  </a:cubicBezTo>
                  <a:cubicBezTo>
                    <a:pt x="44" y="154"/>
                    <a:pt x="44" y="160"/>
                    <a:pt x="46" y="161"/>
                  </a:cubicBezTo>
                  <a:cubicBezTo>
                    <a:pt x="48" y="162"/>
                    <a:pt x="49" y="164"/>
                    <a:pt x="49" y="165"/>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0" name="Line 44"/>
            <p:cNvSpPr>
              <a:spLocks noChangeShapeType="1"/>
            </p:cNvSpPr>
            <p:nvPr/>
          </p:nvSpPr>
          <p:spPr bwMode="auto">
            <a:xfrm>
              <a:off x="10593388" y="284956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1" name="Line 45"/>
            <p:cNvSpPr>
              <a:spLocks noChangeShapeType="1"/>
            </p:cNvSpPr>
            <p:nvPr/>
          </p:nvSpPr>
          <p:spPr bwMode="auto">
            <a:xfrm>
              <a:off x="10593388" y="284956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2" name="Freeform 46"/>
            <p:cNvSpPr>
              <a:spLocks/>
            </p:cNvSpPr>
            <p:nvPr/>
          </p:nvSpPr>
          <p:spPr bwMode="auto">
            <a:xfrm>
              <a:off x="10420350" y="1979613"/>
              <a:ext cx="325437" cy="220663"/>
            </a:xfrm>
            <a:custGeom>
              <a:avLst/>
              <a:gdLst>
                <a:gd name="T0" fmla="*/ 7 w 34"/>
                <a:gd name="T1" fmla="*/ 23 h 23"/>
                <a:gd name="T2" fmla="*/ 12 w 34"/>
                <a:gd name="T3" fmla="*/ 21 h 23"/>
                <a:gd name="T4" fmla="*/ 12 w 34"/>
                <a:gd name="T5" fmla="*/ 19 h 23"/>
                <a:gd name="T6" fmla="*/ 13 w 34"/>
                <a:gd name="T7" fmla="*/ 19 h 23"/>
                <a:gd name="T8" fmla="*/ 15 w 34"/>
                <a:gd name="T9" fmla="*/ 14 h 23"/>
                <a:gd name="T10" fmla="*/ 22 w 34"/>
                <a:gd name="T11" fmla="*/ 11 h 23"/>
                <a:gd name="T12" fmla="*/ 26 w 34"/>
                <a:gd name="T13" fmla="*/ 8 h 23"/>
                <a:gd name="T14" fmla="*/ 28 w 34"/>
                <a:gd name="T15" fmla="*/ 5 h 23"/>
                <a:gd name="T16" fmla="*/ 32 w 34"/>
                <a:gd name="T17" fmla="*/ 2 h 23"/>
                <a:gd name="T18" fmla="*/ 34 w 34"/>
                <a:gd name="T19" fmla="*/ 0 h 23"/>
                <a:gd name="T20" fmla="*/ 20 w 34"/>
                <a:gd name="T21" fmla="*/ 7 h 23"/>
                <a:gd name="T22" fmla="*/ 20 w 34"/>
                <a:gd name="T23" fmla="*/ 7 h 23"/>
                <a:gd name="T24" fmla="*/ 15 w 34"/>
                <a:gd name="T25" fmla="*/ 11 h 23"/>
                <a:gd name="T26" fmla="*/ 11 w 34"/>
                <a:gd name="T27" fmla="*/ 14 h 23"/>
                <a:gd name="T28" fmla="*/ 10 w 34"/>
                <a:gd name="T29" fmla="*/ 15 h 23"/>
                <a:gd name="T30" fmla="*/ 6 w 34"/>
                <a:gd name="T31" fmla="*/ 19 h 23"/>
                <a:gd name="T32" fmla="*/ 5 w 34"/>
                <a:gd name="T33" fmla="*/ 19 h 23"/>
                <a:gd name="T34" fmla="*/ 0 w 34"/>
                <a:gd name="T35" fmla="*/ 23 h 23"/>
                <a:gd name="T36" fmla="*/ 7 w 34"/>
                <a:gd name="T3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23">
                  <a:moveTo>
                    <a:pt x="7" y="23"/>
                  </a:moveTo>
                  <a:cubicBezTo>
                    <a:pt x="9" y="22"/>
                    <a:pt x="12" y="22"/>
                    <a:pt x="12" y="21"/>
                  </a:cubicBezTo>
                  <a:cubicBezTo>
                    <a:pt x="12" y="21"/>
                    <a:pt x="12" y="19"/>
                    <a:pt x="12" y="19"/>
                  </a:cubicBezTo>
                  <a:cubicBezTo>
                    <a:pt x="12" y="19"/>
                    <a:pt x="12" y="19"/>
                    <a:pt x="13" y="19"/>
                  </a:cubicBezTo>
                  <a:cubicBezTo>
                    <a:pt x="13" y="19"/>
                    <a:pt x="15" y="15"/>
                    <a:pt x="15" y="14"/>
                  </a:cubicBezTo>
                  <a:cubicBezTo>
                    <a:pt x="16" y="13"/>
                    <a:pt x="21" y="12"/>
                    <a:pt x="22" y="11"/>
                  </a:cubicBezTo>
                  <a:cubicBezTo>
                    <a:pt x="23" y="10"/>
                    <a:pt x="25" y="8"/>
                    <a:pt x="26" y="8"/>
                  </a:cubicBezTo>
                  <a:cubicBezTo>
                    <a:pt x="27" y="8"/>
                    <a:pt x="28" y="6"/>
                    <a:pt x="28" y="5"/>
                  </a:cubicBezTo>
                  <a:cubicBezTo>
                    <a:pt x="28" y="5"/>
                    <a:pt x="31" y="3"/>
                    <a:pt x="32" y="2"/>
                  </a:cubicBezTo>
                  <a:cubicBezTo>
                    <a:pt x="33" y="2"/>
                    <a:pt x="34" y="0"/>
                    <a:pt x="34" y="0"/>
                  </a:cubicBezTo>
                  <a:cubicBezTo>
                    <a:pt x="33" y="0"/>
                    <a:pt x="26" y="4"/>
                    <a:pt x="20" y="7"/>
                  </a:cubicBezTo>
                  <a:cubicBezTo>
                    <a:pt x="20" y="7"/>
                    <a:pt x="20" y="7"/>
                    <a:pt x="20" y="7"/>
                  </a:cubicBezTo>
                  <a:cubicBezTo>
                    <a:pt x="18" y="9"/>
                    <a:pt x="17" y="10"/>
                    <a:pt x="15" y="11"/>
                  </a:cubicBezTo>
                  <a:cubicBezTo>
                    <a:pt x="14" y="12"/>
                    <a:pt x="13" y="13"/>
                    <a:pt x="11" y="14"/>
                  </a:cubicBezTo>
                  <a:cubicBezTo>
                    <a:pt x="11" y="14"/>
                    <a:pt x="10" y="15"/>
                    <a:pt x="10" y="15"/>
                  </a:cubicBezTo>
                  <a:cubicBezTo>
                    <a:pt x="8" y="16"/>
                    <a:pt x="7" y="17"/>
                    <a:pt x="6" y="19"/>
                  </a:cubicBezTo>
                  <a:cubicBezTo>
                    <a:pt x="5" y="19"/>
                    <a:pt x="5" y="19"/>
                    <a:pt x="5" y="19"/>
                  </a:cubicBezTo>
                  <a:cubicBezTo>
                    <a:pt x="3" y="21"/>
                    <a:pt x="2" y="22"/>
                    <a:pt x="0" y="23"/>
                  </a:cubicBezTo>
                  <a:cubicBezTo>
                    <a:pt x="2" y="23"/>
                    <a:pt x="5" y="23"/>
                    <a:pt x="7" y="23"/>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3" name="Freeform 47"/>
            <p:cNvSpPr>
              <a:spLocks/>
            </p:cNvSpPr>
            <p:nvPr/>
          </p:nvSpPr>
          <p:spPr bwMode="auto">
            <a:xfrm>
              <a:off x="11166475" y="2333625"/>
              <a:ext cx="315912" cy="658813"/>
            </a:xfrm>
            <a:custGeom>
              <a:avLst/>
              <a:gdLst>
                <a:gd name="T0" fmla="*/ 31 w 33"/>
                <a:gd name="T1" fmla="*/ 65 h 69"/>
                <a:gd name="T2" fmla="*/ 31 w 33"/>
                <a:gd name="T3" fmla="*/ 67 h 69"/>
                <a:gd name="T4" fmla="*/ 33 w 33"/>
                <a:gd name="T5" fmla="*/ 65 h 69"/>
                <a:gd name="T6" fmla="*/ 33 w 33"/>
                <a:gd name="T7" fmla="*/ 56 h 69"/>
                <a:gd name="T8" fmla="*/ 33 w 33"/>
                <a:gd name="T9" fmla="*/ 56 h 69"/>
                <a:gd name="T10" fmla="*/ 33 w 33"/>
                <a:gd name="T11" fmla="*/ 55 h 69"/>
                <a:gd name="T12" fmla="*/ 33 w 33"/>
                <a:gd name="T13" fmla="*/ 0 h 69"/>
                <a:gd name="T14" fmla="*/ 31 w 33"/>
                <a:gd name="T15" fmla="*/ 2 h 69"/>
                <a:gd name="T16" fmla="*/ 27 w 33"/>
                <a:gd name="T17" fmla="*/ 9 h 69"/>
                <a:gd name="T18" fmla="*/ 24 w 33"/>
                <a:gd name="T19" fmla="*/ 10 h 69"/>
                <a:gd name="T20" fmla="*/ 23 w 33"/>
                <a:gd name="T21" fmla="*/ 12 h 69"/>
                <a:gd name="T22" fmla="*/ 19 w 33"/>
                <a:gd name="T23" fmla="*/ 16 h 69"/>
                <a:gd name="T24" fmla="*/ 20 w 33"/>
                <a:gd name="T25" fmla="*/ 23 h 69"/>
                <a:gd name="T26" fmla="*/ 22 w 33"/>
                <a:gd name="T27" fmla="*/ 27 h 69"/>
                <a:gd name="T28" fmla="*/ 22 w 33"/>
                <a:gd name="T29" fmla="*/ 31 h 69"/>
                <a:gd name="T30" fmla="*/ 23 w 33"/>
                <a:gd name="T31" fmla="*/ 33 h 69"/>
                <a:gd name="T32" fmla="*/ 19 w 33"/>
                <a:gd name="T33" fmla="*/ 34 h 69"/>
                <a:gd name="T34" fmla="*/ 17 w 33"/>
                <a:gd name="T35" fmla="*/ 37 h 69"/>
                <a:gd name="T36" fmla="*/ 13 w 33"/>
                <a:gd name="T37" fmla="*/ 39 h 69"/>
                <a:gd name="T38" fmla="*/ 14 w 33"/>
                <a:gd name="T39" fmla="*/ 37 h 69"/>
                <a:gd name="T40" fmla="*/ 14 w 33"/>
                <a:gd name="T41" fmla="*/ 34 h 69"/>
                <a:gd name="T42" fmla="*/ 12 w 33"/>
                <a:gd name="T43" fmla="*/ 28 h 69"/>
                <a:gd name="T44" fmla="*/ 10 w 33"/>
                <a:gd name="T45" fmla="*/ 25 h 69"/>
                <a:gd name="T46" fmla="*/ 10 w 33"/>
                <a:gd name="T47" fmla="*/ 23 h 69"/>
                <a:gd name="T48" fmla="*/ 7 w 33"/>
                <a:gd name="T49" fmla="*/ 23 h 69"/>
                <a:gd name="T50" fmla="*/ 6 w 33"/>
                <a:gd name="T51" fmla="*/ 29 h 69"/>
                <a:gd name="T52" fmla="*/ 7 w 33"/>
                <a:gd name="T53" fmla="*/ 32 h 69"/>
                <a:gd name="T54" fmla="*/ 7 w 33"/>
                <a:gd name="T55" fmla="*/ 35 h 69"/>
                <a:gd name="T56" fmla="*/ 6 w 33"/>
                <a:gd name="T57" fmla="*/ 39 h 69"/>
                <a:gd name="T58" fmla="*/ 5 w 33"/>
                <a:gd name="T59" fmla="*/ 42 h 69"/>
                <a:gd name="T60" fmla="*/ 10 w 33"/>
                <a:gd name="T61" fmla="*/ 42 h 69"/>
                <a:gd name="T62" fmla="*/ 12 w 33"/>
                <a:gd name="T63" fmla="*/ 42 h 69"/>
                <a:gd name="T64" fmla="*/ 9 w 33"/>
                <a:gd name="T65" fmla="*/ 44 h 69"/>
                <a:gd name="T66" fmla="*/ 6 w 33"/>
                <a:gd name="T67" fmla="*/ 47 h 69"/>
                <a:gd name="T68" fmla="*/ 7 w 33"/>
                <a:gd name="T69" fmla="*/ 48 h 69"/>
                <a:gd name="T70" fmla="*/ 10 w 33"/>
                <a:gd name="T71" fmla="*/ 52 h 69"/>
                <a:gd name="T72" fmla="*/ 10 w 33"/>
                <a:gd name="T73" fmla="*/ 55 h 69"/>
                <a:gd name="T74" fmla="*/ 4 w 33"/>
                <a:gd name="T75" fmla="*/ 55 h 69"/>
                <a:gd name="T76" fmla="*/ 0 w 33"/>
                <a:gd name="T77" fmla="*/ 60 h 69"/>
                <a:gd name="T78" fmla="*/ 0 w 33"/>
                <a:gd name="T79" fmla="*/ 66 h 69"/>
                <a:gd name="T80" fmla="*/ 5 w 33"/>
                <a:gd name="T81" fmla="*/ 68 h 69"/>
                <a:gd name="T82" fmla="*/ 9 w 33"/>
                <a:gd name="T83" fmla="*/ 68 h 69"/>
                <a:gd name="T84" fmla="*/ 13 w 33"/>
                <a:gd name="T85" fmla="*/ 63 h 69"/>
                <a:gd name="T86" fmla="*/ 17 w 33"/>
                <a:gd name="T87" fmla="*/ 58 h 69"/>
                <a:gd name="T88" fmla="*/ 22 w 33"/>
                <a:gd name="T89" fmla="*/ 56 h 69"/>
                <a:gd name="T90" fmla="*/ 23 w 33"/>
                <a:gd name="T91" fmla="*/ 61 h 69"/>
                <a:gd name="T92" fmla="*/ 27 w 33"/>
                <a:gd name="T93" fmla="*/ 61 h 69"/>
                <a:gd name="T94" fmla="*/ 27 w 33"/>
                <a:gd name="T95" fmla="*/ 59 h 69"/>
                <a:gd name="T96" fmla="*/ 31 w 33"/>
                <a:gd name="T97" fmla="*/ 62 h 69"/>
                <a:gd name="T98" fmla="*/ 31 w 33"/>
                <a:gd name="T99" fmla="*/ 6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 h="69">
                  <a:moveTo>
                    <a:pt x="31" y="65"/>
                  </a:moveTo>
                  <a:cubicBezTo>
                    <a:pt x="30" y="65"/>
                    <a:pt x="30" y="67"/>
                    <a:pt x="31" y="67"/>
                  </a:cubicBezTo>
                  <a:cubicBezTo>
                    <a:pt x="32" y="67"/>
                    <a:pt x="32" y="66"/>
                    <a:pt x="33" y="65"/>
                  </a:cubicBezTo>
                  <a:cubicBezTo>
                    <a:pt x="33" y="56"/>
                    <a:pt x="33" y="56"/>
                    <a:pt x="33" y="56"/>
                  </a:cubicBezTo>
                  <a:cubicBezTo>
                    <a:pt x="33" y="56"/>
                    <a:pt x="33" y="56"/>
                    <a:pt x="33" y="56"/>
                  </a:cubicBezTo>
                  <a:cubicBezTo>
                    <a:pt x="32" y="55"/>
                    <a:pt x="32" y="55"/>
                    <a:pt x="33" y="55"/>
                  </a:cubicBezTo>
                  <a:cubicBezTo>
                    <a:pt x="33" y="0"/>
                    <a:pt x="33" y="0"/>
                    <a:pt x="33" y="0"/>
                  </a:cubicBezTo>
                  <a:cubicBezTo>
                    <a:pt x="32" y="1"/>
                    <a:pt x="31" y="2"/>
                    <a:pt x="31" y="2"/>
                  </a:cubicBezTo>
                  <a:cubicBezTo>
                    <a:pt x="30" y="3"/>
                    <a:pt x="27" y="7"/>
                    <a:pt x="27" y="9"/>
                  </a:cubicBezTo>
                  <a:cubicBezTo>
                    <a:pt x="26" y="10"/>
                    <a:pt x="25" y="10"/>
                    <a:pt x="24" y="10"/>
                  </a:cubicBezTo>
                  <a:cubicBezTo>
                    <a:pt x="24" y="10"/>
                    <a:pt x="23" y="11"/>
                    <a:pt x="23" y="12"/>
                  </a:cubicBezTo>
                  <a:cubicBezTo>
                    <a:pt x="23" y="12"/>
                    <a:pt x="20" y="14"/>
                    <a:pt x="19" y="16"/>
                  </a:cubicBezTo>
                  <a:cubicBezTo>
                    <a:pt x="19" y="18"/>
                    <a:pt x="20" y="22"/>
                    <a:pt x="20" y="23"/>
                  </a:cubicBezTo>
                  <a:cubicBezTo>
                    <a:pt x="20" y="25"/>
                    <a:pt x="21" y="27"/>
                    <a:pt x="22" y="27"/>
                  </a:cubicBezTo>
                  <a:cubicBezTo>
                    <a:pt x="23" y="27"/>
                    <a:pt x="23" y="30"/>
                    <a:pt x="22" y="31"/>
                  </a:cubicBezTo>
                  <a:cubicBezTo>
                    <a:pt x="22" y="31"/>
                    <a:pt x="23" y="32"/>
                    <a:pt x="23" y="33"/>
                  </a:cubicBezTo>
                  <a:cubicBezTo>
                    <a:pt x="23" y="33"/>
                    <a:pt x="20" y="34"/>
                    <a:pt x="19" y="34"/>
                  </a:cubicBezTo>
                  <a:cubicBezTo>
                    <a:pt x="19" y="35"/>
                    <a:pt x="17" y="36"/>
                    <a:pt x="17" y="37"/>
                  </a:cubicBezTo>
                  <a:cubicBezTo>
                    <a:pt x="17" y="38"/>
                    <a:pt x="14" y="38"/>
                    <a:pt x="13" y="39"/>
                  </a:cubicBezTo>
                  <a:cubicBezTo>
                    <a:pt x="14" y="38"/>
                    <a:pt x="14" y="38"/>
                    <a:pt x="14" y="37"/>
                  </a:cubicBezTo>
                  <a:cubicBezTo>
                    <a:pt x="15" y="36"/>
                    <a:pt x="14" y="35"/>
                    <a:pt x="14" y="34"/>
                  </a:cubicBezTo>
                  <a:cubicBezTo>
                    <a:pt x="13" y="34"/>
                    <a:pt x="13" y="29"/>
                    <a:pt x="12" y="28"/>
                  </a:cubicBezTo>
                  <a:cubicBezTo>
                    <a:pt x="12" y="27"/>
                    <a:pt x="10" y="25"/>
                    <a:pt x="10" y="25"/>
                  </a:cubicBezTo>
                  <a:cubicBezTo>
                    <a:pt x="9" y="25"/>
                    <a:pt x="10" y="24"/>
                    <a:pt x="10" y="23"/>
                  </a:cubicBezTo>
                  <a:cubicBezTo>
                    <a:pt x="10" y="22"/>
                    <a:pt x="8" y="22"/>
                    <a:pt x="7" y="23"/>
                  </a:cubicBezTo>
                  <a:cubicBezTo>
                    <a:pt x="7" y="23"/>
                    <a:pt x="6" y="28"/>
                    <a:pt x="6" y="29"/>
                  </a:cubicBezTo>
                  <a:cubicBezTo>
                    <a:pt x="6" y="30"/>
                    <a:pt x="7" y="32"/>
                    <a:pt x="7" y="32"/>
                  </a:cubicBezTo>
                  <a:cubicBezTo>
                    <a:pt x="8" y="32"/>
                    <a:pt x="8" y="35"/>
                    <a:pt x="7" y="35"/>
                  </a:cubicBezTo>
                  <a:cubicBezTo>
                    <a:pt x="6" y="35"/>
                    <a:pt x="5" y="38"/>
                    <a:pt x="6" y="39"/>
                  </a:cubicBezTo>
                  <a:cubicBezTo>
                    <a:pt x="6" y="40"/>
                    <a:pt x="5" y="41"/>
                    <a:pt x="5" y="42"/>
                  </a:cubicBezTo>
                  <a:cubicBezTo>
                    <a:pt x="4" y="42"/>
                    <a:pt x="8" y="42"/>
                    <a:pt x="10" y="42"/>
                  </a:cubicBezTo>
                  <a:cubicBezTo>
                    <a:pt x="11" y="42"/>
                    <a:pt x="13" y="42"/>
                    <a:pt x="12" y="42"/>
                  </a:cubicBezTo>
                  <a:cubicBezTo>
                    <a:pt x="12" y="43"/>
                    <a:pt x="9" y="43"/>
                    <a:pt x="9" y="44"/>
                  </a:cubicBezTo>
                  <a:cubicBezTo>
                    <a:pt x="8" y="45"/>
                    <a:pt x="6" y="46"/>
                    <a:pt x="6" y="47"/>
                  </a:cubicBezTo>
                  <a:cubicBezTo>
                    <a:pt x="5" y="47"/>
                    <a:pt x="6" y="48"/>
                    <a:pt x="7" y="48"/>
                  </a:cubicBezTo>
                  <a:cubicBezTo>
                    <a:pt x="8" y="48"/>
                    <a:pt x="9" y="51"/>
                    <a:pt x="10" y="52"/>
                  </a:cubicBezTo>
                  <a:cubicBezTo>
                    <a:pt x="10" y="53"/>
                    <a:pt x="10" y="54"/>
                    <a:pt x="10" y="55"/>
                  </a:cubicBezTo>
                  <a:cubicBezTo>
                    <a:pt x="10" y="55"/>
                    <a:pt x="5" y="54"/>
                    <a:pt x="4" y="55"/>
                  </a:cubicBezTo>
                  <a:cubicBezTo>
                    <a:pt x="2" y="55"/>
                    <a:pt x="0" y="59"/>
                    <a:pt x="0" y="60"/>
                  </a:cubicBezTo>
                  <a:cubicBezTo>
                    <a:pt x="0" y="61"/>
                    <a:pt x="0" y="65"/>
                    <a:pt x="0" y="66"/>
                  </a:cubicBezTo>
                  <a:cubicBezTo>
                    <a:pt x="1" y="67"/>
                    <a:pt x="4" y="67"/>
                    <a:pt x="5" y="68"/>
                  </a:cubicBezTo>
                  <a:cubicBezTo>
                    <a:pt x="5" y="68"/>
                    <a:pt x="9" y="68"/>
                    <a:pt x="9" y="68"/>
                  </a:cubicBezTo>
                  <a:cubicBezTo>
                    <a:pt x="10" y="69"/>
                    <a:pt x="12" y="65"/>
                    <a:pt x="13" y="63"/>
                  </a:cubicBezTo>
                  <a:cubicBezTo>
                    <a:pt x="13" y="62"/>
                    <a:pt x="16" y="59"/>
                    <a:pt x="17" y="58"/>
                  </a:cubicBezTo>
                  <a:cubicBezTo>
                    <a:pt x="18" y="56"/>
                    <a:pt x="21" y="57"/>
                    <a:pt x="22" y="56"/>
                  </a:cubicBezTo>
                  <a:cubicBezTo>
                    <a:pt x="23" y="55"/>
                    <a:pt x="23" y="59"/>
                    <a:pt x="23" y="61"/>
                  </a:cubicBezTo>
                  <a:cubicBezTo>
                    <a:pt x="24" y="62"/>
                    <a:pt x="27" y="62"/>
                    <a:pt x="27" y="61"/>
                  </a:cubicBezTo>
                  <a:cubicBezTo>
                    <a:pt x="26" y="59"/>
                    <a:pt x="27" y="58"/>
                    <a:pt x="27" y="59"/>
                  </a:cubicBezTo>
                  <a:cubicBezTo>
                    <a:pt x="27" y="59"/>
                    <a:pt x="31" y="61"/>
                    <a:pt x="31" y="62"/>
                  </a:cubicBezTo>
                  <a:cubicBezTo>
                    <a:pt x="32" y="63"/>
                    <a:pt x="32" y="65"/>
                    <a:pt x="31" y="65"/>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4" name="Freeform 48"/>
            <p:cNvSpPr>
              <a:spLocks/>
            </p:cNvSpPr>
            <p:nvPr/>
          </p:nvSpPr>
          <p:spPr bwMode="auto">
            <a:xfrm>
              <a:off x="11071225" y="2973388"/>
              <a:ext cx="411162" cy="1081088"/>
            </a:xfrm>
            <a:custGeom>
              <a:avLst/>
              <a:gdLst>
                <a:gd name="T0" fmla="*/ 43 w 43"/>
                <a:gd name="T1" fmla="*/ 9 h 113"/>
                <a:gd name="T2" fmla="*/ 41 w 43"/>
                <a:gd name="T3" fmla="*/ 8 h 113"/>
                <a:gd name="T4" fmla="*/ 37 w 43"/>
                <a:gd name="T5" fmla="*/ 3 h 113"/>
                <a:gd name="T6" fmla="*/ 37 w 43"/>
                <a:gd name="T7" fmla="*/ 1 h 113"/>
                <a:gd name="T8" fmla="*/ 31 w 43"/>
                <a:gd name="T9" fmla="*/ 1 h 113"/>
                <a:gd name="T10" fmla="*/ 21 w 43"/>
                <a:gd name="T11" fmla="*/ 3 h 113"/>
                <a:gd name="T12" fmla="*/ 16 w 43"/>
                <a:gd name="T13" fmla="*/ 3 h 113"/>
                <a:gd name="T14" fmla="*/ 12 w 43"/>
                <a:gd name="T15" fmla="*/ 5 h 113"/>
                <a:gd name="T16" fmla="*/ 9 w 43"/>
                <a:gd name="T17" fmla="*/ 13 h 113"/>
                <a:gd name="T18" fmla="*/ 8 w 43"/>
                <a:gd name="T19" fmla="*/ 15 h 113"/>
                <a:gd name="T20" fmla="*/ 7 w 43"/>
                <a:gd name="T21" fmla="*/ 17 h 113"/>
                <a:gd name="T22" fmla="*/ 1 w 43"/>
                <a:gd name="T23" fmla="*/ 26 h 113"/>
                <a:gd name="T24" fmla="*/ 0 w 43"/>
                <a:gd name="T25" fmla="*/ 39 h 113"/>
                <a:gd name="T26" fmla="*/ 3 w 43"/>
                <a:gd name="T27" fmla="*/ 49 h 113"/>
                <a:gd name="T28" fmla="*/ 10 w 43"/>
                <a:gd name="T29" fmla="*/ 56 h 113"/>
                <a:gd name="T30" fmla="*/ 18 w 43"/>
                <a:gd name="T31" fmla="*/ 57 h 113"/>
                <a:gd name="T32" fmla="*/ 22 w 43"/>
                <a:gd name="T33" fmla="*/ 53 h 113"/>
                <a:gd name="T34" fmla="*/ 24 w 43"/>
                <a:gd name="T35" fmla="*/ 54 h 113"/>
                <a:gd name="T36" fmla="*/ 25 w 43"/>
                <a:gd name="T37" fmla="*/ 54 h 113"/>
                <a:gd name="T38" fmla="*/ 29 w 43"/>
                <a:gd name="T39" fmla="*/ 56 h 113"/>
                <a:gd name="T40" fmla="*/ 33 w 43"/>
                <a:gd name="T41" fmla="*/ 56 h 113"/>
                <a:gd name="T42" fmla="*/ 34 w 43"/>
                <a:gd name="T43" fmla="*/ 64 h 113"/>
                <a:gd name="T44" fmla="*/ 35 w 43"/>
                <a:gd name="T45" fmla="*/ 73 h 113"/>
                <a:gd name="T46" fmla="*/ 38 w 43"/>
                <a:gd name="T47" fmla="*/ 82 h 113"/>
                <a:gd name="T48" fmla="*/ 37 w 43"/>
                <a:gd name="T49" fmla="*/ 92 h 113"/>
                <a:gd name="T50" fmla="*/ 40 w 43"/>
                <a:gd name="T51" fmla="*/ 102 h 113"/>
                <a:gd name="T52" fmla="*/ 41 w 43"/>
                <a:gd name="T53" fmla="*/ 109 h 113"/>
                <a:gd name="T54" fmla="*/ 43 w 43"/>
                <a:gd name="T55" fmla="*/ 113 h 113"/>
                <a:gd name="T56" fmla="*/ 43 w 43"/>
                <a:gd name="T57" fmla="*/ 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113">
                  <a:moveTo>
                    <a:pt x="43" y="9"/>
                  </a:moveTo>
                  <a:cubicBezTo>
                    <a:pt x="42" y="8"/>
                    <a:pt x="42" y="8"/>
                    <a:pt x="41" y="8"/>
                  </a:cubicBezTo>
                  <a:cubicBezTo>
                    <a:pt x="39" y="7"/>
                    <a:pt x="38" y="4"/>
                    <a:pt x="37" y="3"/>
                  </a:cubicBezTo>
                  <a:cubicBezTo>
                    <a:pt x="37" y="3"/>
                    <a:pt x="37" y="2"/>
                    <a:pt x="37" y="1"/>
                  </a:cubicBezTo>
                  <a:cubicBezTo>
                    <a:pt x="37" y="1"/>
                    <a:pt x="32" y="0"/>
                    <a:pt x="31" y="1"/>
                  </a:cubicBezTo>
                  <a:cubicBezTo>
                    <a:pt x="30" y="1"/>
                    <a:pt x="22" y="2"/>
                    <a:pt x="21" y="3"/>
                  </a:cubicBezTo>
                  <a:cubicBezTo>
                    <a:pt x="19" y="4"/>
                    <a:pt x="16" y="3"/>
                    <a:pt x="16" y="3"/>
                  </a:cubicBezTo>
                  <a:cubicBezTo>
                    <a:pt x="15" y="3"/>
                    <a:pt x="13" y="5"/>
                    <a:pt x="12" y="5"/>
                  </a:cubicBezTo>
                  <a:cubicBezTo>
                    <a:pt x="11" y="6"/>
                    <a:pt x="10" y="9"/>
                    <a:pt x="9" y="13"/>
                  </a:cubicBezTo>
                  <a:cubicBezTo>
                    <a:pt x="9" y="13"/>
                    <a:pt x="9" y="13"/>
                    <a:pt x="8" y="15"/>
                  </a:cubicBezTo>
                  <a:cubicBezTo>
                    <a:pt x="7" y="17"/>
                    <a:pt x="7" y="17"/>
                    <a:pt x="7" y="17"/>
                  </a:cubicBezTo>
                  <a:cubicBezTo>
                    <a:pt x="5" y="19"/>
                    <a:pt x="2" y="25"/>
                    <a:pt x="1" y="26"/>
                  </a:cubicBezTo>
                  <a:cubicBezTo>
                    <a:pt x="1" y="27"/>
                    <a:pt x="0" y="36"/>
                    <a:pt x="0" y="39"/>
                  </a:cubicBezTo>
                  <a:cubicBezTo>
                    <a:pt x="0" y="41"/>
                    <a:pt x="3" y="48"/>
                    <a:pt x="3" y="49"/>
                  </a:cubicBezTo>
                  <a:cubicBezTo>
                    <a:pt x="4" y="51"/>
                    <a:pt x="8" y="55"/>
                    <a:pt x="10" y="56"/>
                  </a:cubicBezTo>
                  <a:cubicBezTo>
                    <a:pt x="11" y="56"/>
                    <a:pt x="16" y="57"/>
                    <a:pt x="18" y="57"/>
                  </a:cubicBezTo>
                  <a:cubicBezTo>
                    <a:pt x="19" y="57"/>
                    <a:pt x="21" y="55"/>
                    <a:pt x="22" y="53"/>
                  </a:cubicBezTo>
                  <a:cubicBezTo>
                    <a:pt x="22" y="53"/>
                    <a:pt x="22" y="53"/>
                    <a:pt x="24" y="54"/>
                  </a:cubicBezTo>
                  <a:cubicBezTo>
                    <a:pt x="25" y="54"/>
                    <a:pt x="25" y="54"/>
                    <a:pt x="25" y="54"/>
                  </a:cubicBezTo>
                  <a:cubicBezTo>
                    <a:pt x="25" y="55"/>
                    <a:pt x="28" y="56"/>
                    <a:pt x="29" y="56"/>
                  </a:cubicBezTo>
                  <a:cubicBezTo>
                    <a:pt x="30" y="57"/>
                    <a:pt x="32" y="56"/>
                    <a:pt x="33" y="56"/>
                  </a:cubicBezTo>
                  <a:cubicBezTo>
                    <a:pt x="34" y="56"/>
                    <a:pt x="34" y="62"/>
                    <a:pt x="34" y="64"/>
                  </a:cubicBezTo>
                  <a:cubicBezTo>
                    <a:pt x="33" y="66"/>
                    <a:pt x="35" y="72"/>
                    <a:pt x="35" y="73"/>
                  </a:cubicBezTo>
                  <a:cubicBezTo>
                    <a:pt x="36" y="75"/>
                    <a:pt x="38" y="80"/>
                    <a:pt x="38" y="82"/>
                  </a:cubicBezTo>
                  <a:cubicBezTo>
                    <a:pt x="38" y="84"/>
                    <a:pt x="37" y="90"/>
                    <a:pt x="37" y="92"/>
                  </a:cubicBezTo>
                  <a:cubicBezTo>
                    <a:pt x="37" y="94"/>
                    <a:pt x="39" y="100"/>
                    <a:pt x="40" y="102"/>
                  </a:cubicBezTo>
                  <a:cubicBezTo>
                    <a:pt x="41" y="104"/>
                    <a:pt x="41" y="108"/>
                    <a:pt x="41" y="109"/>
                  </a:cubicBezTo>
                  <a:cubicBezTo>
                    <a:pt x="41" y="109"/>
                    <a:pt x="42" y="111"/>
                    <a:pt x="43" y="113"/>
                  </a:cubicBezTo>
                  <a:lnTo>
                    <a:pt x="43" y="9"/>
                  </a:ln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5" name="Freeform 49"/>
            <p:cNvSpPr>
              <a:spLocks/>
            </p:cNvSpPr>
            <p:nvPr/>
          </p:nvSpPr>
          <p:spPr bwMode="auto">
            <a:xfrm>
              <a:off x="10688638" y="4389438"/>
              <a:ext cx="28575" cy="28575"/>
            </a:xfrm>
            <a:custGeom>
              <a:avLst/>
              <a:gdLst>
                <a:gd name="T0" fmla="*/ 0 w 3"/>
                <a:gd name="T1" fmla="*/ 3 h 3"/>
                <a:gd name="T2" fmla="*/ 2 w 3"/>
                <a:gd name="T3" fmla="*/ 3 h 3"/>
                <a:gd name="T4" fmla="*/ 0 w 3"/>
                <a:gd name="T5" fmla="*/ 3 h 3"/>
              </a:gdLst>
              <a:ahLst/>
              <a:cxnLst>
                <a:cxn ang="0">
                  <a:pos x="T0" y="T1"/>
                </a:cxn>
                <a:cxn ang="0">
                  <a:pos x="T2" y="T3"/>
                </a:cxn>
                <a:cxn ang="0">
                  <a:pos x="T4" y="T5"/>
                </a:cxn>
              </a:cxnLst>
              <a:rect l="0" t="0" r="r" b="b"/>
              <a:pathLst>
                <a:path w="3" h="3">
                  <a:moveTo>
                    <a:pt x="0" y="3"/>
                  </a:moveTo>
                  <a:cubicBezTo>
                    <a:pt x="1" y="3"/>
                    <a:pt x="2" y="3"/>
                    <a:pt x="2" y="3"/>
                  </a:cubicBezTo>
                  <a:cubicBezTo>
                    <a:pt x="3" y="0"/>
                    <a:pt x="0" y="1"/>
                    <a:pt x="0" y="3"/>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6" name="Freeform 50"/>
            <p:cNvSpPr>
              <a:spLocks/>
            </p:cNvSpPr>
            <p:nvPr/>
          </p:nvSpPr>
          <p:spPr bwMode="auto">
            <a:xfrm>
              <a:off x="10612438" y="1951038"/>
              <a:ext cx="649287" cy="592138"/>
            </a:xfrm>
            <a:custGeom>
              <a:avLst/>
              <a:gdLst>
                <a:gd name="T0" fmla="*/ 53 w 68"/>
                <a:gd name="T1" fmla="*/ 36 h 62"/>
                <a:gd name="T2" fmla="*/ 56 w 68"/>
                <a:gd name="T3" fmla="*/ 35 h 62"/>
                <a:gd name="T4" fmla="*/ 56 w 68"/>
                <a:gd name="T5" fmla="*/ 34 h 62"/>
                <a:gd name="T6" fmla="*/ 56 w 68"/>
                <a:gd name="T7" fmla="*/ 32 h 62"/>
                <a:gd name="T8" fmla="*/ 59 w 68"/>
                <a:gd name="T9" fmla="*/ 26 h 62"/>
                <a:gd name="T10" fmla="*/ 61 w 68"/>
                <a:gd name="T11" fmla="*/ 21 h 62"/>
                <a:gd name="T12" fmla="*/ 60 w 68"/>
                <a:gd name="T13" fmla="*/ 18 h 62"/>
                <a:gd name="T14" fmla="*/ 61 w 68"/>
                <a:gd name="T15" fmla="*/ 17 h 62"/>
                <a:gd name="T16" fmla="*/ 61 w 68"/>
                <a:gd name="T17" fmla="*/ 13 h 62"/>
                <a:gd name="T18" fmla="*/ 64 w 68"/>
                <a:gd name="T19" fmla="*/ 11 h 62"/>
                <a:gd name="T20" fmla="*/ 67 w 68"/>
                <a:gd name="T21" fmla="*/ 10 h 62"/>
                <a:gd name="T22" fmla="*/ 68 w 68"/>
                <a:gd name="T23" fmla="*/ 7 h 62"/>
                <a:gd name="T24" fmla="*/ 64 w 68"/>
                <a:gd name="T25" fmla="*/ 6 h 62"/>
                <a:gd name="T26" fmla="*/ 59 w 68"/>
                <a:gd name="T27" fmla="*/ 6 h 62"/>
                <a:gd name="T28" fmla="*/ 60 w 68"/>
                <a:gd name="T29" fmla="*/ 3 h 62"/>
                <a:gd name="T30" fmla="*/ 59 w 68"/>
                <a:gd name="T31" fmla="*/ 1 h 62"/>
                <a:gd name="T32" fmla="*/ 52 w 68"/>
                <a:gd name="T33" fmla="*/ 0 h 62"/>
                <a:gd name="T34" fmla="*/ 49 w 68"/>
                <a:gd name="T35" fmla="*/ 0 h 62"/>
                <a:gd name="T36" fmla="*/ 42 w 68"/>
                <a:gd name="T37" fmla="*/ 1 h 62"/>
                <a:gd name="T38" fmla="*/ 33 w 68"/>
                <a:gd name="T39" fmla="*/ 1 h 62"/>
                <a:gd name="T40" fmla="*/ 31 w 68"/>
                <a:gd name="T41" fmla="*/ 5 h 62"/>
                <a:gd name="T42" fmla="*/ 24 w 68"/>
                <a:gd name="T43" fmla="*/ 5 h 62"/>
                <a:gd name="T44" fmla="*/ 11 w 68"/>
                <a:gd name="T45" fmla="*/ 9 h 62"/>
                <a:gd name="T46" fmla="*/ 8 w 68"/>
                <a:gd name="T47" fmla="*/ 13 h 62"/>
                <a:gd name="T48" fmla="*/ 5 w 68"/>
                <a:gd name="T49" fmla="*/ 16 h 62"/>
                <a:gd name="T50" fmla="*/ 0 w 68"/>
                <a:gd name="T51" fmla="*/ 17 h 62"/>
                <a:gd name="T52" fmla="*/ 1 w 68"/>
                <a:gd name="T53" fmla="*/ 19 h 62"/>
                <a:gd name="T54" fmla="*/ 3 w 68"/>
                <a:gd name="T55" fmla="*/ 19 h 62"/>
                <a:gd name="T56" fmla="*/ 7 w 68"/>
                <a:gd name="T57" fmla="*/ 20 h 62"/>
                <a:gd name="T58" fmla="*/ 4 w 68"/>
                <a:gd name="T59" fmla="*/ 21 h 62"/>
                <a:gd name="T60" fmla="*/ 4 w 68"/>
                <a:gd name="T61" fmla="*/ 24 h 62"/>
                <a:gd name="T62" fmla="*/ 8 w 68"/>
                <a:gd name="T63" fmla="*/ 24 h 62"/>
                <a:gd name="T64" fmla="*/ 13 w 68"/>
                <a:gd name="T65" fmla="*/ 25 h 62"/>
                <a:gd name="T66" fmla="*/ 16 w 68"/>
                <a:gd name="T67" fmla="*/ 29 h 62"/>
                <a:gd name="T68" fmla="*/ 16 w 68"/>
                <a:gd name="T69" fmla="*/ 33 h 62"/>
                <a:gd name="T70" fmla="*/ 19 w 68"/>
                <a:gd name="T71" fmla="*/ 35 h 62"/>
                <a:gd name="T72" fmla="*/ 19 w 68"/>
                <a:gd name="T73" fmla="*/ 36 h 62"/>
                <a:gd name="T74" fmla="*/ 19 w 68"/>
                <a:gd name="T75" fmla="*/ 39 h 62"/>
                <a:gd name="T76" fmla="*/ 19 w 68"/>
                <a:gd name="T77" fmla="*/ 42 h 62"/>
                <a:gd name="T78" fmla="*/ 18 w 68"/>
                <a:gd name="T79" fmla="*/ 45 h 62"/>
                <a:gd name="T80" fmla="*/ 21 w 68"/>
                <a:gd name="T81" fmla="*/ 55 h 62"/>
                <a:gd name="T82" fmla="*/ 23 w 68"/>
                <a:gd name="T83" fmla="*/ 60 h 62"/>
                <a:gd name="T84" fmla="*/ 27 w 68"/>
                <a:gd name="T85" fmla="*/ 62 h 62"/>
                <a:gd name="T86" fmla="*/ 29 w 68"/>
                <a:gd name="T87" fmla="*/ 61 h 62"/>
                <a:gd name="T88" fmla="*/ 31 w 68"/>
                <a:gd name="T89" fmla="*/ 57 h 62"/>
                <a:gd name="T90" fmla="*/ 34 w 68"/>
                <a:gd name="T91" fmla="*/ 49 h 62"/>
                <a:gd name="T92" fmla="*/ 38 w 68"/>
                <a:gd name="T93" fmla="*/ 49 h 62"/>
                <a:gd name="T94" fmla="*/ 41 w 68"/>
                <a:gd name="T95" fmla="*/ 46 h 62"/>
                <a:gd name="T96" fmla="*/ 46 w 68"/>
                <a:gd name="T97" fmla="*/ 43 h 62"/>
                <a:gd name="T98" fmla="*/ 50 w 68"/>
                <a:gd name="T99" fmla="*/ 38 h 62"/>
                <a:gd name="T100" fmla="*/ 49 w 68"/>
                <a:gd name="T101" fmla="*/ 37 h 62"/>
                <a:gd name="T102" fmla="*/ 48 w 68"/>
                <a:gd name="T103" fmla="*/ 35 h 62"/>
                <a:gd name="T104" fmla="*/ 53 w 68"/>
                <a:gd name="T105" fmla="*/ 3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 h="62">
                  <a:moveTo>
                    <a:pt x="53" y="36"/>
                  </a:moveTo>
                  <a:cubicBezTo>
                    <a:pt x="54" y="37"/>
                    <a:pt x="56" y="35"/>
                    <a:pt x="56" y="35"/>
                  </a:cubicBezTo>
                  <a:cubicBezTo>
                    <a:pt x="55" y="34"/>
                    <a:pt x="55" y="34"/>
                    <a:pt x="56" y="34"/>
                  </a:cubicBezTo>
                  <a:cubicBezTo>
                    <a:pt x="56" y="35"/>
                    <a:pt x="56" y="32"/>
                    <a:pt x="56" y="32"/>
                  </a:cubicBezTo>
                  <a:cubicBezTo>
                    <a:pt x="56" y="31"/>
                    <a:pt x="59" y="29"/>
                    <a:pt x="59" y="26"/>
                  </a:cubicBezTo>
                  <a:cubicBezTo>
                    <a:pt x="58" y="23"/>
                    <a:pt x="60" y="21"/>
                    <a:pt x="61" y="21"/>
                  </a:cubicBezTo>
                  <a:cubicBezTo>
                    <a:pt x="62" y="21"/>
                    <a:pt x="61" y="18"/>
                    <a:pt x="60" y="18"/>
                  </a:cubicBezTo>
                  <a:cubicBezTo>
                    <a:pt x="59" y="17"/>
                    <a:pt x="60" y="17"/>
                    <a:pt x="61" y="17"/>
                  </a:cubicBezTo>
                  <a:cubicBezTo>
                    <a:pt x="61" y="16"/>
                    <a:pt x="62" y="14"/>
                    <a:pt x="61" y="13"/>
                  </a:cubicBezTo>
                  <a:cubicBezTo>
                    <a:pt x="61" y="13"/>
                    <a:pt x="63" y="12"/>
                    <a:pt x="64" y="11"/>
                  </a:cubicBezTo>
                  <a:cubicBezTo>
                    <a:pt x="64" y="11"/>
                    <a:pt x="66" y="10"/>
                    <a:pt x="67" y="10"/>
                  </a:cubicBezTo>
                  <a:cubicBezTo>
                    <a:pt x="68" y="9"/>
                    <a:pt x="68" y="7"/>
                    <a:pt x="68" y="7"/>
                  </a:cubicBezTo>
                  <a:cubicBezTo>
                    <a:pt x="67" y="7"/>
                    <a:pt x="64" y="7"/>
                    <a:pt x="64" y="6"/>
                  </a:cubicBezTo>
                  <a:cubicBezTo>
                    <a:pt x="63" y="6"/>
                    <a:pt x="60" y="6"/>
                    <a:pt x="59" y="6"/>
                  </a:cubicBezTo>
                  <a:cubicBezTo>
                    <a:pt x="58" y="6"/>
                    <a:pt x="58" y="3"/>
                    <a:pt x="60" y="3"/>
                  </a:cubicBezTo>
                  <a:cubicBezTo>
                    <a:pt x="61" y="3"/>
                    <a:pt x="60" y="1"/>
                    <a:pt x="59" y="1"/>
                  </a:cubicBezTo>
                  <a:cubicBezTo>
                    <a:pt x="57" y="1"/>
                    <a:pt x="53" y="0"/>
                    <a:pt x="52" y="0"/>
                  </a:cubicBezTo>
                  <a:cubicBezTo>
                    <a:pt x="51" y="1"/>
                    <a:pt x="50" y="0"/>
                    <a:pt x="49" y="0"/>
                  </a:cubicBezTo>
                  <a:cubicBezTo>
                    <a:pt x="48" y="0"/>
                    <a:pt x="44" y="1"/>
                    <a:pt x="42" y="1"/>
                  </a:cubicBezTo>
                  <a:cubicBezTo>
                    <a:pt x="39" y="1"/>
                    <a:pt x="34" y="1"/>
                    <a:pt x="33" y="1"/>
                  </a:cubicBezTo>
                  <a:cubicBezTo>
                    <a:pt x="32" y="2"/>
                    <a:pt x="31" y="4"/>
                    <a:pt x="31" y="5"/>
                  </a:cubicBezTo>
                  <a:cubicBezTo>
                    <a:pt x="31" y="5"/>
                    <a:pt x="26" y="5"/>
                    <a:pt x="24" y="5"/>
                  </a:cubicBezTo>
                  <a:cubicBezTo>
                    <a:pt x="23" y="6"/>
                    <a:pt x="14" y="7"/>
                    <a:pt x="11" y="9"/>
                  </a:cubicBezTo>
                  <a:cubicBezTo>
                    <a:pt x="9" y="10"/>
                    <a:pt x="7" y="13"/>
                    <a:pt x="8" y="13"/>
                  </a:cubicBezTo>
                  <a:cubicBezTo>
                    <a:pt x="9" y="13"/>
                    <a:pt x="7" y="15"/>
                    <a:pt x="5" y="16"/>
                  </a:cubicBezTo>
                  <a:cubicBezTo>
                    <a:pt x="4" y="16"/>
                    <a:pt x="1" y="16"/>
                    <a:pt x="0" y="17"/>
                  </a:cubicBezTo>
                  <a:cubicBezTo>
                    <a:pt x="0" y="18"/>
                    <a:pt x="1" y="18"/>
                    <a:pt x="1" y="19"/>
                  </a:cubicBezTo>
                  <a:cubicBezTo>
                    <a:pt x="2" y="19"/>
                    <a:pt x="3" y="18"/>
                    <a:pt x="3" y="19"/>
                  </a:cubicBezTo>
                  <a:cubicBezTo>
                    <a:pt x="4" y="19"/>
                    <a:pt x="7" y="19"/>
                    <a:pt x="7" y="20"/>
                  </a:cubicBezTo>
                  <a:cubicBezTo>
                    <a:pt x="8" y="20"/>
                    <a:pt x="5" y="20"/>
                    <a:pt x="4" y="21"/>
                  </a:cubicBezTo>
                  <a:cubicBezTo>
                    <a:pt x="2" y="21"/>
                    <a:pt x="3" y="23"/>
                    <a:pt x="4" y="24"/>
                  </a:cubicBezTo>
                  <a:cubicBezTo>
                    <a:pt x="5" y="24"/>
                    <a:pt x="8" y="24"/>
                    <a:pt x="8" y="24"/>
                  </a:cubicBezTo>
                  <a:cubicBezTo>
                    <a:pt x="8" y="24"/>
                    <a:pt x="12" y="25"/>
                    <a:pt x="13" y="25"/>
                  </a:cubicBezTo>
                  <a:cubicBezTo>
                    <a:pt x="14" y="25"/>
                    <a:pt x="15" y="28"/>
                    <a:pt x="16" y="29"/>
                  </a:cubicBezTo>
                  <a:cubicBezTo>
                    <a:pt x="16" y="30"/>
                    <a:pt x="16" y="33"/>
                    <a:pt x="16" y="33"/>
                  </a:cubicBezTo>
                  <a:cubicBezTo>
                    <a:pt x="16" y="34"/>
                    <a:pt x="19" y="35"/>
                    <a:pt x="19" y="35"/>
                  </a:cubicBezTo>
                  <a:cubicBezTo>
                    <a:pt x="20" y="35"/>
                    <a:pt x="20" y="36"/>
                    <a:pt x="19" y="36"/>
                  </a:cubicBezTo>
                  <a:cubicBezTo>
                    <a:pt x="17" y="36"/>
                    <a:pt x="18" y="39"/>
                    <a:pt x="19" y="39"/>
                  </a:cubicBezTo>
                  <a:cubicBezTo>
                    <a:pt x="21" y="40"/>
                    <a:pt x="20" y="42"/>
                    <a:pt x="19" y="42"/>
                  </a:cubicBezTo>
                  <a:cubicBezTo>
                    <a:pt x="18" y="43"/>
                    <a:pt x="19" y="45"/>
                    <a:pt x="18" y="45"/>
                  </a:cubicBezTo>
                  <a:cubicBezTo>
                    <a:pt x="17" y="46"/>
                    <a:pt x="21" y="52"/>
                    <a:pt x="21" y="55"/>
                  </a:cubicBezTo>
                  <a:cubicBezTo>
                    <a:pt x="21" y="58"/>
                    <a:pt x="23" y="60"/>
                    <a:pt x="23" y="60"/>
                  </a:cubicBezTo>
                  <a:cubicBezTo>
                    <a:pt x="24" y="60"/>
                    <a:pt x="26" y="61"/>
                    <a:pt x="27" y="62"/>
                  </a:cubicBezTo>
                  <a:cubicBezTo>
                    <a:pt x="27" y="62"/>
                    <a:pt x="28" y="61"/>
                    <a:pt x="29" y="61"/>
                  </a:cubicBezTo>
                  <a:cubicBezTo>
                    <a:pt x="29" y="60"/>
                    <a:pt x="30" y="59"/>
                    <a:pt x="31" y="57"/>
                  </a:cubicBezTo>
                  <a:cubicBezTo>
                    <a:pt x="32" y="56"/>
                    <a:pt x="34" y="50"/>
                    <a:pt x="34" y="49"/>
                  </a:cubicBezTo>
                  <a:cubicBezTo>
                    <a:pt x="34" y="49"/>
                    <a:pt x="37" y="49"/>
                    <a:pt x="38" y="49"/>
                  </a:cubicBezTo>
                  <a:cubicBezTo>
                    <a:pt x="38" y="48"/>
                    <a:pt x="40" y="47"/>
                    <a:pt x="41" y="46"/>
                  </a:cubicBezTo>
                  <a:cubicBezTo>
                    <a:pt x="41" y="46"/>
                    <a:pt x="45" y="44"/>
                    <a:pt x="46" y="43"/>
                  </a:cubicBezTo>
                  <a:cubicBezTo>
                    <a:pt x="47" y="43"/>
                    <a:pt x="49" y="39"/>
                    <a:pt x="50" y="38"/>
                  </a:cubicBezTo>
                  <a:cubicBezTo>
                    <a:pt x="51" y="38"/>
                    <a:pt x="50" y="38"/>
                    <a:pt x="49" y="37"/>
                  </a:cubicBezTo>
                  <a:cubicBezTo>
                    <a:pt x="48" y="37"/>
                    <a:pt x="48" y="36"/>
                    <a:pt x="48" y="35"/>
                  </a:cubicBezTo>
                  <a:cubicBezTo>
                    <a:pt x="49" y="35"/>
                    <a:pt x="52" y="36"/>
                    <a:pt x="53" y="36"/>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7" name="Freeform 51"/>
            <p:cNvSpPr>
              <a:spLocks/>
            </p:cNvSpPr>
            <p:nvPr/>
          </p:nvSpPr>
          <p:spPr bwMode="auto">
            <a:xfrm>
              <a:off x="11377613" y="2036763"/>
              <a:ext cx="104775" cy="142875"/>
            </a:xfrm>
            <a:custGeom>
              <a:avLst/>
              <a:gdLst>
                <a:gd name="T0" fmla="*/ 9 w 11"/>
                <a:gd name="T1" fmla="*/ 0 h 15"/>
                <a:gd name="T2" fmla="*/ 5 w 11"/>
                <a:gd name="T3" fmla="*/ 2 h 15"/>
                <a:gd name="T4" fmla="*/ 2 w 11"/>
                <a:gd name="T5" fmla="*/ 2 h 15"/>
                <a:gd name="T6" fmla="*/ 1 w 11"/>
                <a:gd name="T7" fmla="*/ 6 h 15"/>
                <a:gd name="T8" fmla="*/ 2 w 11"/>
                <a:gd name="T9" fmla="*/ 9 h 15"/>
                <a:gd name="T10" fmla="*/ 6 w 11"/>
                <a:gd name="T11" fmla="*/ 8 h 15"/>
                <a:gd name="T12" fmla="*/ 6 w 11"/>
                <a:gd name="T13" fmla="*/ 11 h 15"/>
                <a:gd name="T14" fmla="*/ 7 w 11"/>
                <a:gd name="T15" fmla="*/ 13 h 15"/>
                <a:gd name="T16" fmla="*/ 10 w 11"/>
                <a:gd name="T17" fmla="*/ 15 h 15"/>
                <a:gd name="T18" fmla="*/ 11 w 11"/>
                <a:gd name="T19" fmla="*/ 14 h 15"/>
                <a:gd name="T20" fmla="*/ 11 w 11"/>
                <a:gd name="T21" fmla="*/ 4 h 15"/>
                <a:gd name="T22" fmla="*/ 11 w 11"/>
                <a:gd name="T23" fmla="*/ 4 h 15"/>
                <a:gd name="T24" fmla="*/ 9 w 11"/>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5">
                  <a:moveTo>
                    <a:pt x="9" y="0"/>
                  </a:moveTo>
                  <a:cubicBezTo>
                    <a:pt x="8" y="0"/>
                    <a:pt x="5" y="1"/>
                    <a:pt x="5" y="2"/>
                  </a:cubicBezTo>
                  <a:cubicBezTo>
                    <a:pt x="6" y="3"/>
                    <a:pt x="4" y="1"/>
                    <a:pt x="2" y="2"/>
                  </a:cubicBezTo>
                  <a:cubicBezTo>
                    <a:pt x="0" y="3"/>
                    <a:pt x="0" y="5"/>
                    <a:pt x="1" y="6"/>
                  </a:cubicBezTo>
                  <a:cubicBezTo>
                    <a:pt x="1" y="6"/>
                    <a:pt x="2" y="8"/>
                    <a:pt x="2" y="9"/>
                  </a:cubicBezTo>
                  <a:cubicBezTo>
                    <a:pt x="2" y="9"/>
                    <a:pt x="5" y="9"/>
                    <a:pt x="6" y="8"/>
                  </a:cubicBezTo>
                  <a:cubicBezTo>
                    <a:pt x="7" y="7"/>
                    <a:pt x="6" y="10"/>
                    <a:pt x="6" y="11"/>
                  </a:cubicBezTo>
                  <a:cubicBezTo>
                    <a:pt x="5" y="12"/>
                    <a:pt x="6" y="13"/>
                    <a:pt x="7" y="13"/>
                  </a:cubicBezTo>
                  <a:cubicBezTo>
                    <a:pt x="8" y="13"/>
                    <a:pt x="9" y="15"/>
                    <a:pt x="10" y="15"/>
                  </a:cubicBezTo>
                  <a:cubicBezTo>
                    <a:pt x="10" y="15"/>
                    <a:pt x="11" y="15"/>
                    <a:pt x="11" y="14"/>
                  </a:cubicBezTo>
                  <a:cubicBezTo>
                    <a:pt x="11" y="4"/>
                    <a:pt x="11" y="4"/>
                    <a:pt x="11" y="4"/>
                  </a:cubicBezTo>
                  <a:cubicBezTo>
                    <a:pt x="11" y="4"/>
                    <a:pt x="11" y="4"/>
                    <a:pt x="11" y="4"/>
                  </a:cubicBezTo>
                  <a:cubicBezTo>
                    <a:pt x="10" y="4"/>
                    <a:pt x="10" y="1"/>
                    <a:pt x="9" y="0"/>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8" name="Freeform 52"/>
            <p:cNvSpPr>
              <a:spLocks/>
            </p:cNvSpPr>
            <p:nvPr/>
          </p:nvSpPr>
          <p:spPr bwMode="auto">
            <a:xfrm>
              <a:off x="11156950" y="2630488"/>
              <a:ext cx="47625" cy="57150"/>
            </a:xfrm>
            <a:custGeom>
              <a:avLst/>
              <a:gdLst>
                <a:gd name="T0" fmla="*/ 4 w 5"/>
                <a:gd name="T1" fmla="*/ 6 h 6"/>
                <a:gd name="T2" fmla="*/ 5 w 5"/>
                <a:gd name="T3" fmla="*/ 4 h 6"/>
                <a:gd name="T4" fmla="*/ 3 w 5"/>
                <a:gd name="T5" fmla="*/ 0 h 6"/>
                <a:gd name="T6" fmla="*/ 1 w 5"/>
                <a:gd name="T7" fmla="*/ 2 h 6"/>
                <a:gd name="T8" fmla="*/ 0 w 5"/>
                <a:gd name="T9" fmla="*/ 5 h 6"/>
                <a:gd name="T10" fmla="*/ 4 w 5"/>
                <a:gd name="T11" fmla="*/ 6 h 6"/>
              </a:gdLst>
              <a:ahLst/>
              <a:cxnLst>
                <a:cxn ang="0">
                  <a:pos x="T0" y="T1"/>
                </a:cxn>
                <a:cxn ang="0">
                  <a:pos x="T2" y="T3"/>
                </a:cxn>
                <a:cxn ang="0">
                  <a:pos x="T4" y="T5"/>
                </a:cxn>
                <a:cxn ang="0">
                  <a:pos x="T6" y="T7"/>
                </a:cxn>
                <a:cxn ang="0">
                  <a:pos x="T8" y="T9"/>
                </a:cxn>
                <a:cxn ang="0">
                  <a:pos x="T10" y="T11"/>
                </a:cxn>
              </a:cxnLst>
              <a:rect l="0" t="0" r="r" b="b"/>
              <a:pathLst>
                <a:path w="5" h="6">
                  <a:moveTo>
                    <a:pt x="4" y="6"/>
                  </a:moveTo>
                  <a:cubicBezTo>
                    <a:pt x="5" y="6"/>
                    <a:pt x="5" y="5"/>
                    <a:pt x="5" y="4"/>
                  </a:cubicBezTo>
                  <a:cubicBezTo>
                    <a:pt x="5" y="4"/>
                    <a:pt x="4" y="0"/>
                    <a:pt x="3" y="0"/>
                  </a:cubicBezTo>
                  <a:cubicBezTo>
                    <a:pt x="3" y="0"/>
                    <a:pt x="2" y="3"/>
                    <a:pt x="1" y="2"/>
                  </a:cubicBezTo>
                  <a:cubicBezTo>
                    <a:pt x="1" y="2"/>
                    <a:pt x="0" y="4"/>
                    <a:pt x="0" y="5"/>
                  </a:cubicBezTo>
                  <a:cubicBezTo>
                    <a:pt x="1" y="6"/>
                    <a:pt x="3" y="6"/>
                    <a:pt x="4" y="6"/>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9" name="Freeform 53"/>
            <p:cNvSpPr>
              <a:spLocks/>
            </p:cNvSpPr>
            <p:nvPr/>
          </p:nvSpPr>
          <p:spPr bwMode="auto">
            <a:xfrm>
              <a:off x="11128375" y="2371725"/>
              <a:ext cx="114300" cy="85725"/>
            </a:xfrm>
            <a:custGeom>
              <a:avLst/>
              <a:gdLst>
                <a:gd name="T0" fmla="*/ 3 w 12"/>
                <a:gd name="T1" fmla="*/ 8 h 9"/>
                <a:gd name="T2" fmla="*/ 6 w 12"/>
                <a:gd name="T3" fmla="*/ 9 h 9"/>
                <a:gd name="T4" fmla="*/ 10 w 12"/>
                <a:gd name="T5" fmla="*/ 8 h 9"/>
                <a:gd name="T6" fmla="*/ 11 w 12"/>
                <a:gd name="T7" fmla="*/ 3 h 9"/>
                <a:gd name="T8" fmla="*/ 6 w 12"/>
                <a:gd name="T9" fmla="*/ 2 h 9"/>
                <a:gd name="T10" fmla="*/ 2 w 12"/>
                <a:gd name="T11" fmla="*/ 1 h 9"/>
                <a:gd name="T12" fmla="*/ 0 w 12"/>
                <a:gd name="T13" fmla="*/ 3 h 9"/>
                <a:gd name="T14" fmla="*/ 1 w 12"/>
                <a:gd name="T15" fmla="*/ 4 h 9"/>
                <a:gd name="T16" fmla="*/ 1 w 12"/>
                <a:gd name="T17" fmla="*/ 6 h 9"/>
                <a:gd name="T18" fmla="*/ 3 w 12"/>
                <a:gd name="T19"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9">
                  <a:moveTo>
                    <a:pt x="3" y="8"/>
                  </a:moveTo>
                  <a:cubicBezTo>
                    <a:pt x="4" y="9"/>
                    <a:pt x="5" y="9"/>
                    <a:pt x="6" y="9"/>
                  </a:cubicBezTo>
                  <a:cubicBezTo>
                    <a:pt x="7" y="9"/>
                    <a:pt x="9" y="8"/>
                    <a:pt x="10" y="8"/>
                  </a:cubicBezTo>
                  <a:cubicBezTo>
                    <a:pt x="11" y="8"/>
                    <a:pt x="12" y="4"/>
                    <a:pt x="11" y="3"/>
                  </a:cubicBezTo>
                  <a:cubicBezTo>
                    <a:pt x="11" y="2"/>
                    <a:pt x="7" y="2"/>
                    <a:pt x="6" y="2"/>
                  </a:cubicBezTo>
                  <a:cubicBezTo>
                    <a:pt x="5" y="2"/>
                    <a:pt x="3" y="1"/>
                    <a:pt x="2" y="1"/>
                  </a:cubicBezTo>
                  <a:cubicBezTo>
                    <a:pt x="2" y="0"/>
                    <a:pt x="1" y="3"/>
                    <a:pt x="0" y="3"/>
                  </a:cubicBezTo>
                  <a:cubicBezTo>
                    <a:pt x="0" y="4"/>
                    <a:pt x="1" y="4"/>
                    <a:pt x="1" y="4"/>
                  </a:cubicBezTo>
                  <a:cubicBezTo>
                    <a:pt x="1" y="4"/>
                    <a:pt x="1" y="5"/>
                    <a:pt x="1" y="6"/>
                  </a:cubicBezTo>
                  <a:cubicBezTo>
                    <a:pt x="0" y="7"/>
                    <a:pt x="3" y="7"/>
                    <a:pt x="3" y="8"/>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0" name="Freeform 54"/>
            <p:cNvSpPr>
              <a:spLocks/>
            </p:cNvSpPr>
            <p:nvPr/>
          </p:nvSpPr>
          <p:spPr bwMode="auto">
            <a:xfrm>
              <a:off x="10391775" y="2428875"/>
              <a:ext cx="77787" cy="47625"/>
            </a:xfrm>
            <a:custGeom>
              <a:avLst/>
              <a:gdLst>
                <a:gd name="T0" fmla="*/ 1 w 8"/>
                <a:gd name="T1" fmla="*/ 2 h 5"/>
                <a:gd name="T2" fmla="*/ 2 w 8"/>
                <a:gd name="T3" fmla="*/ 5 h 5"/>
                <a:gd name="T4" fmla="*/ 6 w 8"/>
                <a:gd name="T5" fmla="*/ 2 h 5"/>
                <a:gd name="T6" fmla="*/ 8 w 8"/>
                <a:gd name="T7" fmla="*/ 3 h 5"/>
                <a:gd name="T8" fmla="*/ 3 w 8"/>
                <a:gd name="T9" fmla="*/ 0 h 5"/>
                <a:gd name="T10" fmla="*/ 1 w 8"/>
                <a:gd name="T11" fmla="*/ 2 h 5"/>
              </a:gdLst>
              <a:ahLst/>
              <a:cxnLst>
                <a:cxn ang="0">
                  <a:pos x="T0" y="T1"/>
                </a:cxn>
                <a:cxn ang="0">
                  <a:pos x="T2" y="T3"/>
                </a:cxn>
                <a:cxn ang="0">
                  <a:pos x="T4" y="T5"/>
                </a:cxn>
                <a:cxn ang="0">
                  <a:pos x="T6" y="T7"/>
                </a:cxn>
                <a:cxn ang="0">
                  <a:pos x="T8" y="T9"/>
                </a:cxn>
                <a:cxn ang="0">
                  <a:pos x="T10" y="T11"/>
                </a:cxn>
              </a:cxnLst>
              <a:rect l="0" t="0" r="r" b="b"/>
              <a:pathLst>
                <a:path w="8" h="5">
                  <a:moveTo>
                    <a:pt x="1" y="2"/>
                  </a:moveTo>
                  <a:cubicBezTo>
                    <a:pt x="0" y="3"/>
                    <a:pt x="0" y="5"/>
                    <a:pt x="2" y="5"/>
                  </a:cubicBezTo>
                  <a:cubicBezTo>
                    <a:pt x="3" y="5"/>
                    <a:pt x="4" y="1"/>
                    <a:pt x="6" y="2"/>
                  </a:cubicBezTo>
                  <a:cubicBezTo>
                    <a:pt x="7" y="3"/>
                    <a:pt x="8" y="3"/>
                    <a:pt x="8" y="3"/>
                  </a:cubicBezTo>
                  <a:cubicBezTo>
                    <a:pt x="7" y="2"/>
                    <a:pt x="4" y="1"/>
                    <a:pt x="3" y="0"/>
                  </a:cubicBezTo>
                  <a:cubicBezTo>
                    <a:pt x="3" y="0"/>
                    <a:pt x="1" y="2"/>
                    <a:pt x="1" y="2"/>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1" name="Freeform 55"/>
            <p:cNvSpPr>
              <a:spLocks/>
            </p:cNvSpPr>
            <p:nvPr/>
          </p:nvSpPr>
          <p:spPr bwMode="auto">
            <a:xfrm>
              <a:off x="10526713" y="3279775"/>
              <a:ext cx="28575" cy="19050"/>
            </a:xfrm>
            <a:custGeom>
              <a:avLst/>
              <a:gdLst>
                <a:gd name="T0" fmla="*/ 0 w 3"/>
                <a:gd name="T1" fmla="*/ 2 h 2"/>
                <a:gd name="T2" fmla="*/ 3 w 3"/>
                <a:gd name="T3" fmla="*/ 2 h 2"/>
                <a:gd name="T4" fmla="*/ 2 w 3"/>
                <a:gd name="T5" fmla="*/ 0 h 2"/>
                <a:gd name="T6" fmla="*/ 0 w 3"/>
                <a:gd name="T7" fmla="*/ 2 h 2"/>
              </a:gdLst>
              <a:ahLst/>
              <a:cxnLst>
                <a:cxn ang="0">
                  <a:pos x="T0" y="T1"/>
                </a:cxn>
                <a:cxn ang="0">
                  <a:pos x="T2" y="T3"/>
                </a:cxn>
                <a:cxn ang="0">
                  <a:pos x="T4" y="T5"/>
                </a:cxn>
                <a:cxn ang="0">
                  <a:pos x="T6" y="T7"/>
                </a:cxn>
              </a:cxnLst>
              <a:rect l="0" t="0" r="r" b="b"/>
              <a:pathLst>
                <a:path w="3" h="2">
                  <a:moveTo>
                    <a:pt x="0" y="2"/>
                  </a:moveTo>
                  <a:cubicBezTo>
                    <a:pt x="0" y="2"/>
                    <a:pt x="3" y="2"/>
                    <a:pt x="3" y="2"/>
                  </a:cubicBezTo>
                  <a:cubicBezTo>
                    <a:pt x="3" y="1"/>
                    <a:pt x="3" y="0"/>
                    <a:pt x="2" y="0"/>
                  </a:cubicBezTo>
                  <a:cubicBezTo>
                    <a:pt x="2" y="0"/>
                    <a:pt x="0" y="1"/>
                    <a:pt x="0" y="2"/>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2" name="Freeform 56"/>
            <p:cNvSpPr>
              <a:spLocks/>
            </p:cNvSpPr>
            <p:nvPr/>
          </p:nvSpPr>
          <p:spPr bwMode="auto">
            <a:xfrm>
              <a:off x="10315575" y="3213100"/>
              <a:ext cx="192087" cy="85725"/>
            </a:xfrm>
            <a:custGeom>
              <a:avLst/>
              <a:gdLst>
                <a:gd name="T0" fmla="*/ 12 w 20"/>
                <a:gd name="T1" fmla="*/ 5 h 9"/>
                <a:gd name="T2" fmla="*/ 13 w 20"/>
                <a:gd name="T3" fmla="*/ 7 h 9"/>
                <a:gd name="T4" fmla="*/ 16 w 20"/>
                <a:gd name="T5" fmla="*/ 9 h 9"/>
                <a:gd name="T6" fmla="*/ 19 w 20"/>
                <a:gd name="T7" fmla="*/ 8 h 9"/>
                <a:gd name="T8" fmla="*/ 17 w 20"/>
                <a:gd name="T9" fmla="*/ 5 h 9"/>
                <a:gd name="T10" fmla="*/ 13 w 20"/>
                <a:gd name="T11" fmla="*/ 3 h 9"/>
                <a:gd name="T12" fmla="*/ 10 w 20"/>
                <a:gd name="T13" fmla="*/ 1 h 9"/>
                <a:gd name="T14" fmla="*/ 4 w 20"/>
                <a:gd name="T15" fmla="*/ 0 h 9"/>
                <a:gd name="T16" fmla="*/ 0 w 20"/>
                <a:gd name="T17" fmla="*/ 2 h 9"/>
                <a:gd name="T18" fmla="*/ 3 w 20"/>
                <a:gd name="T19" fmla="*/ 3 h 9"/>
                <a:gd name="T20" fmla="*/ 8 w 20"/>
                <a:gd name="T21" fmla="*/ 4 h 9"/>
                <a:gd name="T22" fmla="*/ 12 w 20"/>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9">
                  <a:moveTo>
                    <a:pt x="12" y="5"/>
                  </a:moveTo>
                  <a:cubicBezTo>
                    <a:pt x="13" y="5"/>
                    <a:pt x="12" y="7"/>
                    <a:pt x="13" y="7"/>
                  </a:cubicBezTo>
                  <a:cubicBezTo>
                    <a:pt x="13" y="8"/>
                    <a:pt x="16" y="8"/>
                    <a:pt x="16" y="9"/>
                  </a:cubicBezTo>
                  <a:cubicBezTo>
                    <a:pt x="17" y="9"/>
                    <a:pt x="18" y="8"/>
                    <a:pt x="19" y="8"/>
                  </a:cubicBezTo>
                  <a:cubicBezTo>
                    <a:pt x="20" y="8"/>
                    <a:pt x="19" y="5"/>
                    <a:pt x="17" y="5"/>
                  </a:cubicBezTo>
                  <a:cubicBezTo>
                    <a:pt x="15" y="5"/>
                    <a:pt x="14" y="3"/>
                    <a:pt x="13" y="3"/>
                  </a:cubicBezTo>
                  <a:cubicBezTo>
                    <a:pt x="13" y="3"/>
                    <a:pt x="11" y="1"/>
                    <a:pt x="10" y="1"/>
                  </a:cubicBezTo>
                  <a:cubicBezTo>
                    <a:pt x="10" y="0"/>
                    <a:pt x="5" y="0"/>
                    <a:pt x="4" y="0"/>
                  </a:cubicBezTo>
                  <a:cubicBezTo>
                    <a:pt x="2" y="0"/>
                    <a:pt x="0" y="2"/>
                    <a:pt x="0" y="2"/>
                  </a:cubicBezTo>
                  <a:cubicBezTo>
                    <a:pt x="0" y="3"/>
                    <a:pt x="2" y="3"/>
                    <a:pt x="3" y="3"/>
                  </a:cubicBezTo>
                  <a:cubicBezTo>
                    <a:pt x="4" y="2"/>
                    <a:pt x="8" y="3"/>
                    <a:pt x="8" y="4"/>
                  </a:cubicBezTo>
                  <a:cubicBezTo>
                    <a:pt x="9" y="5"/>
                    <a:pt x="11" y="5"/>
                    <a:pt x="12" y="5"/>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3" name="Freeform 57"/>
            <p:cNvSpPr>
              <a:spLocks/>
            </p:cNvSpPr>
            <p:nvPr/>
          </p:nvSpPr>
          <p:spPr bwMode="auto">
            <a:xfrm>
              <a:off x="10382250" y="3289300"/>
              <a:ext cx="28575" cy="9525"/>
            </a:xfrm>
            <a:custGeom>
              <a:avLst/>
              <a:gdLst>
                <a:gd name="T0" fmla="*/ 0 w 3"/>
                <a:gd name="T1" fmla="*/ 1 h 1"/>
                <a:gd name="T2" fmla="*/ 3 w 3"/>
                <a:gd name="T3" fmla="*/ 1 h 1"/>
                <a:gd name="T4" fmla="*/ 3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0" y="1"/>
                    <a:pt x="2" y="1"/>
                    <a:pt x="3" y="1"/>
                  </a:cubicBezTo>
                  <a:cubicBezTo>
                    <a:pt x="3" y="1"/>
                    <a:pt x="3" y="1"/>
                    <a:pt x="3" y="0"/>
                  </a:cubicBezTo>
                  <a:cubicBezTo>
                    <a:pt x="2" y="0"/>
                    <a:pt x="0" y="0"/>
                    <a:pt x="0" y="1"/>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4" name="Freeform 58"/>
            <p:cNvSpPr>
              <a:spLocks/>
            </p:cNvSpPr>
            <p:nvPr/>
          </p:nvSpPr>
          <p:spPr bwMode="auto">
            <a:xfrm>
              <a:off x="10382250" y="3184525"/>
              <a:ext cx="19050" cy="19050"/>
            </a:xfrm>
            <a:custGeom>
              <a:avLst/>
              <a:gdLst>
                <a:gd name="T0" fmla="*/ 2 w 2"/>
                <a:gd name="T1" fmla="*/ 0 h 2"/>
                <a:gd name="T2" fmla="*/ 0 w 2"/>
                <a:gd name="T3" fmla="*/ 1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1" y="0"/>
                    <a:pt x="0" y="0"/>
                    <a:pt x="0" y="1"/>
                  </a:cubicBezTo>
                  <a:cubicBezTo>
                    <a:pt x="0" y="1"/>
                    <a:pt x="1" y="2"/>
                    <a:pt x="1" y="2"/>
                  </a:cubicBezTo>
                  <a:cubicBezTo>
                    <a:pt x="2" y="2"/>
                    <a:pt x="2" y="0"/>
                    <a:pt x="2" y="0"/>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5" name="Freeform 59"/>
            <p:cNvSpPr>
              <a:spLocks/>
            </p:cNvSpPr>
            <p:nvPr/>
          </p:nvSpPr>
          <p:spPr bwMode="auto">
            <a:xfrm>
              <a:off x="10420350" y="3175000"/>
              <a:ext cx="28575" cy="28575"/>
            </a:xfrm>
            <a:custGeom>
              <a:avLst/>
              <a:gdLst>
                <a:gd name="T0" fmla="*/ 3 w 3"/>
                <a:gd name="T1" fmla="*/ 1 h 3"/>
                <a:gd name="T2" fmla="*/ 1 w 3"/>
                <a:gd name="T3" fmla="*/ 0 h 3"/>
                <a:gd name="T4" fmla="*/ 1 w 3"/>
                <a:gd name="T5" fmla="*/ 2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1" y="0"/>
                    <a:pt x="1" y="0"/>
                  </a:cubicBezTo>
                  <a:cubicBezTo>
                    <a:pt x="1" y="0"/>
                    <a:pt x="0" y="1"/>
                    <a:pt x="1" y="2"/>
                  </a:cubicBezTo>
                  <a:cubicBezTo>
                    <a:pt x="1" y="3"/>
                    <a:pt x="3" y="2"/>
                    <a:pt x="3" y="1"/>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6" name="Freeform 60"/>
            <p:cNvSpPr>
              <a:spLocks/>
            </p:cNvSpPr>
            <p:nvPr/>
          </p:nvSpPr>
          <p:spPr bwMode="auto">
            <a:xfrm>
              <a:off x="10448925" y="3203575"/>
              <a:ext cx="39687" cy="38100"/>
            </a:xfrm>
            <a:custGeom>
              <a:avLst/>
              <a:gdLst>
                <a:gd name="T0" fmla="*/ 3 w 4"/>
                <a:gd name="T1" fmla="*/ 4 h 4"/>
                <a:gd name="T2" fmla="*/ 4 w 4"/>
                <a:gd name="T3" fmla="*/ 2 h 4"/>
                <a:gd name="T4" fmla="*/ 1 w 4"/>
                <a:gd name="T5" fmla="*/ 0 h 4"/>
                <a:gd name="T6" fmla="*/ 0 w 4"/>
                <a:gd name="T7" fmla="*/ 2 h 4"/>
                <a:gd name="T8" fmla="*/ 1 w 4"/>
                <a:gd name="T9" fmla="*/ 3 h 4"/>
                <a:gd name="T10" fmla="*/ 3 w 4"/>
                <a:gd name="T11" fmla="*/ 4 h 4"/>
              </a:gdLst>
              <a:ahLst/>
              <a:cxnLst>
                <a:cxn ang="0">
                  <a:pos x="T0" y="T1"/>
                </a:cxn>
                <a:cxn ang="0">
                  <a:pos x="T2" y="T3"/>
                </a:cxn>
                <a:cxn ang="0">
                  <a:pos x="T4" y="T5"/>
                </a:cxn>
                <a:cxn ang="0">
                  <a:pos x="T6" y="T7"/>
                </a:cxn>
                <a:cxn ang="0">
                  <a:pos x="T8" y="T9"/>
                </a:cxn>
                <a:cxn ang="0">
                  <a:pos x="T10" y="T11"/>
                </a:cxn>
              </a:cxnLst>
              <a:rect l="0" t="0" r="r" b="b"/>
              <a:pathLst>
                <a:path w="4" h="4">
                  <a:moveTo>
                    <a:pt x="3" y="4"/>
                  </a:moveTo>
                  <a:cubicBezTo>
                    <a:pt x="4" y="3"/>
                    <a:pt x="4" y="2"/>
                    <a:pt x="4" y="2"/>
                  </a:cubicBezTo>
                  <a:cubicBezTo>
                    <a:pt x="3" y="2"/>
                    <a:pt x="2" y="0"/>
                    <a:pt x="1" y="0"/>
                  </a:cubicBezTo>
                  <a:cubicBezTo>
                    <a:pt x="1" y="0"/>
                    <a:pt x="0" y="1"/>
                    <a:pt x="0" y="2"/>
                  </a:cubicBezTo>
                  <a:cubicBezTo>
                    <a:pt x="0" y="2"/>
                    <a:pt x="1" y="3"/>
                    <a:pt x="1" y="3"/>
                  </a:cubicBezTo>
                  <a:cubicBezTo>
                    <a:pt x="1" y="2"/>
                    <a:pt x="2" y="4"/>
                    <a:pt x="3" y="4"/>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7" name="Freeform 61"/>
            <p:cNvSpPr>
              <a:spLocks/>
            </p:cNvSpPr>
            <p:nvPr/>
          </p:nvSpPr>
          <p:spPr bwMode="auto">
            <a:xfrm>
              <a:off x="10526713" y="2160588"/>
              <a:ext cx="9525" cy="952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0" y="1"/>
                  </a:cubicBezTo>
                  <a:cubicBezTo>
                    <a:pt x="1" y="1"/>
                    <a:pt x="1" y="1"/>
                    <a:pt x="1" y="0"/>
                  </a:cubicBezTo>
                  <a:close/>
                </a:path>
              </a:pathLst>
            </a:custGeom>
            <a:solidFill>
              <a:srgbClr val="ADE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8" name="Freeform 62"/>
            <p:cNvSpPr>
              <a:spLocks/>
            </p:cNvSpPr>
            <p:nvPr/>
          </p:nvSpPr>
          <p:spPr bwMode="auto">
            <a:xfrm>
              <a:off x="10698163" y="2678113"/>
              <a:ext cx="9525" cy="952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0" y="0"/>
                    <a:pt x="0" y="0"/>
                  </a:cubicBezTo>
                  <a:cubicBezTo>
                    <a:pt x="1" y="1"/>
                    <a:pt x="1" y="0"/>
                    <a:pt x="1" y="0"/>
                  </a:cubicBezTo>
                  <a:close/>
                </a:path>
              </a:pathLst>
            </a:custGeom>
            <a:solidFill>
              <a:srgbClr val="ADE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9" name="Freeform 63"/>
            <p:cNvSpPr>
              <a:spLocks/>
            </p:cNvSpPr>
            <p:nvPr/>
          </p:nvSpPr>
          <p:spPr bwMode="auto">
            <a:xfrm>
              <a:off x="9436100" y="2151063"/>
              <a:ext cx="4016375" cy="2773363"/>
            </a:xfrm>
            <a:custGeom>
              <a:avLst/>
              <a:gdLst>
                <a:gd name="T0" fmla="*/ 62 w 420"/>
                <a:gd name="T1" fmla="*/ 270 h 290"/>
                <a:gd name="T2" fmla="*/ 19 w 420"/>
                <a:gd name="T3" fmla="*/ 253 h 290"/>
                <a:gd name="T4" fmla="*/ 50 w 420"/>
                <a:gd name="T5" fmla="*/ 131 h 290"/>
                <a:gd name="T6" fmla="*/ 52 w 420"/>
                <a:gd name="T7" fmla="*/ 131 h 290"/>
                <a:gd name="T8" fmla="*/ 53 w 420"/>
                <a:gd name="T9" fmla="*/ 133 h 290"/>
                <a:gd name="T10" fmla="*/ 21 w 420"/>
                <a:gd name="T11" fmla="*/ 252 h 290"/>
                <a:gd name="T12" fmla="*/ 259 w 420"/>
                <a:gd name="T13" fmla="*/ 174 h 290"/>
                <a:gd name="T14" fmla="*/ 416 w 420"/>
                <a:gd name="T15" fmla="*/ 1 h 290"/>
                <a:gd name="T16" fmla="*/ 419 w 420"/>
                <a:gd name="T17" fmla="*/ 0 h 290"/>
                <a:gd name="T18" fmla="*/ 419 w 420"/>
                <a:gd name="T19" fmla="*/ 3 h 290"/>
                <a:gd name="T20" fmla="*/ 261 w 420"/>
                <a:gd name="T21" fmla="*/ 177 h 290"/>
                <a:gd name="T22" fmla="*/ 62 w 420"/>
                <a:gd name="T23" fmla="*/ 27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0" h="290">
                  <a:moveTo>
                    <a:pt x="62" y="270"/>
                  </a:moveTo>
                  <a:cubicBezTo>
                    <a:pt x="43" y="270"/>
                    <a:pt x="28" y="265"/>
                    <a:pt x="19" y="253"/>
                  </a:cubicBezTo>
                  <a:cubicBezTo>
                    <a:pt x="0" y="230"/>
                    <a:pt x="12" y="184"/>
                    <a:pt x="50" y="131"/>
                  </a:cubicBezTo>
                  <a:cubicBezTo>
                    <a:pt x="51" y="131"/>
                    <a:pt x="52" y="131"/>
                    <a:pt x="52" y="131"/>
                  </a:cubicBezTo>
                  <a:cubicBezTo>
                    <a:pt x="53" y="132"/>
                    <a:pt x="53" y="133"/>
                    <a:pt x="53" y="133"/>
                  </a:cubicBezTo>
                  <a:cubicBezTo>
                    <a:pt x="15" y="185"/>
                    <a:pt x="3" y="229"/>
                    <a:pt x="21" y="252"/>
                  </a:cubicBezTo>
                  <a:cubicBezTo>
                    <a:pt x="52" y="290"/>
                    <a:pt x="159" y="255"/>
                    <a:pt x="259" y="174"/>
                  </a:cubicBezTo>
                  <a:cubicBezTo>
                    <a:pt x="338" y="110"/>
                    <a:pt x="388" y="45"/>
                    <a:pt x="416" y="1"/>
                  </a:cubicBezTo>
                  <a:cubicBezTo>
                    <a:pt x="417" y="0"/>
                    <a:pt x="418" y="0"/>
                    <a:pt x="419" y="0"/>
                  </a:cubicBezTo>
                  <a:cubicBezTo>
                    <a:pt x="419" y="1"/>
                    <a:pt x="420" y="2"/>
                    <a:pt x="419" y="3"/>
                  </a:cubicBezTo>
                  <a:cubicBezTo>
                    <a:pt x="391" y="47"/>
                    <a:pt x="341" y="113"/>
                    <a:pt x="261" y="177"/>
                  </a:cubicBezTo>
                  <a:cubicBezTo>
                    <a:pt x="188" y="235"/>
                    <a:pt x="111" y="270"/>
                    <a:pt x="62" y="270"/>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0" name="Freeform 64"/>
            <p:cNvSpPr>
              <a:spLocks/>
            </p:cNvSpPr>
            <p:nvPr/>
          </p:nvSpPr>
          <p:spPr bwMode="auto">
            <a:xfrm>
              <a:off x="9578975" y="2055813"/>
              <a:ext cx="3614737" cy="2668588"/>
            </a:xfrm>
            <a:custGeom>
              <a:avLst/>
              <a:gdLst>
                <a:gd name="T0" fmla="*/ 48 w 378"/>
                <a:gd name="T1" fmla="*/ 261 h 279"/>
                <a:gd name="T2" fmla="*/ 15 w 378"/>
                <a:gd name="T3" fmla="*/ 249 h 279"/>
                <a:gd name="T4" fmla="*/ 36 w 378"/>
                <a:gd name="T5" fmla="*/ 150 h 279"/>
                <a:gd name="T6" fmla="*/ 38 w 378"/>
                <a:gd name="T7" fmla="*/ 150 h 279"/>
                <a:gd name="T8" fmla="*/ 38 w 378"/>
                <a:gd name="T9" fmla="*/ 152 h 279"/>
                <a:gd name="T10" fmla="*/ 18 w 378"/>
                <a:gd name="T11" fmla="*/ 247 h 279"/>
                <a:gd name="T12" fmla="*/ 237 w 378"/>
                <a:gd name="T13" fmla="*/ 159 h 279"/>
                <a:gd name="T14" fmla="*/ 375 w 378"/>
                <a:gd name="T15" fmla="*/ 0 h 279"/>
                <a:gd name="T16" fmla="*/ 377 w 378"/>
                <a:gd name="T17" fmla="*/ 0 h 279"/>
                <a:gd name="T18" fmla="*/ 378 w 378"/>
                <a:gd name="T19" fmla="*/ 2 h 279"/>
                <a:gd name="T20" fmla="*/ 238 w 378"/>
                <a:gd name="T21" fmla="*/ 161 h 279"/>
                <a:gd name="T22" fmla="*/ 48 w 378"/>
                <a:gd name="T23" fmla="*/ 26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8" h="279">
                  <a:moveTo>
                    <a:pt x="48" y="261"/>
                  </a:moveTo>
                  <a:cubicBezTo>
                    <a:pt x="34" y="261"/>
                    <a:pt x="22" y="257"/>
                    <a:pt x="15" y="249"/>
                  </a:cubicBezTo>
                  <a:cubicBezTo>
                    <a:pt x="0" y="232"/>
                    <a:pt x="8" y="196"/>
                    <a:pt x="36" y="150"/>
                  </a:cubicBezTo>
                  <a:cubicBezTo>
                    <a:pt x="36" y="149"/>
                    <a:pt x="37" y="149"/>
                    <a:pt x="38" y="150"/>
                  </a:cubicBezTo>
                  <a:cubicBezTo>
                    <a:pt x="38" y="150"/>
                    <a:pt x="39" y="151"/>
                    <a:pt x="38" y="152"/>
                  </a:cubicBezTo>
                  <a:cubicBezTo>
                    <a:pt x="11" y="195"/>
                    <a:pt x="4" y="231"/>
                    <a:pt x="18" y="247"/>
                  </a:cubicBezTo>
                  <a:cubicBezTo>
                    <a:pt x="46" y="279"/>
                    <a:pt x="144" y="240"/>
                    <a:pt x="237" y="159"/>
                  </a:cubicBezTo>
                  <a:cubicBezTo>
                    <a:pt x="305" y="99"/>
                    <a:pt x="350" y="40"/>
                    <a:pt x="375" y="0"/>
                  </a:cubicBezTo>
                  <a:cubicBezTo>
                    <a:pt x="376" y="0"/>
                    <a:pt x="377" y="0"/>
                    <a:pt x="377" y="0"/>
                  </a:cubicBezTo>
                  <a:cubicBezTo>
                    <a:pt x="378" y="0"/>
                    <a:pt x="378" y="1"/>
                    <a:pt x="378" y="2"/>
                  </a:cubicBezTo>
                  <a:cubicBezTo>
                    <a:pt x="352" y="41"/>
                    <a:pt x="307" y="101"/>
                    <a:pt x="238" y="161"/>
                  </a:cubicBezTo>
                  <a:cubicBezTo>
                    <a:pt x="167" y="223"/>
                    <a:pt x="92" y="261"/>
                    <a:pt x="48" y="261"/>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1" name="Freeform 65"/>
            <p:cNvSpPr>
              <a:spLocks/>
            </p:cNvSpPr>
            <p:nvPr/>
          </p:nvSpPr>
          <p:spPr bwMode="auto">
            <a:xfrm>
              <a:off x="12887325" y="1520825"/>
              <a:ext cx="995362" cy="927100"/>
            </a:xfrm>
            <a:custGeom>
              <a:avLst/>
              <a:gdLst>
                <a:gd name="T0" fmla="*/ 55 w 104"/>
                <a:gd name="T1" fmla="*/ 45 h 97"/>
                <a:gd name="T2" fmla="*/ 75 w 104"/>
                <a:gd name="T3" fmla="*/ 97 h 97"/>
                <a:gd name="T4" fmla="*/ 88 w 104"/>
                <a:gd name="T5" fmla="*/ 84 h 97"/>
                <a:gd name="T6" fmla="*/ 76 w 104"/>
                <a:gd name="T7" fmla="*/ 16 h 97"/>
                <a:gd name="T8" fmla="*/ 8 w 104"/>
                <a:gd name="T9" fmla="*/ 27 h 97"/>
                <a:gd name="T10" fmla="*/ 0 w 104"/>
                <a:gd name="T11" fmla="*/ 44 h 97"/>
                <a:gd name="T12" fmla="*/ 55 w 104"/>
                <a:gd name="T13" fmla="*/ 45 h 97"/>
              </a:gdLst>
              <a:ahLst/>
              <a:cxnLst>
                <a:cxn ang="0">
                  <a:pos x="T0" y="T1"/>
                </a:cxn>
                <a:cxn ang="0">
                  <a:pos x="T2" y="T3"/>
                </a:cxn>
                <a:cxn ang="0">
                  <a:pos x="T4" y="T5"/>
                </a:cxn>
                <a:cxn ang="0">
                  <a:pos x="T6" y="T7"/>
                </a:cxn>
                <a:cxn ang="0">
                  <a:pos x="T8" y="T9"/>
                </a:cxn>
                <a:cxn ang="0">
                  <a:pos x="T10" y="T11"/>
                </a:cxn>
                <a:cxn ang="0">
                  <a:pos x="T12" y="T13"/>
                </a:cxn>
              </a:cxnLst>
              <a:rect l="0" t="0" r="r" b="b"/>
              <a:pathLst>
                <a:path w="104" h="97">
                  <a:moveTo>
                    <a:pt x="55" y="45"/>
                  </a:moveTo>
                  <a:cubicBezTo>
                    <a:pt x="72" y="57"/>
                    <a:pt x="79" y="78"/>
                    <a:pt x="75" y="97"/>
                  </a:cubicBezTo>
                  <a:cubicBezTo>
                    <a:pt x="80" y="94"/>
                    <a:pt x="84" y="89"/>
                    <a:pt x="88" y="84"/>
                  </a:cubicBezTo>
                  <a:cubicBezTo>
                    <a:pt x="104" y="62"/>
                    <a:pt x="98" y="31"/>
                    <a:pt x="76" y="16"/>
                  </a:cubicBezTo>
                  <a:cubicBezTo>
                    <a:pt x="54" y="0"/>
                    <a:pt x="23" y="5"/>
                    <a:pt x="8" y="27"/>
                  </a:cubicBezTo>
                  <a:cubicBezTo>
                    <a:pt x="4" y="32"/>
                    <a:pt x="1" y="38"/>
                    <a:pt x="0" y="44"/>
                  </a:cubicBezTo>
                  <a:cubicBezTo>
                    <a:pt x="16" y="33"/>
                    <a:pt x="38" y="33"/>
                    <a:pt x="55" y="45"/>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2" name="Freeform 66"/>
            <p:cNvSpPr>
              <a:spLocks/>
            </p:cNvSpPr>
            <p:nvPr/>
          </p:nvSpPr>
          <p:spPr bwMode="auto">
            <a:xfrm>
              <a:off x="13509625" y="1749425"/>
              <a:ext cx="344487" cy="698500"/>
            </a:xfrm>
            <a:custGeom>
              <a:avLst/>
              <a:gdLst>
                <a:gd name="T0" fmla="*/ 20 w 36"/>
                <a:gd name="T1" fmla="*/ 0 h 73"/>
                <a:gd name="T2" fmla="*/ 0 w 36"/>
                <a:gd name="T3" fmla="*/ 29 h 73"/>
                <a:gd name="T4" fmla="*/ 10 w 36"/>
                <a:gd name="T5" fmla="*/ 73 h 73"/>
                <a:gd name="T6" fmla="*/ 23 w 36"/>
                <a:gd name="T7" fmla="*/ 60 h 73"/>
                <a:gd name="T8" fmla="*/ 20 w 36"/>
                <a:gd name="T9" fmla="*/ 0 h 73"/>
              </a:gdLst>
              <a:ahLst/>
              <a:cxnLst>
                <a:cxn ang="0">
                  <a:pos x="T0" y="T1"/>
                </a:cxn>
                <a:cxn ang="0">
                  <a:pos x="T2" y="T3"/>
                </a:cxn>
                <a:cxn ang="0">
                  <a:pos x="T4" y="T5"/>
                </a:cxn>
                <a:cxn ang="0">
                  <a:pos x="T6" y="T7"/>
                </a:cxn>
                <a:cxn ang="0">
                  <a:pos x="T8" y="T9"/>
                </a:cxn>
              </a:cxnLst>
              <a:rect l="0" t="0" r="r" b="b"/>
              <a:pathLst>
                <a:path w="36" h="73">
                  <a:moveTo>
                    <a:pt x="20" y="0"/>
                  </a:moveTo>
                  <a:cubicBezTo>
                    <a:pt x="0" y="29"/>
                    <a:pt x="0" y="29"/>
                    <a:pt x="0" y="29"/>
                  </a:cubicBezTo>
                  <a:cubicBezTo>
                    <a:pt x="10" y="42"/>
                    <a:pt x="13" y="58"/>
                    <a:pt x="10" y="73"/>
                  </a:cubicBezTo>
                  <a:cubicBezTo>
                    <a:pt x="15" y="70"/>
                    <a:pt x="19" y="65"/>
                    <a:pt x="23" y="60"/>
                  </a:cubicBezTo>
                  <a:cubicBezTo>
                    <a:pt x="36" y="42"/>
                    <a:pt x="34" y="17"/>
                    <a:pt x="20"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3" name="Freeform 67"/>
            <p:cNvSpPr>
              <a:spLocks/>
            </p:cNvSpPr>
            <p:nvPr/>
          </p:nvSpPr>
          <p:spPr bwMode="auto">
            <a:xfrm>
              <a:off x="13231813" y="889000"/>
              <a:ext cx="995362" cy="1223963"/>
            </a:xfrm>
            <a:custGeom>
              <a:avLst/>
              <a:gdLst>
                <a:gd name="T0" fmla="*/ 16 w 104"/>
                <a:gd name="T1" fmla="*/ 116 h 128"/>
                <a:gd name="T2" fmla="*/ 28 w 104"/>
                <a:gd name="T3" fmla="*/ 128 h 128"/>
                <a:gd name="T4" fmla="*/ 74 w 104"/>
                <a:gd name="T5" fmla="*/ 86 h 128"/>
                <a:gd name="T6" fmla="*/ 98 w 104"/>
                <a:gd name="T7" fmla="*/ 0 h 128"/>
                <a:gd name="T8" fmla="*/ 25 w 104"/>
                <a:gd name="T9" fmla="*/ 51 h 128"/>
                <a:gd name="T10" fmla="*/ 0 w 104"/>
                <a:gd name="T11" fmla="*/ 108 h 128"/>
                <a:gd name="T12" fmla="*/ 16 w 104"/>
                <a:gd name="T13" fmla="*/ 116 h 128"/>
              </a:gdLst>
              <a:ahLst/>
              <a:cxnLst>
                <a:cxn ang="0">
                  <a:pos x="T0" y="T1"/>
                </a:cxn>
                <a:cxn ang="0">
                  <a:pos x="T2" y="T3"/>
                </a:cxn>
                <a:cxn ang="0">
                  <a:pos x="T4" y="T5"/>
                </a:cxn>
                <a:cxn ang="0">
                  <a:pos x="T6" y="T7"/>
                </a:cxn>
                <a:cxn ang="0">
                  <a:pos x="T8" y="T9"/>
                </a:cxn>
                <a:cxn ang="0">
                  <a:pos x="T10" y="T11"/>
                </a:cxn>
                <a:cxn ang="0">
                  <a:pos x="T12" y="T13"/>
                </a:cxn>
              </a:cxnLst>
              <a:rect l="0" t="0" r="r" b="b"/>
              <a:pathLst>
                <a:path w="104" h="128">
                  <a:moveTo>
                    <a:pt x="16" y="116"/>
                  </a:moveTo>
                  <a:cubicBezTo>
                    <a:pt x="21" y="120"/>
                    <a:pt x="25" y="124"/>
                    <a:pt x="28" y="128"/>
                  </a:cubicBezTo>
                  <a:cubicBezTo>
                    <a:pt x="45" y="120"/>
                    <a:pt x="61" y="105"/>
                    <a:pt x="74" y="86"/>
                  </a:cubicBezTo>
                  <a:cubicBezTo>
                    <a:pt x="96" y="56"/>
                    <a:pt x="104" y="23"/>
                    <a:pt x="98" y="0"/>
                  </a:cubicBezTo>
                  <a:cubicBezTo>
                    <a:pt x="75" y="2"/>
                    <a:pt x="46" y="21"/>
                    <a:pt x="25" y="51"/>
                  </a:cubicBezTo>
                  <a:cubicBezTo>
                    <a:pt x="11" y="70"/>
                    <a:pt x="3" y="90"/>
                    <a:pt x="0" y="108"/>
                  </a:cubicBezTo>
                  <a:cubicBezTo>
                    <a:pt x="6" y="110"/>
                    <a:pt x="11" y="113"/>
                    <a:pt x="16" y="116"/>
                  </a:cubicBezTo>
                  <a:close/>
                </a:path>
              </a:pathLst>
            </a:custGeom>
            <a:solidFill>
              <a:srgbClr val="EC85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4" name="Freeform 68"/>
            <p:cNvSpPr>
              <a:spLocks/>
            </p:cNvSpPr>
            <p:nvPr/>
          </p:nvSpPr>
          <p:spPr bwMode="auto">
            <a:xfrm>
              <a:off x="13385800" y="889000"/>
              <a:ext cx="841375" cy="1223963"/>
            </a:xfrm>
            <a:custGeom>
              <a:avLst/>
              <a:gdLst>
                <a:gd name="T0" fmla="*/ 82 w 88"/>
                <a:gd name="T1" fmla="*/ 0 h 128"/>
                <a:gd name="T2" fmla="*/ 82 w 88"/>
                <a:gd name="T3" fmla="*/ 0 h 128"/>
                <a:gd name="T4" fmla="*/ 0 w 88"/>
                <a:gd name="T5" fmla="*/ 116 h 128"/>
                <a:gd name="T6" fmla="*/ 0 w 88"/>
                <a:gd name="T7" fmla="*/ 116 h 128"/>
                <a:gd name="T8" fmla="*/ 12 w 88"/>
                <a:gd name="T9" fmla="*/ 128 h 128"/>
                <a:gd name="T10" fmla="*/ 58 w 88"/>
                <a:gd name="T11" fmla="*/ 86 h 128"/>
                <a:gd name="T12" fmla="*/ 82 w 88"/>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88" h="128">
                  <a:moveTo>
                    <a:pt x="82" y="0"/>
                  </a:moveTo>
                  <a:cubicBezTo>
                    <a:pt x="82" y="0"/>
                    <a:pt x="82" y="0"/>
                    <a:pt x="82" y="0"/>
                  </a:cubicBezTo>
                  <a:cubicBezTo>
                    <a:pt x="0" y="116"/>
                    <a:pt x="0" y="116"/>
                    <a:pt x="0" y="116"/>
                  </a:cubicBezTo>
                  <a:cubicBezTo>
                    <a:pt x="0" y="116"/>
                    <a:pt x="0" y="116"/>
                    <a:pt x="0" y="116"/>
                  </a:cubicBezTo>
                  <a:cubicBezTo>
                    <a:pt x="5" y="120"/>
                    <a:pt x="9" y="124"/>
                    <a:pt x="12" y="128"/>
                  </a:cubicBezTo>
                  <a:cubicBezTo>
                    <a:pt x="29" y="120"/>
                    <a:pt x="45" y="105"/>
                    <a:pt x="58" y="86"/>
                  </a:cubicBezTo>
                  <a:cubicBezTo>
                    <a:pt x="80" y="56"/>
                    <a:pt x="88" y="23"/>
                    <a:pt x="82" y="0"/>
                  </a:cubicBezTo>
                  <a:close/>
                </a:path>
              </a:pathLst>
            </a:custGeom>
            <a:solidFill>
              <a:srgbClr val="D46F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5" name="Freeform 69"/>
            <p:cNvSpPr>
              <a:spLocks/>
            </p:cNvSpPr>
            <p:nvPr/>
          </p:nvSpPr>
          <p:spPr bwMode="auto">
            <a:xfrm>
              <a:off x="13796963" y="889000"/>
              <a:ext cx="400050" cy="401638"/>
            </a:xfrm>
            <a:custGeom>
              <a:avLst/>
              <a:gdLst>
                <a:gd name="T0" fmla="*/ 19 w 42"/>
                <a:gd name="T1" fmla="*/ 28 h 42"/>
                <a:gd name="T2" fmla="*/ 37 w 42"/>
                <a:gd name="T3" fmla="*/ 42 h 42"/>
                <a:gd name="T4" fmla="*/ 39 w 42"/>
                <a:gd name="T5" fmla="*/ 0 h 42"/>
                <a:gd name="T6" fmla="*/ 0 w 42"/>
                <a:gd name="T7" fmla="*/ 16 h 42"/>
                <a:gd name="T8" fmla="*/ 19 w 42"/>
                <a:gd name="T9" fmla="*/ 28 h 42"/>
              </a:gdLst>
              <a:ahLst/>
              <a:cxnLst>
                <a:cxn ang="0">
                  <a:pos x="T0" y="T1"/>
                </a:cxn>
                <a:cxn ang="0">
                  <a:pos x="T2" y="T3"/>
                </a:cxn>
                <a:cxn ang="0">
                  <a:pos x="T4" y="T5"/>
                </a:cxn>
                <a:cxn ang="0">
                  <a:pos x="T6" y="T7"/>
                </a:cxn>
                <a:cxn ang="0">
                  <a:pos x="T8" y="T9"/>
                </a:cxn>
              </a:cxnLst>
              <a:rect l="0" t="0" r="r" b="b"/>
              <a:pathLst>
                <a:path w="42" h="42">
                  <a:moveTo>
                    <a:pt x="19" y="28"/>
                  </a:moveTo>
                  <a:cubicBezTo>
                    <a:pt x="25" y="33"/>
                    <a:pt x="31" y="37"/>
                    <a:pt x="37" y="42"/>
                  </a:cubicBezTo>
                  <a:cubicBezTo>
                    <a:pt x="41" y="26"/>
                    <a:pt x="42" y="12"/>
                    <a:pt x="39" y="0"/>
                  </a:cubicBezTo>
                  <a:cubicBezTo>
                    <a:pt x="27" y="1"/>
                    <a:pt x="14" y="7"/>
                    <a:pt x="0" y="16"/>
                  </a:cubicBezTo>
                  <a:cubicBezTo>
                    <a:pt x="7" y="20"/>
                    <a:pt x="13" y="24"/>
                    <a:pt x="19" y="28"/>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6" name="Freeform 70"/>
            <p:cNvSpPr>
              <a:spLocks/>
            </p:cNvSpPr>
            <p:nvPr/>
          </p:nvSpPr>
          <p:spPr bwMode="auto">
            <a:xfrm>
              <a:off x="13977938" y="889000"/>
              <a:ext cx="219075" cy="401638"/>
            </a:xfrm>
            <a:custGeom>
              <a:avLst/>
              <a:gdLst>
                <a:gd name="T0" fmla="*/ 20 w 23"/>
                <a:gd name="T1" fmla="*/ 0 h 42"/>
                <a:gd name="T2" fmla="*/ 0 w 23"/>
                <a:gd name="T3" fmla="*/ 28 h 42"/>
                <a:gd name="T4" fmla="*/ 0 w 23"/>
                <a:gd name="T5" fmla="*/ 28 h 42"/>
                <a:gd name="T6" fmla="*/ 18 w 23"/>
                <a:gd name="T7" fmla="*/ 42 h 42"/>
                <a:gd name="T8" fmla="*/ 20 w 23"/>
                <a:gd name="T9" fmla="*/ 0 h 42"/>
                <a:gd name="T10" fmla="*/ 20 w 23"/>
                <a:gd name="T11" fmla="*/ 0 h 42"/>
              </a:gdLst>
              <a:ahLst/>
              <a:cxnLst>
                <a:cxn ang="0">
                  <a:pos x="T0" y="T1"/>
                </a:cxn>
                <a:cxn ang="0">
                  <a:pos x="T2" y="T3"/>
                </a:cxn>
                <a:cxn ang="0">
                  <a:pos x="T4" y="T5"/>
                </a:cxn>
                <a:cxn ang="0">
                  <a:pos x="T6" y="T7"/>
                </a:cxn>
                <a:cxn ang="0">
                  <a:pos x="T8" y="T9"/>
                </a:cxn>
                <a:cxn ang="0">
                  <a:pos x="T10" y="T11"/>
                </a:cxn>
              </a:cxnLst>
              <a:rect l="0" t="0" r="r" b="b"/>
              <a:pathLst>
                <a:path w="23" h="42">
                  <a:moveTo>
                    <a:pt x="20" y="0"/>
                  </a:moveTo>
                  <a:cubicBezTo>
                    <a:pt x="0" y="28"/>
                    <a:pt x="0" y="28"/>
                    <a:pt x="0" y="28"/>
                  </a:cubicBezTo>
                  <a:cubicBezTo>
                    <a:pt x="0" y="28"/>
                    <a:pt x="0" y="28"/>
                    <a:pt x="0" y="28"/>
                  </a:cubicBezTo>
                  <a:cubicBezTo>
                    <a:pt x="6" y="33"/>
                    <a:pt x="12" y="37"/>
                    <a:pt x="18" y="42"/>
                  </a:cubicBezTo>
                  <a:cubicBezTo>
                    <a:pt x="22" y="26"/>
                    <a:pt x="23" y="12"/>
                    <a:pt x="20" y="0"/>
                  </a:cubicBezTo>
                  <a:cubicBezTo>
                    <a:pt x="20" y="0"/>
                    <a:pt x="20" y="0"/>
                    <a:pt x="20"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7" name="Freeform 71"/>
            <p:cNvSpPr>
              <a:spLocks/>
            </p:cNvSpPr>
            <p:nvPr/>
          </p:nvSpPr>
          <p:spPr bwMode="auto">
            <a:xfrm>
              <a:off x="13241338" y="1644650"/>
              <a:ext cx="392112" cy="546100"/>
            </a:xfrm>
            <a:custGeom>
              <a:avLst/>
              <a:gdLst>
                <a:gd name="T0" fmla="*/ 41 w 41"/>
                <a:gd name="T1" fmla="*/ 0 h 57"/>
                <a:gd name="T2" fmla="*/ 15 w 41"/>
                <a:gd name="T3" fmla="*/ 25 h 57"/>
                <a:gd name="T4" fmla="*/ 0 w 41"/>
                <a:gd name="T5" fmla="*/ 57 h 57"/>
                <a:gd name="T6" fmla="*/ 26 w 41"/>
                <a:gd name="T7" fmla="*/ 33 h 57"/>
                <a:gd name="T8" fmla="*/ 41 w 41"/>
                <a:gd name="T9" fmla="*/ 0 h 57"/>
              </a:gdLst>
              <a:ahLst/>
              <a:cxnLst>
                <a:cxn ang="0">
                  <a:pos x="T0" y="T1"/>
                </a:cxn>
                <a:cxn ang="0">
                  <a:pos x="T2" y="T3"/>
                </a:cxn>
                <a:cxn ang="0">
                  <a:pos x="T4" y="T5"/>
                </a:cxn>
                <a:cxn ang="0">
                  <a:pos x="T6" y="T7"/>
                </a:cxn>
                <a:cxn ang="0">
                  <a:pos x="T8" y="T9"/>
                </a:cxn>
              </a:cxnLst>
              <a:rect l="0" t="0" r="r" b="b"/>
              <a:pathLst>
                <a:path w="41" h="57">
                  <a:moveTo>
                    <a:pt x="41" y="0"/>
                  </a:moveTo>
                  <a:cubicBezTo>
                    <a:pt x="34" y="3"/>
                    <a:pt x="24" y="13"/>
                    <a:pt x="15" y="25"/>
                  </a:cubicBezTo>
                  <a:cubicBezTo>
                    <a:pt x="6" y="38"/>
                    <a:pt x="1" y="50"/>
                    <a:pt x="0" y="57"/>
                  </a:cubicBezTo>
                  <a:cubicBezTo>
                    <a:pt x="7" y="54"/>
                    <a:pt x="17" y="45"/>
                    <a:pt x="26" y="33"/>
                  </a:cubicBezTo>
                  <a:cubicBezTo>
                    <a:pt x="35" y="20"/>
                    <a:pt x="40" y="8"/>
                    <a:pt x="41" y="0"/>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8" name="Freeform 72"/>
            <p:cNvSpPr>
              <a:spLocks/>
            </p:cNvSpPr>
            <p:nvPr/>
          </p:nvSpPr>
          <p:spPr bwMode="auto">
            <a:xfrm>
              <a:off x="13241338" y="1644650"/>
              <a:ext cx="392112" cy="546100"/>
            </a:xfrm>
            <a:custGeom>
              <a:avLst/>
              <a:gdLst>
                <a:gd name="T0" fmla="*/ 41 w 41"/>
                <a:gd name="T1" fmla="*/ 0 h 57"/>
                <a:gd name="T2" fmla="*/ 0 w 41"/>
                <a:gd name="T3" fmla="*/ 57 h 57"/>
                <a:gd name="T4" fmla="*/ 0 w 41"/>
                <a:gd name="T5" fmla="*/ 57 h 57"/>
                <a:gd name="T6" fmla="*/ 26 w 41"/>
                <a:gd name="T7" fmla="*/ 33 h 57"/>
                <a:gd name="T8" fmla="*/ 41 w 41"/>
                <a:gd name="T9" fmla="*/ 0 h 57"/>
                <a:gd name="T10" fmla="*/ 41 w 41"/>
                <a:gd name="T11" fmla="*/ 0 h 57"/>
              </a:gdLst>
              <a:ahLst/>
              <a:cxnLst>
                <a:cxn ang="0">
                  <a:pos x="T0" y="T1"/>
                </a:cxn>
                <a:cxn ang="0">
                  <a:pos x="T2" y="T3"/>
                </a:cxn>
                <a:cxn ang="0">
                  <a:pos x="T4" y="T5"/>
                </a:cxn>
                <a:cxn ang="0">
                  <a:pos x="T6" y="T7"/>
                </a:cxn>
                <a:cxn ang="0">
                  <a:pos x="T8" y="T9"/>
                </a:cxn>
                <a:cxn ang="0">
                  <a:pos x="T10" y="T11"/>
                </a:cxn>
              </a:cxnLst>
              <a:rect l="0" t="0" r="r" b="b"/>
              <a:pathLst>
                <a:path w="41" h="57">
                  <a:moveTo>
                    <a:pt x="41" y="0"/>
                  </a:moveTo>
                  <a:cubicBezTo>
                    <a:pt x="0" y="57"/>
                    <a:pt x="0" y="57"/>
                    <a:pt x="0" y="57"/>
                  </a:cubicBezTo>
                  <a:cubicBezTo>
                    <a:pt x="0" y="57"/>
                    <a:pt x="0" y="57"/>
                    <a:pt x="0" y="57"/>
                  </a:cubicBezTo>
                  <a:cubicBezTo>
                    <a:pt x="7" y="54"/>
                    <a:pt x="17" y="45"/>
                    <a:pt x="26" y="33"/>
                  </a:cubicBezTo>
                  <a:cubicBezTo>
                    <a:pt x="35" y="20"/>
                    <a:pt x="40" y="8"/>
                    <a:pt x="41" y="0"/>
                  </a:cubicBezTo>
                  <a:cubicBezTo>
                    <a:pt x="41" y="0"/>
                    <a:pt x="41" y="0"/>
                    <a:pt x="41"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9" name="Freeform 73"/>
            <p:cNvSpPr>
              <a:spLocks/>
            </p:cNvSpPr>
            <p:nvPr/>
          </p:nvSpPr>
          <p:spPr bwMode="auto">
            <a:xfrm>
              <a:off x="13614400" y="1223963"/>
              <a:ext cx="373062" cy="373063"/>
            </a:xfrm>
            <a:custGeom>
              <a:avLst/>
              <a:gdLst>
                <a:gd name="T0" fmla="*/ 9 w 39"/>
                <a:gd name="T1" fmla="*/ 34 h 39"/>
                <a:gd name="T2" fmla="*/ 5 w 39"/>
                <a:gd name="T3" fmla="*/ 10 h 39"/>
                <a:gd name="T4" fmla="*/ 29 w 39"/>
                <a:gd name="T5" fmla="*/ 6 h 39"/>
                <a:gd name="T6" fmla="*/ 33 w 39"/>
                <a:gd name="T7" fmla="*/ 30 h 39"/>
                <a:gd name="T8" fmla="*/ 9 w 39"/>
                <a:gd name="T9" fmla="*/ 34 h 39"/>
              </a:gdLst>
              <a:ahLst/>
              <a:cxnLst>
                <a:cxn ang="0">
                  <a:pos x="T0" y="T1"/>
                </a:cxn>
                <a:cxn ang="0">
                  <a:pos x="T2" y="T3"/>
                </a:cxn>
                <a:cxn ang="0">
                  <a:pos x="T4" y="T5"/>
                </a:cxn>
                <a:cxn ang="0">
                  <a:pos x="T6" y="T7"/>
                </a:cxn>
                <a:cxn ang="0">
                  <a:pos x="T8" y="T9"/>
                </a:cxn>
              </a:cxnLst>
              <a:rect l="0" t="0" r="r" b="b"/>
              <a:pathLst>
                <a:path w="39" h="39">
                  <a:moveTo>
                    <a:pt x="9" y="34"/>
                  </a:moveTo>
                  <a:cubicBezTo>
                    <a:pt x="2" y="28"/>
                    <a:pt x="0" y="18"/>
                    <a:pt x="5" y="10"/>
                  </a:cubicBezTo>
                  <a:cubicBezTo>
                    <a:pt x="11" y="2"/>
                    <a:pt x="22" y="0"/>
                    <a:pt x="29" y="6"/>
                  </a:cubicBezTo>
                  <a:cubicBezTo>
                    <a:pt x="37" y="11"/>
                    <a:pt x="39" y="22"/>
                    <a:pt x="33" y="30"/>
                  </a:cubicBezTo>
                  <a:cubicBezTo>
                    <a:pt x="28" y="37"/>
                    <a:pt x="17" y="39"/>
                    <a:pt x="9" y="34"/>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0" name="Freeform 74"/>
            <p:cNvSpPr>
              <a:spLocks/>
            </p:cNvSpPr>
            <p:nvPr/>
          </p:nvSpPr>
          <p:spPr bwMode="auto">
            <a:xfrm>
              <a:off x="13671550" y="1281113"/>
              <a:ext cx="258762" cy="258763"/>
            </a:xfrm>
            <a:custGeom>
              <a:avLst/>
              <a:gdLst>
                <a:gd name="T0" fmla="*/ 20 w 27"/>
                <a:gd name="T1" fmla="*/ 4 h 27"/>
                <a:gd name="T2" fmla="*/ 4 w 27"/>
                <a:gd name="T3" fmla="*/ 7 h 27"/>
                <a:gd name="T4" fmla="*/ 6 w 27"/>
                <a:gd name="T5" fmla="*/ 23 h 27"/>
                <a:gd name="T6" fmla="*/ 23 w 27"/>
                <a:gd name="T7" fmla="*/ 21 h 27"/>
                <a:gd name="T8" fmla="*/ 20 w 27"/>
                <a:gd name="T9" fmla="*/ 4 h 27"/>
              </a:gdLst>
              <a:ahLst/>
              <a:cxnLst>
                <a:cxn ang="0">
                  <a:pos x="T0" y="T1"/>
                </a:cxn>
                <a:cxn ang="0">
                  <a:pos x="T2" y="T3"/>
                </a:cxn>
                <a:cxn ang="0">
                  <a:pos x="T4" y="T5"/>
                </a:cxn>
                <a:cxn ang="0">
                  <a:pos x="T6" y="T7"/>
                </a:cxn>
                <a:cxn ang="0">
                  <a:pos x="T8" y="T9"/>
                </a:cxn>
              </a:cxnLst>
              <a:rect l="0" t="0" r="r" b="b"/>
              <a:pathLst>
                <a:path w="27" h="27">
                  <a:moveTo>
                    <a:pt x="20" y="4"/>
                  </a:moveTo>
                  <a:cubicBezTo>
                    <a:pt x="15" y="0"/>
                    <a:pt x="7" y="2"/>
                    <a:pt x="4" y="7"/>
                  </a:cubicBezTo>
                  <a:cubicBezTo>
                    <a:pt x="0" y="12"/>
                    <a:pt x="1" y="20"/>
                    <a:pt x="6" y="23"/>
                  </a:cubicBezTo>
                  <a:cubicBezTo>
                    <a:pt x="12" y="27"/>
                    <a:pt x="19" y="26"/>
                    <a:pt x="23" y="21"/>
                  </a:cubicBezTo>
                  <a:cubicBezTo>
                    <a:pt x="27" y="15"/>
                    <a:pt x="26" y="8"/>
                    <a:pt x="20" y="4"/>
                  </a:cubicBezTo>
                  <a:close/>
                </a:path>
              </a:pathLst>
            </a:custGeom>
            <a:solidFill>
              <a:srgbClr val="5962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1" name="Freeform 75"/>
            <p:cNvSpPr>
              <a:spLocks/>
            </p:cNvSpPr>
            <p:nvPr/>
          </p:nvSpPr>
          <p:spPr bwMode="auto">
            <a:xfrm>
              <a:off x="13700125" y="1281113"/>
              <a:ext cx="287337" cy="315913"/>
            </a:xfrm>
            <a:custGeom>
              <a:avLst/>
              <a:gdLst>
                <a:gd name="T0" fmla="*/ 20 w 30"/>
                <a:gd name="T1" fmla="*/ 0 h 33"/>
                <a:gd name="T2" fmla="*/ 20 w 30"/>
                <a:gd name="T3" fmla="*/ 0 h 33"/>
                <a:gd name="T4" fmla="*/ 17 w 30"/>
                <a:gd name="T5" fmla="*/ 4 h 33"/>
                <a:gd name="T6" fmla="*/ 17 w 30"/>
                <a:gd name="T7" fmla="*/ 4 h 33"/>
                <a:gd name="T8" fmla="*/ 20 w 30"/>
                <a:gd name="T9" fmla="*/ 21 h 33"/>
                <a:gd name="T10" fmla="*/ 3 w 30"/>
                <a:gd name="T11" fmla="*/ 23 h 33"/>
                <a:gd name="T12" fmla="*/ 3 w 30"/>
                <a:gd name="T13" fmla="*/ 23 h 33"/>
                <a:gd name="T14" fmla="*/ 0 w 30"/>
                <a:gd name="T15" fmla="*/ 28 h 33"/>
                <a:gd name="T16" fmla="*/ 0 w 30"/>
                <a:gd name="T17" fmla="*/ 28 h 33"/>
                <a:gd name="T18" fmla="*/ 24 w 30"/>
                <a:gd name="T19" fmla="*/ 24 h 33"/>
                <a:gd name="T20" fmla="*/ 20 w 30"/>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3">
                  <a:moveTo>
                    <a:pt x="20" y="0"/>
                  </a:moveTo>
                  <a:cubicBezTo>
                    <a:pt x="20" y="0"/>
                    <a:pt x="20" y="0"/>
                    <a:pt x="20" y="0"/>
                  </a:cubicBezTo>
                  <a:cubicBezTo>
                    <a:pt x="17" y="4"/>
                    <a:pt x="17" y="4"/>
                    <a:pt x="17" y="4"/>
                  </a:cubicBezTo>
                  <a:cubicBezTo>
                    <a:pt x="17" y="4"/>
                    <a:pt x="17" y="4"/>
                    <a:pt x="17" y="4"/>
                  </a:cubicBezTo>
                  <a:cubicBezTo>
                    <a:pt x="23" y="8"/>
                    <a:pt x="24" y="15"/>
                    <a:pt x="20" y="21"/>
                  </a:cubicBezTo>
                  <a:cubicBezTo>
                    <a:pt x="16" y="26"/>
                    <a:pt x="9" y="27"/>
                    <a:pt x="3" y="23"/>
                  </a:cubicBezTo>
                  <a:cubicBezTo>
                    <a:pt x="3" y="23"/>
                    <a:pt x="3" y="23"/>
                    <a:pt x="3" y="23"/>
                  </a:cubicBezTo>
                  <a:cubicBezTo>
                    <a:pt x="0" y="28"/>
                    <a:pt x="0" y="28"/>
                    <a:pt x="0" y="28"/>
                  </a:cubicBezTo>
                  <a:cubicBezTo>
                    <a:pt x="0" y="28"/>
                    <a:pt x="0" y="28"/>
                    <a:pt x="0" y="28"/>
                  </a:cubicBezTo>
                  <a:cubicBezTo>
                    <a:pt x="8" y="33"/>
                    <a:pt x="19" y="31"/>
                    <a:pt x="24" y="24"/>
                  </a:cubicBezTo>
                  <a:cubicBezTo>
                    <a:pt x="30" y="16"/>
                    <a:pt x="28" y="5"/>
                    <a:pt x="20"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2" name="Freeform 76"/>
            <p:cNvSpPr>
              <a:spLocks/>
            </p:cNvSpPr>
            <p:nvPr/>
          </p:nvSpPr>
          <p:spPr bwMode="auto">
            <a:xfrm>
              <a:off x="13728700" y="1319213"/>
              <a:ext cx="201612" cy="220663"/>
            </a:xfrm>
            <a:custGeom>
              <a:avLst/>
              <a:gdLst>
                <a:gd name="T0" fmla="*/ 17 w 21"/>
                <a:gd name="T1" fmla="*/ 17 h 23"/>
                <a:gd name="T2" fmla="*/ 14 w 21"/>
                <a:gd name="T3" fmla="*/ 0 h 23"/>
                <a:gd name="T4" fmla="*/ 14 w 21"/>
                <a:gd name="T5" fmla="*/ 0 h 23"/>
                <a:gd name="T6" fmla="*/ 0 w 21"/>
                <a:gd name="T7" fmla="*/ 19 h 23"/>
                <a:gd name="T8" fmla="*/ 0 w 21"/>
                <a:gd name="T9" fmla="*/ 19 h 23"/>
                <a:gd name="T10" fmla="*/ 17 w 21"/>
                <a:gd name="T11" fmla="*/ 17 h 23"/>
              </a:gdLst>
              <a:ahLst/>
              <a:cxnLst>
                <a:cxn ang="0">
                  <a:pos x="T0" y="T1"/>
                </a:cxn>
                <a:cxn ang="0">
                  <a:pos x="T2" y="T3"/>
                </a:cxn>
                <a:cxn ang="0">
                  <a:pos x="T4" y="T5"/>
                </a:cxn>
                <a:cxn ang="0">
                  <a:pos x="T6" y="T7"/>
                </a:cxn>
                <a:cxn ang="0">
                  <a:pos x="T8" y="T9"/>
                </a:cxn>
                <a:cxn ang="0">
                  <a:pos x="T10" y="T11"/>
                </a:cxn>
              </a:cxnLst>
              <a:rect l="0" t="0" r="r" b="b"/>
              <a:pathLst>
                <a:path w="21" h="23">
                  <a:moveTo>
                    <a:pt x="17" y="17"/>
                  </a:moveTo>
                  <a:cubicBezTo>
                    <a:pt x="21" y="11"/>
                    <a:pt x="20" y="4"/>
                    <a:pt x="14" y="0"/>
                  </a:cubicBezTo>
                  <a:cubicBezTo>
                    <a:pt x="14" y="0"/>
                    <a:pt x="14" y="0"/>
                    <a:pt x="14" y="0"/>
                  </a:cubicBezTo>
                  <a:cubicBezTo>
                    <a:pt x="0" y="19"/>
                    <a:pt x="0" y="19"/>
                    <a:pt x="0" y="19"/>
                  </a:cubicBezTo>
                  <a:cubicBezTo>
                    <a:pt x="0" y="19"/>
                    <a:pt x="0" y="19"/>
                    <a:pt x="0" y="19"/>
                  </a:cubicBezTo>
                  <a:cubicBezTo>
                    <a:pt x="6" y="23"/>
                    <a:pt x="13" y="22"/>
                    <a:pt x="17" y="17"/>
                  </a:cubicBezTo>
                  <a:close/>
                </a:path>
              </a:pathLst>
            </a:custGeom>
            <a:solidFill>
              <a:srgbClr val="474F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3" name="Freeform 77"/>
            <p:cNvSpPr>
              <a:spLocks/>
            </p:cNvSpPr>
            <p:nvPr/>
          </p:nvSpPr>
          <p:spPr bwMode="auto">
            <a:xfrm>
              <a:off x="12045950" y="1100138"/>
              <a:ext cx="277812" cy="287338"/>
            </a:xfrm>
            <a:custGeom>
              <a:avLst/>
              <a:gdLst>
                <a:gd name="T0" fmla="*/ 91 w 175"/>
                <a:gd name="T1" fmla="*/ 0 h 181"/>
                <a:gd name="T2" fmla="*/ 79 w 175"/>
                <a:gd name="T3" fmla="*/ 78 h 181"/>
                <a:gd name="T4" fmla="*/ 0 w 175"/>
                <a:gd name="T5" fmla="*/ 90 h 181"/>
                <a:gd name="T6" fmla="*/ 79 w 175"/>
                <a:gd name="T7" fmla="*/ 102 h 181"/>
                <a:gd name="T8" fmla="*/ 91 w 175"/>
                <a:gd name="T9" fmla="*/ 181 h 181"/>
                <a:gd name="T10" fmla="*/ 103 w 175"/>
                <a:gd name="T11" fmla="*/ 102 h 181"/>
                <a:gd name="T12" fmla="*/ 175 w 175"/>
                <a:gd name="T13" fmla="*/ 90 h 181"/>
                <a:gd name="T14" fmla="*/ 103 w 175"/>
                <a:gd name="T15" fmla="*/ 78 h 181"/>
                <a:gd name="T16" fmla="*/ 91 w 175"/>
                <a:gd name="T1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81">
                  <a:moveTo>
                    <a:pt x="91" y="0"/>
                  </a:moveTo>
                  <a:lnTo>
                    <a:pt x="79" y="78"/>
                  </a:lnTo>
                  <a:lnTo>
                    <a:pt x="0" y="90"/>
                  </a:lnTo>
                  <a:lnTo>
                    <a:pt x="79" y="102"/>
                  </a:lnTo>
                  <a:lnTo>
                    <a:pt x="91" y="181"/>
                  </a:lnTo>
                  <a:lnTo>
                    <a:pt x="103" y="102"/>
                  </a:lnTo>
                  <a:lnTo>
                    <a:pt x="175" y="90"/>
                  </a:lnTo>
                  <a:lnTo>
                    <a:pt x="103" y="78"/>
                  </a:lnTo>
                  <a:lnTo>
                    <a:pt x="9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4" name="Freeform 78"/>
            <p:cNvSpPr>
              <a:spLocks/>
            </p:cNvSpPr>
            <p:nvPr/>
          </p:nvSpPr>
          <p:spPr bwMode="auto">
            <a:xfrm>
              <a:off x="9637713" y="1941513"/>
              <a:ext cx="276225" cy="277813"/>
            </a:xfrm>
            <a:custGeom>
              <a:avLst/>
              <a:gdLst>
                <a:gd name="T0" fmla="*/ 84 w 174"/>
                <a:gd name="T1" fmla="*/ 0 h 175"/>
                <a:gd name="T2" fmla="*/ 72 w 174"/>
                <a:gd name="T3" fmla="*/ 78 h 175"/>
                <a:gd name="T4" fmla="*/ 0 w 174"/>
                <a:gd name="T5" fmla="*/ 90 h 175"/>
                <a:gd name="T6" fmla="*/ 72 w 174"/>
                <a:gd name="T7" fmla="*/ 102 h 175"/>
                <a:gd name="T8" fmla="*/ 84 w 174"/>
                <a:gd name="T9" fmla="*/ 175 h 175"/>
                <a:gd name="T10" fmla="*/ 96 w 174"/>
                <a:gd name="T11" fmla="*/ 102 h 175"/>
                <a:gd name="T12" fmla="*/ 174 w 174"/>
                <a:gd name="T13" fmla="*/ 90 h 175"/>
                <a:gd name="T14" fmla="*/ 96 w 174"/>
                <a:gd name="T15" fmla="*/ 78 h 175"/>
                <a:gd name="T16" fmla="*/ 84 w 174"/>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4" h="175">
                  <a:moveTo>
                    <a:pt x="84" y="0"/>
                  </a:moveTo>
                  <a:lnTo>
                    <a:pt x="72" y="78"/>
                  </a:lnTo>
                  <a:lnTo>
                    <a:pt x="0" y="90"/>
                  </a:lnTo>
                  <a:lnTo>
                    <a:pt x="72" y="102"/>
                  </a:lnTo>
                  <a:lnTo>
                    <a:pt x="84" y="175"/>
                  </a:lnTo>
                  <a:lnTo>
                    <a:pt x="96" y="102"/>
                  </a:lnTo>
                  <a:lnTo>
                    <a:pt x="174" y="90"/>
                  </a:lnTo>
                  <a:lnTo>
                    <a:pt x="96" y="78"/>
                  </a:lnTo>
                  <a:lnTo>
                    <a:pt x="8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5" name="Freeform 79"/>
            <p:cNvSpPr>
              <a:spLocks/>
            </p:cNvSpPr>
            <p:nvPr/>
          </p:nvSpPr>
          <p:spPr bwMode="auto">
            <a:xfrm>
              <a:off x="12639675" y="1119188"/>
              <a:ext cx="142875" cy="142875"/>
            </a:xfrm>
            <a:custGeom>
              <a:avLst/>
              <a:gdLst>
                <a:gd name="T0" fmla="*/ 48 w 90"/>
                <a:gd name="T1" fmla="*/ 0 h 90"/>
                <a:gd name="T2" fmla="*/ 36 w 90"/>
                <a:gd name="T3" fmla="*/ 36 h 90"/>
                <a:gd name="T4" fmla="*/ 0 w 90"/>
                <a:gd name="T5" fmla="*/ 42 h 90"/>
                <a:gd name="T6" fmla="*/ 36 w 90"/>
                <a:gd name="T7" fmla="*/ 48 h 90"/>
                <a:gd name="T8" fmla="*/ 48 w 90"/>
                <a:gd name="T9" fmla="*/ 90 h 90"/>
                <a:gd name="T10" fmla="*/ 54 w 90"/>
                <a:gd name="T11" fmla="*/ 48 h 90"/>
                <a:gd name="T12" fmla="*/ 90 w 90"/>
                <a:gd name="T13" fmla="*/ 42 h 90"/>
                <a:gd name="T14" fmla="*/ 54 w 90"/>
                <a:gd name="T15" fmla="*/ 36 h 90"/>
                <a:gd name="T16" fmla="*/ 48 w 90"/>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90">
                  <a:moveTo>
                    <a:pt x="48" y="0"/>
                  </a:moveTo>
                  <a:lnTo>
                    <a:pt x="36" y="36"/>
                  </a:lnTo>
                  <a:lnTo>
                    <a:pt x="0" y="42"/>
                  </a:lnTo>
                  <a:lnTo>
                    <a:pt x="36" y="48"/>
                  </a:lnTo>
                  <a:lnTo>
                    <a:pt x="48" y="90"/>
                  </a:lnTo>
                  <a:lnTo>
                    <a:pt x="54" y="48"/>
                  </a:lnTo>
                  <a:lnTo>
                    <a:pt x="90" y="42"/>
                  </a:lnTo>
                  <a:lnTo>
                    <a:pt x="54" y="36"/>
                  </a:lnTo>
                  <a:lnTo>
                    <a:pt x="48"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6" name="Freeform 80"/>
            <p:cNvSpPr>
              <a:spLocks/>
            </p:cNvSpPr>
            <p:nvPr/>
          </p:nvSpPr>
          <p:spPr bwMode="auto">
            <a:xfrm>
              <a:off x="13776325" y="2982913"/>
              <a:ext cx="277812" cy="277813"/>
            </a:xfrm>
            <a:custGeom>
              <a:avLst/>
              <a:gdLst>
                <a:gd name="T0" fmla="*/ 91 w 175"/>
                <a:gd name="T1" fmla="*/ 0 h 175"/>
                <a:gd name="T2" fmla="*/ 73 w 175"/>
                <a:gd name="T3" fmla="*/ 73 h 175"/>
                <a:gd name="T4" fmla="*/ 0 w 175"/>
                <a:gd name="T5" fmla="*/ 85 h 175"/>
                <a:gd name="T6" fmla="*/ 73 w 175"/>
                <a:gd name="T7" fmla="*/ 97 h 175"/>
                <a:gd name="T8" fmla="*/ 91 w 175"/>
                <a:gd name="T9" fmla="*/ 175 h 175"/>
                <a:gd name="T10" fmla="*/ 103 w 175"/>
                <a:gd name="T11" fmla="*/ 97 h 175"/>
                <a:gd name="T12" fmla="*/ 175 w 175"/>
                <a:gd name="T13" fmla="*/ 85 h 175"/>
                <a:gd name="T14" fmla="*/ 103 w 175"/>
                <a:gd name="T15" fmla="*/ 73 h 175"/>
                <a:gd name="T16" fmla="*/ 91 w 175"/>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75">
                  <a:moveTo>
                    <a:pt x="91" y="0"/>
                  </a:moveTo>
                  <a:lnTo>
                    <a:pt x="73" y="73"/>
                  </a:lnTo>
                  <a:lnTo>
                    <a:pt x="0" y="85"/>
                  </a:lnTo>
                  <a:lnTo>
                    <a:pt x="73" y="97"/>
                  </a:lnTo>
                  <a:lnTo>
                    <a:pt x="91" y="175"/>
                  </a:lnTo>
                  <a:lnTo>
                    <a:pt x="103" y="97"/>
                  </a:lnTo>
                  <a:lnTo>
                    <a:pt x="175" y="85"/>
                  </a:lnTo>
                  <a:lnTo>
                    <a:pt x="103" y="73"/>
                  </a:lnTo>
                  <a:lnTo>
                    <a:pt x="9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7" name="Freeform 81"/>
            <p:cNvSpPr>
              <a:spLocks/>
            </p:cNvSpPr>
            <p:nvPr/>
          </p:nvSpPr>
          <p:spPr bwMode="auto">
            <a:xfrm>
              <a:off x="13174663" y="3729038"/>
              <a:ext cx="142875" cy="144463"/>
            </a:xfrm>
            <a:custGeom>
              <a:avLst/>
              <a:gdLst>
                <a:gd name="T0" fmla="*/ 42 w 90"/>
                <a:gd name="T1" fmla="*/ 0 h 91"/>
                <a:gd name="T2" fmla="*/ 36 w 90"/>
                <a:gd name="T3" fmla="*/ 36 h 91"/>
                <a:gd name="T4" fmla="*/ 0 w 90"/>
                <a:gd name="T5" fmla="*/ 42 h 91"/>
                <a:gd name="T6" fmla="*/ 36 w 90"/>
                <a:gd name="T7" fmla="*/ 48 h 91"/>
                <a:gd name="T8" fmla="*/ 42 w 90"/>
                <a:gd name="T9" fmla="*/ 91 h 91"/>
                <a:gd name="T10" fmla="*/ 48 w 90"/>
                <a:gd name="T11" fmla="*/ 48 h 91"/>
                <a:gd name="T12" fmla="*/ 90 w 90"/>
                <a:gd name="T13" fmla="*/ 42 h 91"/>
                <a:gd name="T14" fmla="*/ 48 w 90"/>
                <a:gd name="T15" fmla="*/ 36 h 91"/>
                <a:gd name="T16" fmla="*/ 42 w 90"/>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91">
                  <a:moveTo>
                    <a:pt x="42" y="0"/>
                  </a:moveTo>
                  <a:lnTo>
                    <a:pt x="36" y="36"/>
                  </a:lnTo>
                  <a:lnTo>
                    <a:pt x="0" y="42"/>
                  </a:lnTo>
                  <a:lnTo>
                    <a:pt x="36" y="48"/>
                  </a:lnTo>
                  <a:lnTo>
                    <a:pt x="42" y="91"/>
                  </a:lnTo>
                  <a:lnTo>
                    <a:pt x="48" y="48"/>
                  </a:lnTo>
                  <a:lnTo>
                    <a:pt x="90" y="42"/>
                  </a:lnTo>
                  <a:lnTo>
                    <a:pt x="48" y="36"/>
                  </a:lnTo>
                  <a:lnTo>
                    <a:pt x="4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8" name="Freeform 82"/>
            <p:cNvSpPr>
              <a:spLocks/>
            </p:cNvSpPr>
            <p:nvPr/>
          </p:nvSpPr>
          <p:spPr bwMode="auto">
            <a:xfrm>
              <a:off x="9283700" y="2840038"/>
              <a:ext cx="142875" cy="142875"/>
            </a:xfrm>
            <a:custGeom>
              <a:avLst/>
              <a:gdLst>
                <a:gd name="T0" fmla="*/ 48 w 90"/>
                <a:gd name="T1" fmla="*/ 0 h 90"/>
                <a:gd name="T2" fmla="*/ 42 w 90"/>
                <a:gd name="T3" fmla="*/ 42 h 90"/>
                <a:gd name="T4" fmla="*/ 0 w 90"/>
                <a:gd name="T5" fmla="*/ 48 h 90"/>
                <a:gd name="T6" fmla="*/ 42 w 90"/>
                <a:gd name="T7" fmla="*/ 54 h 90"/>
                <a:gd name="T8" fmla="*/ 48 w 90"/>
                <a:gd name="T9" fmla="*/ 90 h 90"/>
                <a:gd name="T10" fmla="*/ 54 w 90"/>
                <a:gd name="T11" fmla="*/ 54 h 90"/>
                <a:gd name="T12" fmla="*/ 90 w 90"/>
                <a:gd name="T13" fmla="*/ 48 h 90"/>
                <a:gd name="T14" fmla="*/ 54 w 90"/>
                <a:gd name="T15" fmla="*/ 42 h 90"/>
                <a:gd name="T16" fmla="*/ 48 w 90"/>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90">
                  <a:moveTo>
                    <a:pt x="48" y="0"/>
                  </a:moveTo>
                  <a:lnTo>
                    <a:pt x="42" y="42"/>
                  </a:lnTo>
                  <a:lnTo>
                    <a:pt x="0" y="48"/>
                  </a:lnTo>
                  <a:lnTo>
                    <a:pt x="42" y="54"/>
                  </a:lnTo>
                  <a:lnTo>
                    <a:pt x="48" y="90"/>
                  </a:lnTo>
                  <a:lnTo>
                    <a:pt x="54" y="54"/>
                  </a:lnTo>
                  <a:lnTo>
                    <a:pt x="90" y="48"/>
                  </a:lnTo>
                  <a:lnTo>
                    <a:pt x="54" y="42"/>
                  </a:lnTo>
                  <a:lnTo>
                    <a:pt x="48"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9" name="Freeform 83"/>
            <p:cNvSpPr>
              <a:spLocks/>
            </p:cNvSpPr>
            <p:nvPr/>
          </p:nvSpPr>
          <p:spPr bwMode="auto">
            <a:xfrm>
              <a:off x="13395325" y="4637088"/>
              <a:ext cx="285750" cy="277813"/>
            </a:xfrm>
            <a:custGeom>
              <a:avLst/>
              <a:gdLst>
                <a:gd name="T0" fmla="*/ 90 w 180"/>
                <a:gd name="T1" fmla="*/ 0 h 175"/>
                <a:gd name="T2" fmla="*/ 78 w 180"/>
                <a:gd name="T3" fmla="*/ 79 h 175"/>
                <a:gd name="T4" fmla="*/ 0 w 180"/>
                <a:gd name="T5" fmla="*/ 91 h 175"/>
                <a:gd name="T6" fmla="*/ 78 w 180"/>
                <a:gd name="T7" fmla="*/ 103 h 175"/>
                <a:gd name="T8" fmla="*/ 90 w 180"/>
                <a:gd name="T9" fmla="*/ 175 h 175"/>
                <a:gd name="T10" fmla="*/ 102 w 180"/>
                <a:gd name="T11" fmla="*/ 103 h 175"/>
                <a:gd name="T12" fmla="*/ 180 w 180"/>
                <a:gd name="T13" fmla="*/ 91 h 175"/>
                <a:gd name="T14" fmla="*/ 102 w 180"/>
                <a:gd name="T15" fmla="*/ 79 h 175"/>
                <a:gd name="T16" fmla="*/ 90 w 180"/>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175">
                  <a:moveTo>
                    <a:pt x="90" y="0"/>
                  </a:moveTo>
                  <a:lnTo>
                    <a:pt x="78" y="79"/>
                  </a:lnTo>
                  <a:lnTo>
                    <a:pt x="0" y="91"/>
                  </a:lnTo>
                  <a:lnTo>
                    <a:pt x="78" y="103"/>
                  </a:lnTo>
                  <a:lnTo>
                    <a:pt x="90" y="175"/>
                  </a:lnTo>
                  <a:lnTo>
                    <a:pt x="102" y="103"/>
                  </a:lnTo>
                  <a:lnTo>
                    <a:pt x="180" y="91"/>
                  </a:lnTo>
                  <a:lnTo>
                    <a:pt x="102" y="79"/>
                  </a:lnTo>
                  <a:lnTo>
                    <a:pt x="9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0" name="Freeform 84"/>
            <p:cNvSpPr>
              <a:spLocks/>
            </p:cNvSpPr>
            <p:nvPr/>
          </p:nvSpPr>
          <p:spPr bwMode="auto">
            <a:xfrm>
              <a:off x="10125075" y="755650"/>
              <a:ext cx="276225" cy="277813"/>
            </a:xfrm>
            <a:custGeom>
              <a:avLst/>
              <a:gdLst>
                <a:gd name="T0" fmla="*/ 84 w 174"/>
                <a:gd name="T1" fmla="*/ 0 h 175"/>
                <a:gd name="T2" fmla="*/ 72 w 174"/>
                <a:gd name="T3" fmla="*/ 72 h 175"/>
                <a:gd name="T4" fmla="*/ 0 w 174"/>
                <a:gd name="T5" fmla="*/ 90 h 175"/>
                <a:gd name="T6" fmla="*/ 72 w 174"/>
                <a:gd name="T7" fmla="*/ 102 h 175"/>
                <a:gd name="T8" fmla="*/ 84 w 174"/>
                <a:gd name="T9" fmla="*/ 175 h 175"/>
                <a:gd name="T10" fmla="*/ 96 w 174"/>
                <a:gd name="T11" fmla="*/ 102 h 175"/>
                <a:gd name="T12" fmla="*/ 174 w 174"/>
                <a:gd name="T13" fmla="*/ 90 h 175"/>
                <a:gd name="T14" fmla="*/ 96 w 174"/>
                <a:gd name="T15" fmla="*/ 72 h 175"/>
                <a:gd name="T16" fmla="*/ 84 w 174"/>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4" h="175">
                  <a:moveTo>
                    <a:pt x="84" y="0"/>
                  </a:moveTo>
                  <a:lnTo>
                    <a:pt x="72" y="72"/>
                  </a:lnTo>
                  <a:lnTo>
                    <a:pt x="0" y="90"/>
                  </a:lnTo>
                  <a:lnTo>
                    <a:pt x="72" y="102"/>
                  </a:lnTo>
                  <a:lnTo>
                    <a:pt x="84" y="175"/>
                  </a:lnTo>
                  <a:lnTo>
                    <a:pt x="96" y="102"/>
                  </a:lnTo>
                  <a:lnTo>
                    <a:pt x="174" y="90"/>
                  </a:lnTo>
                  <a:lnTo>
                    <a:pt x="96" y="72"/>
                  </a:lnTo>
                  <a:lnTo>
                    <a:pt x="8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1" name="Freeform 85"/>
            <p:cNvSpPr>
              <a:spLocks/>
            </p:cNvSpPr>
            <p:nvPr/>
          </p:nvSpPr>
          <p:spPr bwMode="auto">
            <a:xfrm>
              <a:off x="10736263" y="1300163"/>
              <a:ext cx="144462" cy="144463"/>
            </a:xfrm>
            <a:custGeom>
              <a:avLst/>
              <a:gdLst>
                <a:gd name="T0" fmla="*/ 42 w 91"/>
                <a:gd name="T1" fmla="*/ 0 h 91"/>
                <a:gd name="T2" fmla="*/ 36 w 91"/>
                <a:gd name="T3" fmla="*/ 37 h 91"/>
                <a:gd name="T4" fmla="*/ 0 w 91"/>
                <a:gd name="T5" fmla="*/ 49 h 91"/>
                <a:gd name="T6" fmla="*/ 36 w 91"/>
                <a:gd name="T7" fmla="*/ 55 h 91"/>
                <a:gd name="T8" fmla="*/ 42 w 91"/>
                <a:gd name="T9" fmla="*/ 91 h 91"/>
                <a:gd name="T10" fmla="*/ 48 w 91"/>
                <a:gd name="T11" fmla="*/ 55 h 91"/>
                <a:gd name="T12" fmla="*/ 91 w 91"/>
                <a:gd name="T13" fmla="*/ 49 h 91"/>
                <a:gd name="T14" fmla="*/ 48 w 91"/>
                <a:gd name="T15" fmla="*/ 37 h 91"/>
                <a:gd name="T16" fmla="*/ 42 w 91"/>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91">
                  <a:moveTo>
                    <a:pt x="42" y="0"/>
                  </a:moveTo>
                  <a:lnTo>
                    <a:pt x="36" y="37"/>
                  </a:lnTo>
                  <a:lnTo>
                    <a:pt x="0" y="49"/>
                  </a:lnTo>
                  <a:lnTo>
                    <a:pt x="36" y="55"/>
                  </a:lnTo>
                  <a:lnTo>
                    <a:pt x="42" y="91"/>
                  </a:lnTo>
                  <a:lnTo>
                    <a:pt x="48" y="55"/>
                  </a:lnTo>
                  <a:lnTo>
                    <a:pt x="91" y="49"/>
                  </a:lnTo>
                  <a:lnTo>
                    <a:pt x="48" y="37"/>
                  </a:lnTo>
                  <a:lnTo>
                    <a:pt x="42"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577746700"/>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 9"/>
          <p:cNvGrpSpPr/>
          <p:nvPr/>
        </p:nvGrpSpPr>
        <p:grpSpPr>
          <a:xfrm>
            <a:off x="1216772" y="1197770"/>
            <a:ext cx="3317878" cy="1268602"/>
            <a:chOff x="1247965" y="959103"/>
            <a:chExt cx="3317878" cy="1268602"/>
          </a:xfrm>
        </p:grpSpPr>
        <p:grpSp>
          <p:nvGrpSpPr>
            <p:cNvPr id="36" name="组 5"/>
            <p:cNvGrpSpPr/>
            <p:nvPr/>
          </p:nvGrpSpPr>
          <p:grpSpPr>
            <a:xfrm>
              <a:off x="1562457" y="959103"/>
              <a:ext cx="3003386" cy="1268602"/>
              <a:chOff x="1226609" y="822642"/>
              <a:chExt cx="3003386" cy="1268602"/>
            </a:xfrm>
          </p:grpSpPr>
          <p:sp>
            <p:nvSpPr>
              <p:cNvPr id="40" name="文本框 39"/>
              <p:cNvSpPr txBox="1"/>
              <p:nvPr/>
            </p:nvSpPr>
            <p:spPr>
              <a:xfrm>
                <a:off x="1226609" y="822642"/>
                <a:ext cx="3003386" cy="461665"/>
              </a:xfrm>
              <a:prstGeom prst="rect">
                <a:avLst/>
              </a:prstGeom>
              <a:noFill/>
            </p:spPr>
            <p:txBody>
              <a:bodyPr wrap="none" rtlCol="0">
                <a:spAutoFit/>
              </a:bodyPr>
              <a:lstStyle/>
              <a:p>
                <a:r>
                  <a:rPr kumimoji="1" lang="en-US" altLang="zh-CN" sz="2400" dirty="0" smtClean="0">
                    <a:solidFill>
                      <a:srgbClr val="78B04D"/>
                    </a:solidFill>
                  </a:rPr>
                  <a:t>PART</a:t>
                </a:r>
                <a:r>
                  <a:rPr kumimoji="1" lang="zh-CN" altLang="en-US" sz="2400" dirty="0" smtClean="0">
                    <a:solidFill>
                      <a:srgbClr val="78B04D"/>
                    </a:solidFill>
                  </a:rPr>
                  <a:t> </a:t>
                </a:r>
                <a:r>
                  <a:rPr kumimoji="1" lang="en-US" altLang="zh-CN" sz="2400" dirty="0" smtClean="0">
                    <a:solidFill>
                      <a:srgbClr val="78B04D"/>
                    </a:solidFill>
                  </a:rPr>
                  <a:t>ONE  </a:t>
                </a:r>
                <a:r>
                  <a:rPr kumimoji="1" lang="en-US" altLang="zh-CN" sz="2400" b="1" dirty="0" smtClean="0"/>
                  <a:t>Introduction</a:t>
                </a:r>
                <a:endParaRPr kumimoji="1" lang="zh-CN" altLang="en-US" sz="2400" b="1" dirty="0"/>
              </a:p>
            </p:txBody>
          </p:sp>
          <p:sp>
            <p:nvSpPr>
              <p:cNvPr id="41" name="文本框 40"/>
              <p:cNvSpPr txBox="1"/>
              <p:nvPr/>
            </p:nvSpPr>
            <p:spPr>
              <a:xfrm>
                <a:off x="1226609" y="1158681"/>
                <a:ext cx="2513170" cy="932563"/>
              </a:xfrm>
              <a:prstGeom prst="rect">
                <a:avLst/>
              </a:prstGeom>
              <a:noFill/>
            </p:spPr>
            <p:txBody>
              <a:bodyPr wrap="square" rtlCol="0">
                <a:spAutoFit/>
              </a:bodyPr>
              <a:lstStyle/>
              <a:p>
                <a:pPr>
                  <a:lnSpc>
                    <a:spcPct val="130000"/>
                  </a:lnSpc>
                </a:pPr>
                <a:r>
                  <a:rPr lang="en-US" altLang="zh-CN" sz="1400" dirty="0" smtClean="0"/>
                  <a:t>♦</a:t>
                </a:r>
                <a:r>
                  <a:rPr lang="zh-CN" altLang="en-US" sz="1400" dirty="0" smtClean="0"/>
                  <a:t> </a:t>
                </a:r>
                <a:r>
                  <a:rPr lang="en-US" altLang="zh-CN" sz="1400" dirty="0" smtClean="0"/>
                  <a:t>Project Objective</a:t>
                </a:r>
              </a:p>
              <a:p>
                <a:pPr>
                  <a:lnSpc>
                    <a:spcPct val="130000"/>
                  </a:lnSpc>
                </a:pPr>
                <a:r>
                  <a:rPr lang="en-US" altLang="zh-CN" sz="1400" dirty="0" smtClean="0"/>
                  <a:t>♦</a:t>
                </a:r>
                <a:r>
                  <a:rPr lang="zh-CN" altLang="en-US" sz="1400" dirty="0" smtClean="0"/>
                  <a:t> </a:t>
                </a:r>
                <a:r>
                  <a:rPr lang="en-US" altLang="zh-CN" sz="1400" dirty="0" smtClean="0"/>
                  <a:t>Background introduction</a:t>
                </a:r>
              </a:p>
              <a:p>
                <a:pPr>
                  <a:lnSpc>
                    <a:spcPct val="130000"/>
                  </a:lnSpc>
                </a:pPr>
                <a:r>
                  <a:rPr lang="en-US" altLang="zh-CN" sz="1400" dirty="0" smtClean="0"/>
                  <a:t>♦</a:t>
                </a:r>
                <a:r>
                  <a:rPr lang="zh-CN" altLang="en-US" sz="1400" dirty="0" smtClean="0"/>
                  <a:t> </a:t>
                </a:r>
                <a:r>
                  <a:rPr lang="en-US" altLang="zh-CN" sz="1400" dirty="0" smtClean="0"/>
                  <a:t>Issues in Rural areas</a:t>
                </a:r>
                <a:endParaRPr lang="zh-CN" altLang="en-US" sz="1400" dirty="0"/>
              </a:p>
            </p:txBody>
          </p:sp>
        </p:grpSp>
        <p:grpSp>
          <p:nvGrpSpPr>
            <p:cNvPr id="37" name="组 8"/>
            <p:cNvGrpSpPr/>
            <p:nvPr/>
          </p:nvGrpSpPr>
          <p:grpSpPr>
            <a:xfrm>
              <a:off x="1247965" y="1002420"/>
              <a:ext cx="292722" cy="292722"/>
              <a:chOff x="2199942" y="2750198"/>
              <a:chExt cx="1183598" cy="1183598"/>
            </a:xfrm>
          </p:grpSpPr>
          <p:sp>
            <p:nvSpPr>
              <p:cNvPr id="38" name="椭圆 37"/>
              <p:cNvSpPr/>
              <p:nvPr/>
            </p:nvSpPr>
            <p:spPr>
              <a:xfrm>
                <a:off x="2287968" y="2838224"/>
                <a:ext cx="1007546" cy="1007546"/>
              </a:xfrm>
              <a:prstGeom prst="ellipse">
                <a:avLst/>
              </a:prstGeom>
              <a:solidFill>
                <a:srgbClr val="1031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39" name="椭圆 38"/>
              <p:cNvSpPr/>
              <p:nvPr/>
            </p:nvSpPr>
            <p:spPr>
              <a:xfrm>
                <a:off x="2199942" y="2750198"/>
                <a:ext cx="1183598" cy="1183598"/>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grpSp>
      </p:grpSp>
      <p:grpSp>
        <p:nvGrpSpPr>
          <p:cNvPr id="63" name="组 9"/>
          <p:cNvGrpSpPr/>
          <p:nvPr/>
        </p:nvGrpSpPr>
        <p:grpSpPr>
          <a:xfrm>
            <a:off x="2000580" y="2573796"/>
            <a:ext cx="4159519" cy="1268602"/>
            <a:chOff x="1247965" y="959103"/>
            <a:chExt cx="4159519" cy="1268602"/>
          </a:xfrm>
        </p:grpSpPr>
        <p:grpSp>
          <p:nvGrpSpPr>
            <p:cNvPr id="64" name="组 5"/>
            <p:cNvGrpSpPr/>
            <p:nvPr/>
          </p:nvGrpSpPr>
          <p:grpSpPr>
            <a:xfrm>
              <a:off x="1562457" y="959103"/>
              <a:ext cx="3845027" cy="1268602"/>
              <a:chOff x="1226609" y="822642"/>
              <a:chExt cx="3845027" cy="1268602"/>
            </a:xfrm>
          </p:grpSpPr>
          <p:sp>
            <p:nvSpPr>
              <p:cNvPr id="68" name="文本框 67"/>
              <p:cNvSpPr txBox="1"/>
              <p:nvPr/>
            </p:nvSpPr>
            <p:spPr>
              <a:xfrm>
                <a:off x="1226609" y="822642"/>
                <a:ext cx="3845027" cy="461665"/>
              </a:xfrm>
              <a:prstGeom prst="rect">
                <a:avLst/>
              </a:prstGeom>
              <a:noFill/>
            </p:spPr>
            <p:txBody>
              <a:bodyPr wrap="none" rtlCol="0">
                <a:spAutoFit/>
              </a:bodyPr>
              <a:lstStyle/>
              <a:p>
                <a:r>
                  <a:rPr kumimoji="1" lang="en-US" altLang="zh-CN" sz="2400" dirty="0" smtClean="0">
                    <a:solidFill>
                      <a:srgbClr val="78B04D"/>
                    </a:solidFill>
                  </a:rPr>
                  <a:t>PART</a:t>
                </a:r>
                <a:r>
                  <a:rPr kumimoji="1" lang="zh-CN" altLang="en-US" sz="2400" dirty="0" smtClean="0">
                    <a:solidFill>
                      <a:srgbClr val="78B04D"/>
                    </a:solidFill>
                  </a:rPr>
                  <a:t> </a:t>
                </a:r>
                <a:r>
                  <a:rPr kumimoji="1" lang="en-US" altLang="zh-CN" sz="2400" dirty="0" smtClean="0">
                    <a:solidFill>
                      <a:srgbClr val="78B04D"/>
                    </a:solidFill>
                  </a:rPr>
                  <a:t>TWO </a:t>
                </a:r>
                <a:r>
                  <a:rPr kumimoji="1" lang="en-US" altLang="zh-CN" sz="2400" dirty="0" smtClean="0"/>
                  <a:t>Wireless Networks</a:t>
                </a:r>
                <a:endParaRPr kumimoji="1" lang="zh-CN" altLang="en-US" sz="2400" dirty="0"/>
              </a:p>
            </p:txBody>
          </p:sp>
          <p:sp>
            <p:nvSpPr>
              <p:cNvPr id="69" name="文本框 68"/>
              <p:cNvSpPr txBox="1"/>
              <p:nvPr/>
            </p:nvSpPr>
            <p:spPr>
              <a:xfrm>
                <a:off x="1226609" y="1158681"/>
                <a:ext cx="2513170" cy="932563"/>
              </a:xfrm>
              <a:prstGeom prst="rect">
                <a:avLst/>
              </a:prstGeom>
              <a:noFill/>
            </p:spPr>
            <p:txBody>
              <a:bodyPr wrap="square" rtlCol="0">
                <a:spAutoFit/>
              </a:bodyPr>
              <a:lstStyle/>
              <a:p>
                <a:pPr>
                  <a:lnSpc>
                    <a:spcPct val="130000"/>
                  </a:lnSpc>
                </a:pPr>
                <a:r>
                  <a:rPr lang="en-US" altLang="zh-CN" sz="1400" dirty="0"/>
                  <a:t>♦ Issue</a:t>
                </a:r>
                <a:endParaRPr lang="en-US" altLang="zh-CN" sz="1400" dirty="0" smtClean="0"/>
              </a:p>
              <a:p>
                <a:pPr>
                  <a:lnSpc>
                    <a:spcPct val="130000"/>
                  </a:lnSpc>
                </a:pPr>
                <a:r>
                  <a:rPr lang="en-US" altLang="zh-CN" sz="1400" dirty="0"/>
                  <a:t>♦ </a:t>
                </a:r>
                <a:r>
                  <a:rPr lang="en-US" altLang="zh-CN" sz="1400" dirty="0" smtClean="0"/>
                  <a:t>Affected</a:t>
                </a:r>
                <a:r>
                  <a:rPr lang="zh-CN" altLang="en-US" sz="1400" dirty="0" smtClean="0"/>
                  <a:t> </a:t>
                </a:r>
                <a:r>
                  <a:rPr lang="en-US" altLang="zh-CN" sz="1400" dirty="0" smtClean="0"/>
                  <a:t>Group</a:t>
                </a:r>
              </a:p>
              <a:p>
                <a:pPr>
                  <a:lnSpc>
                    <a:spcPct val="130000"/>
                  </a:lnSpc>
                </a:pPr>
                <a:r>
                  <a:rPr lang="en-US" altLang="zh-CN" sz="1400" dirty="0"/>
                  <a:t>♦ </a:t>
                </a:r>
                <a:r>
                  <a:rPr lang="en-US" altLang="zh-CN" sz="1400" dirty="0" smtClean="0"/>
                  <a:t>Solution</a:t>
                </a:r>
                <a:endParaRPr lang="zh-CN" altLang="en-US" sz="1400" dirty="0"/>
              </a:p>
            </p:txBody>
          </p:sp>
        </p:grpSp>
        <p:grpSp>
          <p:nvGrpSpPr>
            <p:cNvPr id="65" name="组 8"/>
            <p:cNvGrpSpPr/>
            <p:nvPr/>
          </p:nvGrpSpPr>
          <p:grpSpPr>
            <a:xfrm>
              <a:off x="1247965" y="1002420"/>
              <a:ext cx="292722" cy="292722"/>
              <a:chOff x="2199942" y="2750198"/>
              <a:chExt cx="1183598" cy="1183598"/>
            </a:xfrm>
          </p:grpSpPr>
          <p:sp>
            <p:nvSpPr>
              <p:cNvPr id="66" name="椭圆 65"/>
              <p:cNvSpPr/>
              <p:nvPr/>
            </p:nvSpPr>
            <p:spPr>
              <a:xfrm>
                <a:off x="2287968" y="2838224"/>
                <a:ext cx="1007546" cy="1007546"/>
              </a:xfrm>
              <a:prstGeom prst="ellipse">
                <a:avLst/>
              </a:prstGeom>
              <a:solidFill>
                <a:srgbClr val="1031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67" name="椭圆 66"/>
              <p:cNvSpPr/>
              <p:nvPr/>
            </p:nvSpPr>
            <p:spPr>
              <a:xfrm>
                <a:off x="2199942" y="2750198"/>
                <a:ext cx="1183598" cy="1183598"/>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grpSp>
      </p:grpSp>
      <p:grpSp>
        <p:nvGrpSpPr>
          <p:cNvPr id="70" name="组 9"/>
          <p:cNvGrpSpPr/>
          <p:nvPr/>
        </p:nvGrpSpPr>
        <p:grpSpPr>
          <a:xfrm>
            <a:off x="3151717" y="3897636"/>
            <a:ext cx="3673745" cy="1268602"/>
            <a:chOff x="1247965" y="959103"/>
            <a:chExt cx="3673745" cy="1268602"/>
          </a:xfrm>
        </p:grpSpPr>
        <p:grpSp>
          <p:nvGrpSpPr>
            <p:cNvPr id="71" name="组 5"/>
            <p:cNvGrpSpPr/>
            <p:nvPr/>
          </p:nvGrpSpPr>
          <p:grpSpPr>
            <a:xfrm>
              <a:off x="1562457" y="959103"/>
              <a:ext cx="3359253" cy="1268602"/>
              <a:chOff x="1226609" y="822642"/>
              <a:chExt cx="3359253" cy="1268602"/>
            </a:xfrm>
          </p:grpSpPr>
          <p:sp>
            <p:nvSpPr>
              <p:cNvPr id="75" name="文本框 74"/>
              <p:cNvSpPr txBox="1"/>
              <p:nvPr/>
            </p:nvSpPr>
            <p:spPr>
              <a:xfrm>
                <a:off x="1226609" y="822642"/>
                <a:ext cx="3359253" cy="461665"/>
              </a:xfrm>
              <a:prstGeom prst="rect">
                <a:avLst/>
              </a:prstGeom>
              <a:noFill/>
            </p:spPr>
            <p:txBody>
              <a:bodyPr wrap="none" rtlCol="0">
                <a:spAutoFit/>
              </a:bodyPr>
              <a:lstStyle/>
              <a:p>
                <a:r>
                  <a:rPr kumimoji="1" lang="en-US" altLang="zh-CN" sz="2400" dirty="0" smtClean="0">
                    <a:solidFill>
                      <a:srgbClr val="78B04D"/>
                    </a:solidFill>
                  </a:rPr>
                  <a:t>PART</a:t>
                </a:r>
                <a:r>
                  <a:rPr kumimoji="1" lang="zh-CN" altLang="en-US" sz="2400" dirty="0" smtClean="0">
                    <a:solidFill>
                      <a:srgbClr val="78B04D"/>
                    </a:solidFill>
                  </a:rPr>
                  <a:t> </a:t>
                </a:r>
                <a:r>
                  <a:rPr kumimoji="1" lang="en-US" altLang="zh-CN" sz="2400" dirty="0" smtClean="0">
                    <a:solidFill>
                      <a:srgbClr val="78B04D"/>
                    </a:solidFill>
                  </a:rPr>
                  <a:t>THREE </a:t>
                </a:r>
                <a:r>
                  <a:rPr kumimoji="1" lang="en-US" altLang="zh-CN" sz="2400" dirty="0" smtClean="0"/>
                  <a:t>Health Issues</a:t>
                </a:r>
                <a:endParaRPr kumimoji="1" lang="zh-CN" altLang="en-US" sz="2400" dirty="0"/>
              </a:p>
            </p:txBody>
          </p:sp>
          <p:sp>
            <p:nvSpPr>
              <p:cNvPr id="76" name="文本框 75"/>
              <p:cNvSpPr txBox="1"/>
              <p:nvPr/>
            </p:nvSpPr>
            <p:spPr>
              <a:xfrm>
                <a:off x="1226609" y="1158681"/>
                <a:ext cx="2513170" cy="932563"/>
              </a:xfrm>
              <a:prstGeom prst="rect">
                <a:avLst/>
              </a:prstGeom>
              <a:noFill/>
            </p:spPr>
            <p:txBody>
              <a:bodyPr wrap="square" rtlCol="0">
                <a:spAutoFit/>
              </a:bodyPr>
              <a:lstStyle/>
              <a:p>
                <a:pPr>
                  <a:lnSpc>
                    <a:spcPct val="130000"/>
                  </a:lnSpc>
                </a:pPr>
                <a:r>
                  <a:rPr lang="en-US" altLang="zh-CN" sz="1400" dirty="0"/>
                  <a:t>♦ Issue</a:t>
                </a:r>
                <a:endParaRPr lang="en-US" altLang="zh-CN" sz="1400" dirty="0" smtClean="0"/>
              </a:p>
              <a:p>
                <a:pPr>
                  <a:lnSpc>
                    <a:spcPct val="130000"/>
                  </a:lnSpc>
                </a:pPr>
                <a:r>
                  <a:rPr lang="en-US" altLang="zh-CN" sz="1400" dirty="0"/>
                  <a:t>♦ </a:t>
                </a:r>
                <a:r>
                  <a:rPr lang="en-US" altLang="zh-CN" sz="1400" dirty="0" smtClean="0"/>
                  <a:t>Plans</a:t>
                </a:r>
              </a:p>
              <a:p>
                <a:pPr>
                  <a:lnSpc>
                    <a:spcPct val="130000"/>
                  </a:lnSpc>
                </a:pPr>
                <a:endParaRPr lang="zh-CN" altLang="en-US" sz="1400" dirty="0"/>
              </a:p>
            </p:txBody>
          </p:sp>
        </p:grpSp>
        <p:grpSp>
          <p:nvGrpSpPr>
            <p:cNvPr id="72" name="组 8"/>
            <p:cNvGrpSpPr/>
            <p:nvPr/>
          </p:nvGrpSpPr>
          <p:grpSpPr>
            <a:xfrm>
              <a:off x="1247965" y="1002420"/>
              <a:ext cx="292722" cy="292722"/>
              <a:chOff x="2199942" y="2750198"/>
              <a:chExt cx="1183598" cy="1183598"/>
            </a:xfrm>
          </p:grpSpPr>
          <p:sp>
            <p:nvSpPr>
              <p:cNvPr id="73" name="椭圆 72"/>
              <p:cNvSpPr/>
              <p:nvPr/>
            </p:nvSpPr>
            <p:spPr>
              <a:xfrm>
                <a:off x="2287968" y="2838224"/>
                <a:ext cx="1007546" cy="1007546"/>
              </a:xfrm>
              <a:prstGeom prst="ellipse">
                <a:avLst/>
              </a:prstGeom>
              <a:solidFill>
                <a:srgbClr val="1031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74" name="椭圆 73"/>
              <p:cNvSpPr/>
              <p:nvPr/>
            </p:nvSpPr>
            <p:spPr>
              <a:xfrm>
                <a:off x="2199942" y="2750198"/>
                <a:ext cx="1183598" cy="1183598"/>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grpSp>
      </p:grpSp>
      <p:grpSp>
        <p:nvGrpSpPr>
          <p:cNvPr id="77" name="组 9"/>
          <p:cNvGrpSpPr/>
          <p:nvPr/>
        </p:nvGrpSpPr>
        <p:grpSpPr>
          <a:xfrm>
            <a:off x="4675821" y="4830199"/>
            <a:ext cx="3833148" cy="1268602"/>
            <a:chOff x="1247965" y="959103"/>
            <a:chExt cx="3833148" cy="1268602"/>
          </a:xfrm>
        </p:grpSpPr>
        <p:grpSp>
          <p:nvGrpSpPr>
            <p:cNvPr id="78" name="组 5"/>
            <p:cNvGrpSpPr/>
            <p:nvPr/>
          </p:nvGrpSpPr>
          <p:grpSpPr>
            <a:xfrm>
              <a:off x="1562457" y="959103"/>
              <a:ext cx="3518656" cy="1268602"/>
              <a:chOff x="1226609" y="822642"/>
              <a:chExt cx="3518656" cy="1268602"/>
            </a:xfrm>
          </p:grpSpPr>
          <p:sp>
            <p:nvSpPr>
              <p:cNvPr id="82" name="文本框 81"/>
              <p:cNvSpPr txBox="1"/>
              <p:nvPr/>
            </p:nvSpPr>
            <p:spPr>
              <a:xfrm>
                <a:off x="1226609" y="822642"/>
                <a:ext cx="3518656" cy="461665"/>
              </a:xfrm>
              <a:prstGeom prst="rect">
                <a:avLst/>
              </a:prstGeom>
              <a:noFill/>
            </p:spPr>
            <p:txBody>
              <a:bodyPr wrap="none" rtlCol="0">
                <a:spAutoFit/>
              </a:bodyPr>
              <a:lstStyle/>
              <a:p>
                <a:r>
                  <a:rPr kumimoji="1" lang="en-US" altLang="zh-CN" sz="2400" dirty="0" smtClean="0">
                    <a:solidFill>
                      <a:srgbClr val="78B04D"/>
                    </a:solidFill>
                  </a:rPr>
                  <a:t>PART</a:t>
                </a:r>
                <a:r>
                  <a:rPr kumimoji="1" lang="zh-CN" altLang="en-US" sz="2400" dirty="0" smtClean="0">
                    <a:solidFill>
                      <a:srgbClr val="78B04D"/>
                    </a:solidFill>
                  </a:rPr>
                  <a:t> </a:t>
                </a:r>
                <a:r>
                  <a:rPr kumimoji="1" lang="en-US" altLang="zh-CN" sz="2400" dirty="0" smtClean="0">
                    <a:solidFill>
                      <a:srgbClr val="78B04D"/>
                    </a:solidFill>
                  </a:rPr>
                  <a:t>FOUR </a:t>
                </a:r>
                <a:r>
                  <a:rPr kumimoji="1" lang="en-US" altLang="zh-CN" sz="2400" dirty="0" smtClean="0"/>
                  <a:t>Smart Watering</a:t>
                </a:r>
                <a:endParaRPr kumimoji="1" lang="zh-CN" altLang="en-US" sz="2400" dirty="0"/>
              </a:p>
            </p:txBody>
          </p:sp>
          <p:sp>
            <p:nvSpPr>
              <p:cNvPr id="83" name="文本框 82"/>
              <p:cNvSpPr txBox="1"/>
              <p:nvPr/>
            </p:nvSpPr>
            <p:spPr>
              <a:xfrm>
                <a:off x="1226609" y="1158681"/>
                <a:ext cx="2513170" cy="932563"/>
              </a:xfrm>
              <a:prstGeom prst="rect">
                <a:avLst/>
              </a:prstGeom>
              <a:noFill/>
            </p:spPr>
            <p:txBody>
              <a:bodyPr wrap="square" rtlCol="0">
                <a:spAutoFit/>
              </a:bodyPr>
              <a:lstStyle/>
              <a:p>
                <a:pPr>
                  <a:lnSpc>
                    <a:spcPct val="130000"/>
                  </a:lnSpc>
                </a:pPr>
                <a:r>
                  <a:rPr lang="en-US" altLang="zh-CN" sz="1400" dirty="0"/>
                  <a:t>♦ Functions</a:t>
                </a:r>
                <a:endParaRPr lang="en-US" altLang="zh-CN" sz="1400" dirty="0" smtClean="0"/>
              </a:p>
              <a:p>
                <a:pPr>
                  <a:lnSpc>
                    <a:spcPct val="130000"/>
                  </a:lnSpc>
                </a:pPr>
                <a:r>
                  <a:rPr lang="en-US" altLang="zh-CN" sz="1400" dirty="0"/>
                  <a:t>♦ </a:t>
                </a:r>
                <a:r>
                  <a:rPr lang="en-US" altLang="zh-CN" sz="1400" dirty="0" smtClean="0"/>
                  <a:t>Benefits</a:t>
                </a:r>
              </a:p>
              <a:p>
                <a:pPr>
                  <a:lnSpc>
                    <a:spcPct val="130000"/>
                  </a:lnSpc>
                </a:pPr>
                <a:r>
                  <a:rPr lang="en-US" altLang="zh-CN" sz="1400" dirty="0"/>
                  <a:t>♦ Technology</a:t>
                </a:r>
                <a:endParaRPr lang="zh-CN" altLang="en-US" sz="1400" dirty="0"/>
              </a:p>
            </p:txBody>
          </p:sp>
        </p:grpSp>
        <p:grpSp>
          <p:nvGrpSpPr>
            <p:cNvPr id="79" name="组 8"/>
            <p:cNvGrpSpPr/>
            <p:nvPr/>
          </p:nvGrpSpPr>
          <p:grpSpPr>
            <a:xfrm>
              <a:off x="1247965" y="1002420"/>
              <a:ext cx="292722" cy="292722"/>
              <a:chOff x="2199942" y="2750198"/>
              <a:chExt cx="1183598" cy="1183598"/>
            </a:xfrm>
          </p:grpSpPr>
          <p:sp>
            <p:nvSpPr>
              <p:cNvPr id="80" name="椭圆 79"/>
              <p:cNvSpPr/>
              <p:nvPr/>
            </p:nvSpPr>
            <p:spPr>
              <a:xfrm>
                <a:off x="2287968" y="2838224"/>
                <a:ext cx="1007546" cy="1007546"/>
              </a:xfrm>
              <a:prstGeom prst="ellipse">
                <a:avLst/>
              </a:prstGeom>
              <a:solidFill>
                <a:srgbClr val="1031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81" name="椭圆 80"/>
              <p:cNvSpPr/>
              <p:nvPr/>
            </p:nvSpPr>
            <p:spPr>
              <a:xfrm>
                <a:off x="2199942" y="2750198"/>
                <a:ext cx="1183598" cy="1183598"/>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grpSp>
      </p:grpSp>
      <p:grpSp>
        <p:nvGrpSpPr>
          <p:cNvPr id="95" name="组合 94"/>
          <p:cNvGrpSpPr/>
          <p:nvPr/>
        </p:nvGrpSpPr>
        <p:grpSpPr>
          <a:xfrm>
            <a:off x="5797375" y="-4147234"/>
            <a:ext cx="8750402" cy="8812555"/>
            <a:chOff x="8948738" y="746125"/>
            <a:chExt cx="5364162" cy="5402263"/>
          </a:xfrm>
        </p:grpSpPr>
        <p:sp>
          <p:nvSpPr>
            <p:cNvPr id="96" name="AutoShape 3"/>
            <p:cNvSpPr>
              <a:spLocks noChangeAspect="1" noChangeArrowheads="1" noTextEdit="1"/>
            </p:cNvSpPr>
            <p:nvPr/>
          </p:nvSpPr>
          <p:spPr bwMode="auto">
            <a:xfrm>
              <a:off x="8948738" y="746125"/>
              <a:ext cx="5364162" cy="539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Oval 5"/>
            <p:cNvSpPr>
              <a:spLocks noChangeArrowheads="1"/>
            </p:cNvSpPr>
            <p:nvPr/>
          </p:nvSpPr>
          <p:spPr bwMode="auto">
            <a:xfrm>
              <a:off x="8958263" y="793750"/>
              <a:ext cx="5354637" cy="5354638"/>
            </a:xfrm>
            <a:prstGeom prst="ellipse">
              <a:avLst/>
            </a:prstGeom>
            <a:solidFill>
              <a:srgbClr val="474F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Oval 6"/>
            <p:cNvSpPr>
              <a:spLocks noChangeArrowheads="1"/>
            </p:cNvSpPr>
            <p:nvPr/>
          </p:nvSpPr>
          <p:spPr bwMode="auto">
            <a:xfrm>
              <a:off x="9656763" y="1492250"/>
              <a:ext cx="3957637" cy="3957638"/>
            </a:xfrm>
            <a:prstGeom prst="ellipse">
              <a:avLst/>
            </a:prstGeom>
            <a:solidFill>
              <a:srgbClr val="303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7"/>
            <p:cNvSpPr>
              <a:spLocks/>
            </p:cNvSpPr>
            <p:nvPr/>
          </p:nvSpPr>
          <p:spPr bwMode="auto">
            <a:xfrm>
              <a:off x="11482388" y="1779588"/>
              <a:ext cx="1549400" cy="3097213"/>
            </a:xfrm>
            <a:custGeom>
              <a:avLst/>
              <a:gdLst>
                <a:gd name="T0" fmla="*/ 0 w 162"/>
                <a:gd name="T1" fmla="*/ 324 h 324"/>
                <a:gd name="T2" fmla="*/ 162 w 162"/>
                <a:gd name="T3" fmla="*/ 162 h 324"/>
                <a:gd name="T4" fmla="*/ 0 w 162"/>
                <a:gd name="T5" fmla="*/ 0 h 324"/>
              </a:gdLst>
              <a:ahLst/>
              <a:cxnLst>
                <a:cxn ang="0">
                  <a:pos x="T0" y="T1"/>
                </a:cxn>
                <a:cxn ang="0">
                  <a:pos x="T2" y="T3"/>
                </a:cxn>
                <a:cxn ang="0">
                  <a:pos x="T4" y="T5"/>
                </a:cxn>
              </a:cxnLst>
              <a:rect l="0" t="0" r="r" b="b"/>
              <a:pathLst>
                <a:path w="162" h="324">
                  <a:moveTo>
                    <a:pt x="0" y="324"/>
                  </a:moveTo>
                  <a:cubicBezTo>
                    <a:pt x="89" y="324"/>
                    <a:pt x="162" y="252"/>
                    <a:pt x="162" y="162"/>
                  </a:cubicBezTo>
                  <a:cubicBezTo>
                    <a:pt x="162" y="73"/>
                    <a:pt x="89" y="0"/>
                    <a:pt x="0" y="0"/>
                  </a:cubicBezTo>
                </a:path>
              </a:pathLst>
            </a:custGeom>
            <a:solidFill>
              <a:srgbClr val="78B04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0" name="Freeform 8"/>
            <p:cNvSpPr>
              <a:spLocks/>
            </p:cNvSpPr>
            <p:nvPr/>
          </p:nvSpPr>
          <p:spPr bwMode="auto">
            <a:xfrm>
              <a:off x="9932988" y="1779588"/>
              <a:ext cx="1549400" cy="3097213"/>
            </a:xfrm>
            <a:custGeom>
              <a:avLst/>
              <a:gdLst>
                <a:gd name="T0" fmla="*/ 162 w 162"/>
                <a:gd name="T1" fmla="*/ 0 h 324"/>
                <a:gd name="T2" fmla="*/ 0 w 162"/>
                <a:gd name="T3" fmla="*/ 162 h 324"/>
                <a:gd name="T4" fmla="*/ 162 w 162"/>
                <a:gd name="T5" fmla="*/ 324 h 324"/>
              </a:gdLst>
              <a:ahLst/>
              <a:cxnLst>
                <a:cxn ang="0">
                  <a:pos x="T0" y="T1"/>
                </a:cxn>
                <a:cxn ang="0">
                  <a:pos x="T2" y="T3"/>
                </a:cxn>
                <a:cxn ang="0">
                  <a:pos x="T4" y="T5"/>
                </a:cxn>
              </a:cxnLst>
              <a:rect l="0" t="0" r="r" b="b"/>
              <a:pathLst>
                <a:path w="162" h="324">
                  <a:moveTo>
                    <a:pt x="162" y="0"/>
                  </a:moveTo>
                  <a:cubicBezTo>
                    <a:pt x="73" y="0"/>
                    <a:pt x="0" y="73"/>
                    <a:pt x="0" y="162"/>
                  </a:cubicBezTo>
                  <a:cubicBezTo>
                    <a:pt x="0" y="252"/>
                    <a:pt x="73" y="324"/>
                    <a:pt x="162" y="324"/>
                  </a:cubicBezTo>
                </a:path>
              </a:pathLst>
            </a:custGeom>
            <a:solidFill>
              <a:srgbClr val="93CD6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9"/>
            <p:cNvSpPr>
              <a:spLocks/>
            </p:cNvSpPr>
            <p:nvPr/>
          </p:nvSpPr>
          <p:spPr bwMode="auto">
            <a:xfrm>
              <a:off x="12696825" y="3748088"/>
              <a:ext cx="277812" cy="401638"/>
            </a:xfrm>
            <a:custGeom>
              <a:avLst/>
              <a:gdLst>
                <a:gd name="T0" fmla="*/ 28 w 29"/>
                <a:gd name="T1" fmla="*/ 0 h 42"/>
                <a:gd name="T2" fmla="*/ 23 w 29"/>
                <a:gd name="T3" fmla="*/ 2 h 42"/>
                <a:gd name="T4" fmla="*/ 19 w 29"/>
                <a:gd name="T5" fmla="*/ 5 h 42"/>
                <a:gd name="T6" fmla="*/ 16 w 29"/>
                <a:gd name="T7" fmla="*/ 9 h 42"/>
                <a:gd name="T8" fmla="*/ 12 w 29"/>
                <a:gd name="T9" fmla="*/ 10 h 42"/>
                <a:gd name="T10" fmla="*/ 9 w 29"/>
                <a:gd name="T11" fmla="*/ 13 h 42"/>
                <a:gd name="T12" fmla="*/ 8 w 29"/>
                <a:gd name="T13" fmla="*/ 13 h 42"/>
                <a:gd name="T14" fmla="*/ 7 w 29"/>
                <a:gd name="T15" fmla="*/ 14 h 42"/>
                <a:gd name="T16" fmla="*/ 6 w 29"/>
                <a:gd name="T17" fmla="*/ 15 h 42"/>
                <a:gd name="T18" fmla="*/ 1 w 29"/>
                <a:gd name="T19" fmla="*/ 21 h 42"/>
                <a:gd name="T20" fmla="*/ 0 w 29"/>
                <a:gd name="T21" fmla="*/ 28 h 42"/>
                <a:gd name="T22" fmla="*/ 2 w 29"/>
                <a:gd name="T23" fmla="*/ 33 h 42"/>
                <a:gd name="T24" fmla="*/ 2 w 29"/>
                <a:gd name="T25" fmla="*/ 34 h 42"/>
                <a:gd name="T26" fmla="*/ 2 w 29"/>
                <a:gd name="T27" fmla="*/ 37 h 42"/>
                <a:gd name="T28" fmla="*/ 4 w 29"/>
                <a:gd name="T29" fmla="*/ 41 h 42"/>
                <a:gd name="T30" fmla="*/ 10 w 29"/>
                <a:gd name="T31" fmla="*/ 40 h 42"/>
                <a:gd name="T32" fmla="*/ 12 w 29"/>
                <a:gd name="T33" fmla="*/ 39 h 42"/>
                <a:gd name="T34" fmla="*/ 29 w 29"/>
                <a:gd name="T35" fmla="*/ 1 h 42"/>
                <a:gd name="T36" fmla="*/ 28 w 29"/>
                <a:gd name="T3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42">
                  <a:moveTo>
                    <a:pt x="28" y="0"/>
                  </a:moveTo>
                  <a:cubicBezTo>
                    <a:pt x="26" y="0"/>
                    <a:pt x="23" y="1"/>
                    <a:pt x="23" y="2"/>
                  </a:cubicBezTo>
                  <a:cubicBezTo>
                    <a:pt x="23" y="3"/>
                    <a:pt x="20" y="4"/>
                    <a:pt x="19" y="5"/>
                  </a:cubicBezTo>
                  <a:cubicBezTo>
                    <a:pt x="18" y="5"/>
                    <a:pt x="16" y="8"/>
                    <a:pt x="16" y="9"/>
                  </a:cubicBezTo>
                  <a:cubicBezTo>
                    <a:pt x="15" y="10"/>
                    <a:pt x="13" y="10"/>
                    <a:pt x="12" y="10"/>
                  </a:cubicBezTo>
                  <a:cubicBezTo>
                    <a:pt x="11" y="11"/>
                    <a:pt x="9" y="12"/>
                    <a:pt x="9" y="13"/>
                  </a:cubicBezTo>
                  <a:cubicBezTo>
                    <a:pt x="9" y="14"/>
                    <a:pt x="9" y="14"/>
                    <a:pt x="8" y="13"/>
                  </a:cubicBezTo>
                  <a:cubicBezTo>
                    <a:pt x="8" y="13"/>
                    <a:pt x="8" y="13"/>
                    <a:pt x="7" y="14"/>
                  </a:cubicBezTo>
                  <a:cubicBezTo>
                    <a:pt x="6" y="15"/>
                    <a:pt x="6" y="15"/>
                    <a:pt x="6" y="15"/>
                  </a:cubicBezTo>
                  <a:cubicBezTo>
                    <a:pt x="5" y="18"/>
                    <a:pt x="2" y="21"/>
                    <a:pt x="1" y="21"/>
                  </a:cubicBezTo>
                  <a:cubicBezTo>
                    <a:pt x="1" y="22"/>
                    <a:pt x="0" y="26"/>
                    <a:pt x="0" y="28"/>
                  </a:cubicBezTo>
                  <a:cubicBezTo>
                    <a:pt x="0" y="29"/>
                    <a:pt x="1" y="32"/>
                    <a:pt x="2" y="33"/>
                  </a:cubicBezTo>
                  <a:cubicBezTo>
                    <a:pt x="2" y="33"/>
                    <a:pt x="2" y="33"/>
                    <a:pt x="2" y="34"/>
                  </a:cubicBezTo>
                  <a:cubicBezTo>
                    <a:pt x="2" y="37"/>
                    <a:pt x="2" y="37"/>
                    <a:pt x="2" y="37"/>
                  </a:cubicBezTo>
                  <a:cubicBezTo>
                    <a:pt x="2" y="39"/>
                    <a:pt x="4" y="41"/>
                    <a:pt x="4" y="41"/>
                  </a:cubicBezTo>
                  <a:cubicBezTo>
                    <a:pt x="5" y="42"/>
                    <a:pt x="9" y="40"/>
                    <a:pt x="10" y="40"/>
                  </a:cubicBezTo>
                  <a:cubicBezTo>
                    <a:pt x="11" y="40"/>
                    <a:pt x="11" y="40"/>
                    <a:pt x="12" y="39"/>
                  </a:cubicBezTo>
                  <a:cubicBezTo>
                    <a:pt x="19" y="27"/>
                    <a:pt x="25" y="14"/>
                    <a:pt x="29" y="1"/>
                  </a:cubicBezTo>
                  <a:cubicBezTo>
                    <a:pt x="29" y="0"/>
                    <a:pt x="28" y="0"/>
                    <a:pt x="28"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10"/>
            <p:cNvSpPr>
              <a:spLocks/>
            </p:cNvSpPr>
            <p:nvPr/>
          </p:nvSpPr>
          <p:spPr bwMode="auto">
            <a:xfrm>
              <a:off x="9942513" y="2219325"/>
              <a:ext cx="995362" cy="2284413"/>
            </a:xfrm>
            <a:custGeom>
              <a:avLst/>
              <a:gdLst>
                <a:gd name="T0" fmla="*/ 56 w 104"/>
                <a:gd name="T1" fmla="*/ 176 h 239"/>
                <a:gd name="T2" fmla="*/ 56 w 104"/>
                <a:gd name="T3" fmla="*/ 191 h 239"/>
                <a:gd name="T4" fmla="*/ 56 w 104"/>
                <a:gd name="T5" fmla="*/ 212 h 239"/>
                <a:gd name="T6" fmla="*/ 56 w 104"/>
                <a:gd name="T7" fmla="*/ 226 h 239"/>
                <a:gd name="T8" fmla="*/ 60 w 104"/>
                <a:gd name="T9" fmla="*/ 238 h 239"/>
                <a:gd name="T10" fmla="*/ 67 w 104"/>
                <a:gd name="T11" fmla="*/ 237 h 239"/>
                <a:gd name="T12" fmla="*/ 68 w 104"/>
                <a:gd name="T13" fmla="*/ 226 h 239"/>
                <a:gd name="T14" fmla="*/ 71 w 104"/>
                <a:gd name="T15" fmla="*/ 211 h 239"/>
                <a:gd name="T16" fmla="*/ 79 w 104"/>
                <a:gd name="T17" fmla="*/ 200 h 239"/>
                <a:gd name="T18" fmla="*/ 86 w 104"/>
                <a:gd name="T19" fmla="*/ 192 h 239"/>
                <a:gd name="T20" fmla="*/ 95 w 104"/>
                <a:gd name="T21" fmla="*/ 181 h 239"/>
                <a:gd name="T22" fmla="*/ 99 w 104"/>
                <a:gd name="T23" fmla="*/ 166 h 239"/>
                <a:gd name="T24" fmla="*/ 104 w 104"/>
                <a:gd name="T25" fmla="*/ 155 h 239"/>
                <a:gd name="T26" fmla="*/ 101 w 104"/>
                <a:gd name="T27" fmla="*/ 148 h 239"/>
                <a:gd name="T28" fmla="*/ 88 w 104"/>
                <a:gd name="T29" fmla="*/ 143 h 239"/>
                <a:gd name="T30" fmla="*/ 73 w 104"/>
                <a:gd name="T31" fmla="*/ 130 h 239"/>
                <a:gd name="T32" fmla="*/ 61 w 104"/>
                <a:gd name="T33" fmla="*/ 122 h 239"/>
                <a:gd name="T34" fmla="*/ 52 w 104"/>
                <a:gd name="T35" fmla="*/ 121 h 239"/>
                <a:gd name="T36" fmla="*/ 42 w 104"/>
                <a:gd name="T37" fmla="*/ 126 h 239"/>
                <a:gd name="T38" fmla="*/ 35 w 104"/>
                <a:gd name="T39" fmla="*/ 109 h 239"/>
                <a:gd name="T40" fmla="*/ 21 w 104"/>
                <a:gd name="T41" fmla="*/ 104 h 239"/>
                <a:gd name="T42" fmla="*/ 35 w 104"/>
                <a:gd name="T43" fmla="*/ 94 h 239"/>
                <a:gd name="T44" fmla="*/ 46 w 104"/>
                <a:gd name="T45" fmla="*/ 96 h 239"/>
                <a:gd name="T46" fmla="*/ 52 w 104"/>
                <a:gd name="T47" fmla="*/ 82 h 239"/>
                <a:gd name="T48" fmla="*/ 59 w 104"/>
                <a:gd name="T49" fmla="*/ 72 h 239"/>
                <a:gd name="T50" fmla="*/ 68 w 104"/>
                <a:gd name="T51" fmla="*/ 66 h 239"/>
                <a:gd name="T52" fmla="*/ 71 w 104"/>
                <a:gd name="T53" fmla="*/ 58 h 239"/>
                <a:gd name="T54" fmla="*/ 77 w 104"/>
                <a:gd name="T55" fmla="*/ 58 h 239"/>
                <a:gd name="T56" fmla="*/ 82 w 104"/>
                <a:gd name="T57" fmla="*/ 62 h 239"/>
                <a:gd name="T58" fmla="*/ 81 w 104"/>
                <a:gd name="T59" fmla="*/ 49 h 239"/>
                <a:gd name="T60" fmla="*/ 75 w 104"/>
                <a:gd name="T61" fmla="*/ 40 h 239"/>
                <a:gd name="T62" fmla="*/ 68 w 104"/>
                <a:gd name="T63" fmla="*/ 35 h 239"/>
                <a:gd name="T64" fmla="*/ 59 w 104"/>
                <a:gd name="T65" fmla="*/ 28 h 239"/>
                <a:gd name="T66" fmla="*/ 53 w 104"/>
                <a:gd name="T67" fmla="*/ 41 h 239"/>
                <a:gd name="T68" fmla="*/ 49 w 104"/>
                <a:gd name="T69" fmla="*/ 45 h 239"/>
                <a:gd name="T70" fmla="*/ 40 w 104"/>
                <a:gd name="T71" fmla="*/ 40 h 239"/>
                <a:gd name="T72" fmla="*/ 41 w 104"/>
                <a:gd name="T73" fmla="*/ 30 h 239"/>
                <a:gd name="T74" fmla="*/ 53 w 104"/>
                <a:gd name="T75" fmla="*/ 19 h 239"/>
                <a:gd name="T76" fmla="*/ 56 w 104"/>
                <a:gd name="T77" fmla="*/ 11 h 239"/>
                <a:gd name="T78" fmla="*/ 65 w 104"/>
                <a:gd name="T79" fmla="*/ 16 h 239"/>
                <a:gd name="T80" fmla="*/ 69 w 104"/>
                <a:gd name="T81" fmla="*/ 28 h 239"/>
                <a:gd name="T82" fmla="*/ 75 w 104"/>
                <a:gd name="T83" fmla="*/ 21 h 239"/>
                <a:gd name="T84" fmla="*/ 77 w 104"/>
                <a:gd name="T85" fmla="*/ 16 h 239"/>
                <a:gd name="T86" fmla="*/ 72 w 104"/>
                <a:gd name="T87" fmla="*/ 8 h 239"/>
                <a:gd name="T88" fmla="*/ 60 w 104"/>
                <a:gd name="T89" fmla="*/ 3 h 239"/>
                <a:gd name="T90" fmla="*/ 48 w 104"/>
                <a:gd name="T91" fmla="*/ 6 h 239"/>
                <a:gd name="T92" fmla="*/ 48 w 104"/>
                <a:gd name="T93" fmla="*/ 13 h 239"/>
                <a:gd name="T94" fmla="*/ 40 w 104"/>
                <a:gd name="T95" fmla="*/ 9 h 239"/>
                <a:gd name="T96" fmla="*/ 37 w 104"/>
                <a:gd name="T97" fmla="*/ 13 h 239"/>
                <a:gd name="T98" fmla="*/ 5 w 104"/>
                <a:gd name="T99" fmla="*/ 103 h 239"/>
                <a:gd name="T100" fmla="*/ 9 w 104"/>
                <a:gd name="T101" fmla="*/ 103 h 239"/>
                <a:gd name="T102" fmla="*/ 28 w 104"/>
                <a:gd name="T103" fmla="*/ 120 h 239"/>
                <a:gd name="T104" fmla="*/ 36 w 104"/>
                <a:gd name="T105" fmla="*/ 126 h 239"/>
                <a:gd name="T106" fmla="*/ 45 w 104"/>
                <a:gd name="T107" fmla="*/ 132 h 239"/>
                <a:gd name="T108" fmla="*/ 42 w 104"/>
                <a:gd name="T109" fmla="*/ 149 h 239"/>
                <a:gd name="T110" fmla="*/ 46 w 104"/>
                <a:gd name="T111" fmla="*/ 161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4" h="239">
                  <a:moveTo>
                    <a:pt x="49" y="165"/>
                  </a:moveTo>
                  <a:cubicBezTo>
                    <a:pt x="48" y="165"/>
                    <a:pt x="51" y="168"/>
                    <a:pt x="52" y="169"/>
                  </a:cubicBezTo>
                  <a:cubicBezTo>
                    <a:pt x="53" y="170"/>
                    <a:pt x="56" y="175"/>
                    <a:pt x="56" y="176"/>
                  </a:cubicBezTo>
                  <a:cubicBezTo>
                    <a:pt x="57" y="178"/>
                    <a:pt x="57" y="181"/>
                    <a:pt x="56" y="181"/>
                  </a:cubicBezTo>
                  <a:cubicBezTo>
                    <a:pt x="56" y="182"/>
                    <a:pt x="57" y="183"/>
                    <a:pt x="57" y="184"/>
                  </a:cubicBezTo>
                  <a:cubicBezTo>
                    <a:pt x="57" y="184"/>
                    <a:pt x="56" y="189"/>
                    <a:pt x="56" y="191"/>
                  </a:cubicBezTo>
                  <a:cubicBezTo>
                    <a:pt x="57" y="193"/>
                    <a:pt x="54" y="199"/>
                    <a:pt x="54" y="202"/>
                  </a:cubicBezTo>
                  <a:cubicBezTo>
                    <a:pt x="54" y="205"/>
                    <a:pt x="56" y="209"/>
                    <a:pt x="56" y="208"/>
                  </a:cubicBezTo>
                  <a:cubicBezTo>
                    <a:pt x="57" y="208"/>
                    <a:pt x="57" y="211"/>
                    <a:pt x="56" y="212"/>
                  </a:cubicBezTo>
                  <a:cubicBezTo>
                    <a:pt x="55" y="212"/>
                    <a:pt x="54" y="214"/>
                    <a:pt x="55" y="214"/>
                  </a:cubicBezTo>
                  <a:cubicBezTo>
                    <a:pt x="55" y="215"/>
                    <a:pt x="55" y="217"/>
                    <a:pt x="55" y="218"/>
                  </a:cubicBezTo>
                  <a:cubicBezTo>
                    <a:pt x="55" y="219"/>
                    <a:pt x="56" y="225"/>
                    <a:pt x="56" y="226"/>
                  </a:cubicBezTo>
                  <a:cubicBezTo>
                    <a:pt x="56" y="228"/>
                    <a:pt x="58" y="232"/>
                    <a:pt x="59" y="233"/>
                  </a:cubicBezTo>
                  <a:cubicBezTo>
                    <a:pt x="59" y="234"/>
                    <a:pt x="60" y="237"/>
                    <a:pt x="60" y="237"/>
                  </a:cubicBezTo>
                  <a:cubicBezTo>
                    <a:pt x="60" y="237"/>
                    <a:pt x="60" y="238"/>
                    <a:pt x="60" y="238"/>
                  </a:cubicBezTo>
                  <a:cubicBezTo>
                    <a:pt x="60" y="238"/>
                    <a:pt x="62" y="238"/>
                    <a:pt x="63" y="239"/>
                  </a:cubicBezTo>
                  <a:cubicBezTo>
                    <a:pt x="63" y="239"/>
                    <a:pt x="66" y="239"/>
                    <a:pt x="68" y="239"/>
                  </a:cubicBezTo>
                  <a:cubicBezTo>
                    <a:pt x="69" y="239"/>
                    <a:pt x="68" y="237"/>
                    <a:pt x="67" y="237"/>
                  </a:cubicBezTo>
                  <a:cubicBezTo>
                    <a:pt x="67" y="236"/>
                    <a:pt x="66" y="234"/>
                    <a:pt x="66" y="233"/>
                  </a:cubicBezTo>
                  <a:cubicBezTo>
                    <a:pt x="65" y="233"/>
                    <a:pt x="65" y="230"/>
                    <a:pt x="65" y="229"/>
                  </a:cubicBezTo>
                  <a:cubicBezTo>
                    <a:pt x="66" y="228"/>
                    <a:pt x="68" y="227"/>
                    <a:pt x="68" y="226"/>
                  </a:cubicBezTo>
                  <a:cubicBezTo>
                    <a:pt x="68" y="225"/>
                    <a:pt x="68" y="222"/>
                    <a:pt x="68" y="222"/>
                  </a:cubicBezTo>
                  <a:cubicBezTo>
                    <a:pt x="67" y="222"/>
                    <a:pt x="68" y="218"/>
                    <a:pt x="68" y="216"/>
                  </a:cubicBezTo>
                  <a:cubicBezTo>
                    <a:pt x="67" y="214"/>
                    <a:pt x="71" y="213"/>
                    <a:pt x="71" y="211"/>
                  </a:cubicBezTo>
                  <a:cubicBezTo>
                    <a:pt x="71" y="210"/>
                    <a:pt x="75" y="208"/>
                    <a:pt x="76" y="207"/>
                  </a:cubicBezTo>
                  <a:cubicBezTo>
                    <a:pt x="77" y="207"/>
                    <a:pt x="78" y="203"/>
                    <a:pt x="77" y="202"/>
                  </a:cubicBezTo>
                  <a:cubicBezTo>
                    <a:pt x="77" y="201"/>
                    <a:pt x="79" y="200"/>
                    <a:pt x="79" y="200"/>
                  </a:cubicBezTo>
                  <a:cubicBezTo>
                    <a:pt x="80" y="200"/>
                    <a:pt x="81" y="199"/>
                    <a:pt x="82" y="199"/>
                  </a:cubicBezTo>
                  <a:cubicBezTo>
                    <a:pt x="82" y="199"/>
                    <a:pt x="83" y="198"/>
                    <a:pt x="83" y="197"/>
                  </a:cubicBezTo>
                  <a:cubicBezTo>
                    <a:pt x="84" y="197"/>
                    <a:pt x="85" y="192"/>
                    <a:pt x="86" y="192"/>
                  </a:cubicBezTo>
                  <a:cubicBezTo>
                    <a:pt x="87" y="191"/>
                    <a:pt x="88" y="188"/>
                    <a:pt x="88" y="187"/>
                  </a:cubicBezTo>
                  <a:cubicBezTo>
                    <a:pt x="88" y="187"/>
                    <a:pt x="89" y="184"/>
                    <a:pt x="90" y="184"/>
                  </a:cubicBezTo>
                  <a:cubicBezTo>
                    <a:pt x="90" y="183"/>
                    <a:pt x="94" y="181"/>
                    <a:pt x="95" y="181"/>
                  </a:cubicBezTo>
                  <a:cubicBezTo>
                    <a:pt x="95" y="181"/>
                    <a:pt x="96" y="175"/>
                    <a:pt x="96" y="173"/>
                  </a:cubicBezTo>
                  <a:cubicBezTo>
                    <a:pt x="97" y="171"/>
                    <a:pt x="98" y="168"/>
                    <a:pt x="98" y="167"/>
                  </a:cubicBezTo>
                  <a:cubicBezTo>
                    <a:pt x="98" y="167"/>
                    <a:pt x="99" y="166"/>
                    <a:pt x="99" y="166"/>
                  </a:cubicBezTo>
                  <a:cubicBezTo>
                    <a:pt x="100" y="166"/>
                    <a:pt x="100" y="163"/>
                    <a:pt x="101" y="162"/>
                  </a:cubicBezTo>
                  <a:cubicBezTo>
                    <a:pt x="101" y="162"/>
                    <a:pt x="103" y="159"/>
                    <a:pt x="104" y="159"/>
                  </a:cubicBezTo>
                  <a:cubicBezTo>
                    <a:pt x="104" y="158"/>
                    <a:pt x="104" y="156"/>
                    <a:pt x="104" y="155"/>
                  </a:cubicBezTo>
                  <a:cubicBezTo>
                    <a:pt x="104" y="155"/>
                    <a:pt x="104" y="155"/>
                    <a:pt x="104" y="154"/>
                  </a:cubicBezTo>
                  <a:cubicBezTo>
                    <a:pt x="104" y="152"/>
                    <a:pt x="104" y="152"/>
                    <a:pt x="104" y="152"/>
                  </a:cubicBezTo>
                  <a:cubicBezTo>
                    <a:pt x="104" y="150"/>
                    <a:pt x="102" y="148"/>
                    <a:pt x="101" y="148"/>
                  </a:cubicBezTo>
                  <a:cubicBezTo>
                    <a:pt x="101" y="149"/>
                    <a:pt x="98" y="147"/>
                    <a:pt x="97" y="146"/>
                  </a:cubicBezTo>
                  <a:cubicBezTo>
                    <a:pt x="96" y="146"/>
                    <a:pt x="93" y="145"/>
                    <a:pt x="93" y="145"/>
                  </a:cubicBezTo>
                  <a:cubicBezTo>
                    <a:pt x="92" y="145"/>
                    <a:pt x="89" y="143"/>
                    <a:pt x="88" y="143"/>
                  </a:cubicBezTo>
                  <a:cubicBezTo>
                    <a:pt x="87" y="143"/>
                    <a:pt x="84" y="142"/>
                    <a:pt x="84" y="142"/>
                  </a:cubicBezTo>
                  <a:cubicBezTo>
                    <a:pt x="83" y="141"/>
                    <a:pt x="82" y="137"/>
                    <a:pt x="80" y="136"/>
                  </a:cubicBezTo>
                  <a:cubicBezTo>
                    <a:pt x="78" y="134"/>
                    <a:pt x="74" y="131"/>
                    <a:pt x="73" y="130"/>
                  </a:cubicBezTo>
                  <a:cubicBezTo>
                    <a:pt x="73" y="129"/>
                    <a:pt x="68" y="126"/>
                    <a:pt x="67" y="125"/>
                  </a:cubicBezTo>
                  <a:cubicBezTo>
                    <a:pt x="66" y="125"/>
                    <a:pt x="64" y="124"/>
                    <a:pt x="63" y="125"/>
                  </a:cubicBezTo>
                  <a:cubicBezTo>
                    <a:pt x="63" y="125"/>
                    <a:pt x="61" y="122"/>
                    <a:pt x="61" y="122"/>
                  </a:cubicBezTo>
                  <a:cubicBezTo>
                    <a:pt x="60" y="121"/>
                    <a:pt x="57" y="120"/>
                    <a:pt x="57" y="121"/>
                  </a:cubicBezTo>
                  <a:cubicBezTo>
                    <a:pt x="57" y="122"/>
                    <a:pt x="55" y="121"/>
                    <a:pt x="55" y="121"/>
                  </a:cubicBezTo>
                  <a:cubicBezTo>
                    <a:pt x="54" y="120"/>
                    <a:pt x="53" y="121"/>
                    <a:pt x="52" y="121"/>
                  </a:cubicBezTo>
                  <a:cubicBezTo>
                    <a:pt x="52" y="121"/>
                    <a:pt x="49" y="125"/>
                    <a:pt x="48" y="126"/>
                  </a:cubicBezTo>
                  <a:cubicBezTo>
                    <a:pt x="47" y="126"/>
                    <a:pt x="46" y="125"/>
                    <a:pt x="45" y="125"/>
                  </a:cubicBezTo>
                  <a:cubicBezTo>
                    <a:pt x="45" y="124"/>
                    <a:pt x="42" y="125"/>
                    <a:pt x="42" y="126"/>
                  </a:cubicBezTo>
                  <a:cubicBezTo>
                    <a:pt x="41" y="126"/>
                    <a:pt x="39" y="122"/>
                    <a:pt x="40" y="120"/>
                  </a:cubicBezTo>
                  <a:cubicBezTo>
                    <a:pt x="40" y="118"/>
                    <a:pt x="38" y="115"/>
                    <a:pt x="36" y="114"/>
                  </a:cubicBezTo>
                  <a:cubicBezTo>
                    <a:pt x="35" y="114"/>
                    <a:pt x="34" y="110"/>
                    <a:pt x="35" y="109"/>
                  </a:cubicBezTo>
                  <a:cubicBezTo>
                    <a:pt x="35" y="108"/>
                    <a:pt x="32" y="107"/>
                    <a:pt x="31" y="107"/>
                  </a:cubicBezTo>
                  <a:cubicBezTo>
                    <a:pt x="30" y="106"/>
                    <a:pt x="28" y="109"/>
                    <a:pt x="28" y="109"/>
                  </a:cubicBezTo>
                  <a:cubicBezTo>
                    <a:pt x="28" y="110"/>
                    <a:pt x="20" y="108"/>
                    <a:pt x="21" y="104"/>
                  </a:cubicBezTo>
                  <a:cubicBezTo>
                    <a:pt x="22" y="100"/>
                    <a:pt x="25" y="95"/>
                    <a:pt x="26" y="95"/>
                  </a:cubicBezTo>
                  <a:cubicBezTo>
                    <a:pt x="27" y="94"/>
                    <a:pt x="32" y="94"/>
                    <a:pt x="33" y="94"/>
                  </a:cubicBezTo>
                  <a:cubicBezTo>
                    <a:pt x="34" y="95"/>
                    <a:pt x="35" y="94"/>
                    <a:pt x="35" y="94"/>
                  </a:cubicBezTo>
                  <a:cubicBezTo>
                    <a:pt x="35" y="94"/>
                    <a:pt x="39" y="94"/>
                    <a:pt x="40" y="95"/>
                  </a:cubicBezTo>
                  <a:cubicBezTo>
                    <a:pt x="41" y="95"/>
                    <a:pt x="43" y="99"/>
                    <a:pt x="44" y="100"/>
                  </a:cubicBezTo>
                  <a:cubicBezTo>
                    <a:pt x="45" y="101"/>
                    <a:pt x="45" y="97"/>
                    <a:pt x="46" y="96"/>
                  </a:cubicBezTo>
                  <a:cubicBezTo>
                    <a:pt x="46" y="96"/>
                    <a:pt x="45" y="93"/>
                    <a:pt x="45" y="93"/>
                  </a:cubicBezTo>
                  <a:cubicBezTo>
                    <a:pt x="44" y="92"/>
                    <a:pt x="47" y="87"/>
                    <a:pt x="48" y="86"/>
                  </a:cubicBezTo>
                  <a:cubicBezTo>
                    <a:pt x="50" y="85"/>
                    <a:pt x="52" y="82"/>
                    <a:pt x="52" y="82"/>
                  </a:cubicBezTo>
                  <a:cubicBezTo>
                    <a:pt x="52" y="81"/>
                    <a:pt x="53" y="81"/>
                    <a:pt x="54" y="81"/>
                  </a:cubicBezTo>
                  <a:cubicBezTo>
                    <a:pt x="54" y="80"/>
                    <a:pt x="54" y="76"/>
                    <a:pt x="54" y="75"/>
                  </a:cubicBezTo>
                  <a:cubicBezTo>
                    <a:pt x="55" y="74"/>
                    <a:pt x="58" y="72"/>
                    <a:pt x="59" y="72"/>
                  </a:cubicBezTo>
                  <a:cubicBezTo>
                    <a:pt x="60" y="72"/>
                    <a:pt x="61" y="69"/>
                    <a:pt x="61" y="68"/>
                  </a:cubicBezTo>
                  <a:cubicBezTo>
                    <a:pt x="60" y="68"/>
                    <a:pt x="63" y="65"/>
                    <a:pt x="65" y="65"/>
                  </a:cubicBezTo>
                  <a:cubicBezTo>
                    <a:pt x="67" y="64"/>
                    <a:pt x="68" y="66"/>
                    <a:pt x="68" y="66"/>
                  </a:cubicBezTo>
                  <a:cubicBezTo>
                    <a:pt x="68" y="66"/>
                    <a:pt x="70" y="65"/>
                    <a:pt x="71" y="64"/>
                  </a:cubicBezTo>
                  <a:cubicBezTo>
                    <a:pt x="72" y="63"/>
                    <a:pt x="71" y="61"/>
                    <a:pt x="70" y="61"/>
                  </a:cubicBezTo>
                  <a:cubicBezTo>
                    <a:pt x="70" y="60"/>
                    <a:pt x="70" y="58"/>
                    <a:pt x="71" y="58"/>
                  </a:cubicBezTo>
                  <a:cubicBezTo>
                    <a:pt x="72" y="57"/>
                    <a:pt x="73" y="55"/>
                    <a:pt x="72" y="55"/>
                  </a:cubicBezTo>
                  <a:cubicBezTo>
                    <a:pt x="72" y="54"/>
                    <a:pt x="76" y="55"/>
                    <a:pt x="77" y="54"/>
                  </a:cubicBezTo>
                  <a:cubicBezTo>
                    <a:pt x="79" y="53"/>
                    <a:pt x="78" y="57"/>
                    <a:pt x="77" y="58"/>
                  </a:cubicBezTo>
                  <a:cubicBezTo>
                    <a:pt x="76" y="60"/>
                    <a:pt x="77" y="61"/>
                    <a:pt x="78" y="61"/>
                  </a:cubicBezTo>
                  <a:cubicBezTo>
                    <a:pt x="79" y="60"/>
                    <a:pt x="79" y="61"/>
                    <a:pt x="80" y="62"/>
                  </a:cubicBezTo>
                  <a:cubicBezTo>
                    <a:pt x="80" y="62"/>
                    <a:pt x="81" y="61"/>
                    <a:pt x="82" y="62"/>
                  </a:cubicBezTo>
                  <a:cubicBezTo>
                    <a:pt x="83" y="62"/>
                    <a:pt x="84" y="61"/>
                    <a:pt x="84" y="60"/>
                  </a:cubicBezTo>
                  <a:cubicBezTo>
                    <a:pt x="84" y="59"/>
                    <a:pt x="81" y="57"/>
                    <a:pt x="81" y="56"/>
                  </a:cubicBezTo>
                  <a:cubicBezTo>
                    <a:pt x="81" y="56"/>
                    <a:pt x="81" y="50"/>
                    <a:pt x="81" y="49"/>
                  </a:cubicBezTo>
                  <a:cubicBezTo>
                    <a:pt x="80" y="48"/>
                    <a:pt x="79" y="46"/>
                    <a:pt x="78" y="46"/>
                  </a:cubicBezTo>
                  <a:cubicBezTo>
                    <a:pt x="78" y="47"/>
                    <a:pt x="77" y="43"/>
                    <a:pt x="76" y="43"/>
                  </a:cubicBezTo>
                  <a:cubicBezTo>
                    <a:pt x="75" y="42"/>
                    <a:pt x="75" y="40"/>
                    <a:pt x="75" y="40"/>
                  </a:cubicBezTo>
                  <a:cubicBezTo>
                    <a:pt x="75" y="39"/>
                    <a:pt x="73" y="37"/>
                    <a:pt x="72" y="35"/>
                  </a:cubicBezTo>
                  <a:cubicBezTo>
                    <a:pt x="71" y="34"/>
                    <a:pt x="70" y="34"/>
                    <a:pt x="70" y="35"/>
                  </a:cubicBezTo>
                  <a:cubicBezTo>
                    <a:pt x="70" y="35"/>
                    <a:pt x="68" y="35"/>
                    <a:pt x="68" y="35"/>
                  </a:cubicBezTo>
                  <a:cubicBezTo>
                    <a:pt x="67" y="35"/>
                    <a:pt x="66" y="32"/>
                    <a:pt x="66" y="31"/>
                  </a:cubicBezTo>
                  <a:cubicBezTo>
                    <a:pt x="66" y="30"/>
                    <a:pt x="63" y="30"/>
                    <a:pt x="62" y="29"/>
                  </a:cubicBezTo>
                  <a:cubicBezTo>
                    <a:pt x="62" y="28"/>
                    <a:pt x="59" y="29"/>
                    <a:pt x="59" y="28"/>
                  </a:cubicBezTo>
                  <a:cubicBezTo>
                    <a:pt x="59" y="27"/>
                    <a:pt x="57" y="27"/>
                    <a:pt x="56" y="27"/>
                  </a:cubicBezTo>
                  <a:cubicBezTo>
                    <a:pt x="56" y="27"/>
                    <a:pt x="56" y="35"/>
                    <a:pt x="56" y="37"/>
                  </a:cubicBezTo>
                  <a:cubicBezTo>
                    <a:pt x="55" y="40"/>
                    <a:pt x="53" y="41"/>
                    <a:pt x="53" y="41"/>
                  </a:cubicBezTo>
                  <a:cubicBezTo>
                    <a:pt x="52" y="41"/>
                    <a:pt x="53" y="43"/>
                    <a:pt x="53" y="43"/>
                  </a:cubicBezTo>
                  <a:cubicBezTo>
                    <a:pt x="53" y="43"/>
                    <a:pt x="52" y="45"/>
                    <a:pt x="51" y="47"/>
                  </a:cubicBezTo>
                  <a:cubicBezTo>
                    <a:pt x="51" y="49"/>
                    <a:pt x="50" y="47"/>
                    <a:pt x="49" y="45"/>
                  </a:cubicBezTo>
                  <a:cubicBezTo>
                    <a:pt x="49" y="44"/>
                    <a:pt x="47" y="42"/>
                    <a:pt x="47" y="42"/>
                  </a:cubicBezTo>
                  <a:cubicBezTo>
                    <a:pt x="47" y="43"/>
                    <a:pt x="46" y="42"/>
                    <a:pt x="45" y="42"/>
                  </a:cubicBezTo>
                  <a:cubicBezTo>
                    <a:pt x="45" y="42"/>
                    <a:pt x="42" y="40"/>
                    <a:pt x="40" y="40"/>
                  </a:cubicBezTo>
                  <a:cubicBezTo>
                    <a:pt x="39" y="39"/>
                    <a:pt x="38" y="35"/>
                    <a:pt x="38" y="35"/>
                  </a:cubicBezTo>
                  <a:cubicBezTo>
                    <a:pt x="37" y="34"/>
                    <a:pt x="38" y="34"/>
                    <a:pt x="37" y="33"/>
                  </a:cubicBezTo>
                  <a:cubicBezTo>
                    <a:pt x="37" y="33"/>
                    <a:pt x="40" y="30"/>
                    <a:pt x="41" y="30"/>
                  </a:cubicBezTo>
                  <a:cubicBezTo>
                    <a:pt x="41" y="29"/>
                    <a:pt x="44" y="25"/>
                    <a:pt x="45" y="24"/>
                  </a:cubicBezTo>
                  <a:cubicBezTo>
                    <a:pt x="46" y="24"/>
                    <a:pt x="47" y="22"/>
                    <a:pt x="47" y="21"/>
                  </a:cubicBezTo>
                  <a:cubicBezTo>
                    <a:pt x="47" y="21"/>
                    <a:pt x="51" y="20"/>
                    <a:pt x="53" y="19"/>
                  </a:cubicBezTo>
                  <a:cubicBezTo>
                    <a:pt x="54" y="19"/>
                    <a:pt x="55" y="15"/>
                    <a:pt x="55" y="14"/>
                  </a:cubicBezTo>
                  <a:cubicBezTo>
                    <a:pt x="55" y="13"/>
                    <a:pt x="54" y="11"/>
                    <a:pt x="54" y="11"/>
                  </a:cubicBezTo>
                  <a:cubicBezTo>
                    <a:pt x="53" y="11"/>
                    <a:pt x="56" y="10"/>
                    <a:pt x="56" y="11"/>
                  </a:cubicBezTo>
                  <a:cubicBezTo>
                    <a:pt x="57" y="11"/>
                    <a:pt x="60" y="10"/>
                    <a:pt x="61" y="11"/>
                  </a:cubicBezTo>
                  <a:cubicBezTo>
                    <a:pt x="62" y="11"/>
                    <a:pt x="63" y="12"/>
                    <a:pt x="65" y="13"/>
                  </a:cubicBezTo>
                  <a:cubicBezTo>
                    <a:pt x="65" y="13"/>
                    <a:pt x="65" y="13"/>
                    <a:pt x="65" y="16"/>
                  </a:cubicBezTo>
                  <a:cubicBezTo>
                    <a:pt x="64" y="20"/>
                    <a:pt x="64" y="20"/>
                    <a:pt x="64" y="20"/>
                  </a:cubicBezTo>
                  <a:cubicBezTo>
                    <a:pt x="60" y="22"/>
                    <a:pt x="59" y="24"/>
                    <a:pt x="61" y="24"/>
                  </a:cubicBezTo>
                  <a:cubicBezTo>
                    <a:pt x="62" y="24"/>
                    <a:pt x="68" y="27"/>
                    <a:pt x="69" y="28"/>
                  </a:cubicBezTo>
                  <a:cubicBezTo>
                    <a:pt x="71" y="29"/>
                    <a:pt x="72" y="26"/>
                    <a:pt x="72" y="25"/>
                  </a:cubicBezTo>
                  <a:cubicBezTo>
                    <a:pt x="73" y="25"/>
                    <a:pt x="73" y="22"/>
                    <a:pt x="72" y="21"/>
                  </a:cubicBezTo>
                  <a:cubicBezTo>
                    <a:pt x="72" y="21"/>
                    <a:pt x="74" y="21"/>
                    <a:pt x="75" y="21"/>
                  </a:cubicBezTo>
                  <a:cubicBezTo>
                    <a:pt x="75" y="22"/>
                    <a:pt x="76" y="21"/>
                    <a:pt x="77" y="20"/>
                  </a:cubicBezTo>
                  <a:cubicBezTo>
                    <a:pt x="77" y="20"/>
                    <a:pt x="77" y="18"/>
                    <a:pt x="78" y="17"/>
                  </a:cubicBezTo>
                  <a:cubicBezTo>
                    <a:pt x="78" y="17"/>
                    <a:pt x="77" y="16"/>
                    <a:pt x="77" y="16"/>
                  </a:cubicBezTo>
                  <a:cubicBezTo>
                    <a:pt x="76" y="15"/>
                    <a:pt x="74" y="14"/>
                    <a:pt x="73" y="14"/>
                  </a:cubicBezTo>
                  <a:cubicBezTo>
                    <a:pt x="72" y="13"/>
                    <a:pt x="72" y="11"/>
                    <a:pt x="72" y="11"/>
                  </a:cubicBezTo>
                  <a:cubicBezTo>
                    <a:pt x="73" y="11"/>
                    <a:pt x="72" y="8"/>
                    <a:pt x="72" y="8"/>
                  </a:cubicBezTo>
                  <a:cubicBezTo>
                    <a:pt x="71" y="7"/>
                    <a:pt x="68" y="6"/>
                    <a:pt x="67" y="6"/>
                  </a:cubicBezTo>
                  <a:cubicBezTo>
                    <a:pt x="67" y="6"/>
                    <a:pt x="66" y="4"/>
                    <a:pt x="65" y="4"/>
                  </a:cubicBezTo>
                  <a:cubicBezTo>
                    <a:pt x="64" y="3"/>
                    <a:pt x="61" y="3"/>
                    <a:pt x="60" y="3"/>
                  </a:cubicBezTo>
                  <a:cubicBezTo>
                    <a:pt x="59" y="3"/>
                    <a:pt x="57" y="1"/>
                    <a:pt x="56" y="1"/>
                  </a:cubicBezTo>
                  <a:cubicBezTo>
                    <a:pt x="54" y="2"/>
                    <a:pt x="53" y="0"/>
                    <a:pt x="52" y="0"/>
                  </a:cubicBezTo>
                  <a:cubicBezTo>
                    <a:pt x="52" y="0"/>
                    <a:pt x="48" y="4"/>
                    <a:pt x="48" y="6"/>
                  </a:cubicBezTo>
                  <a:cubicBezTo>
                    <a:pt x="48" y="9"/>
                    <a:pt x="49" y="11"/>
                    <a:pt x="50" y="11"/>
                  </a:cubicBezTo>
                  <a:cubicBezTo>
                    <a:pt x="51" y="12"/>
                    <a:pt x="50" y="14"/>
                    <a:pt x="49" y="15"/>
                  </a:cubicBezTo>
                  <a:cubicBezTo>
                    <a:pt x="49" y="15"/>
                    <a:pt x="47" y="14"/>
                    <a:pt x="48" y="13"/>
                  </a:cubicBezTo>
                  <a:cubicBezTo>
                    <a:pt x="48" y="13"/>
                    <a:pt x="46" y="10"/>
                    <a:pt x="46" y="9"/>
                  </a:cubicBezTo>
                  <a:cubicBezTo>
                    <a:pt x="45" y="8"/>
                    <a:pt x="43" y="7"/>
                    <a:pt x="42" y="7"/>
                  </a:cubicBezTo>
                  <a:cubicBezTo>
                    <a:pt x="41" y="8"/>
                    <a:pt x="41" y="8"/>
                    <a:pt x="40" y="9"/>
                  </a:cubicBezTo>
                  <a:cubicBezTo>
                    <a:pt x="40" y="10"/>
                    <a:pt x="40" y="11"/>
                    <a:pt x="40" y="12"/>
                  </a:cubicBezTo>
                  <a:cubicBezTo>
                    <a:pt x="40" y="14"/>
                    <a:pt x="38" y="14"/>
                    <a:pt x="38" y="13"/>
                  </a:cubicBezTo>
                  <a:cubicBezTo>
                    <a:pt x="38" y="13"/>
                    <a:pt x="37" y="13"/>
                    <a:pt x="37" y="13"/>
                  </a:cubicBezTo>
                  <a:cubicBezTo>
                    <a:pt x="17" y="36"/>
                    <a:pt x="4" y="66"/>
                    <a:pt x="0" y="97"/>
                  </a:cubicBezTo>
                  <a:cubicBezTo>
                    <a:pt x="1" y="98"/>
                    <a:pt x="2" y="99"/>
                    <a:pt x="2" y="100"/>
                  </a:cubicBezTo>
                  <a:cubicBezTo>
                    <a:pt x="3" y="102"/>
                    <a:pt x="5" y="103"/>
                    <a:pt x="5" y="103"/>
                  </a:cubicBezTo>
                  <a:cubicBezTo>
                    <a:pt x="6" y="103"/>
                    <a:pt x="6" y="100"/>
                    <a:pt x="6" y="99"/>
                  </a:cubicBezTo>
                  <a:cubicBezTo>
                    <a:pt x="5" y="99"/>
                    <a:pt x="6" y="98"/>
                    <a:pt x="6" y="99"/>
                  </a:cubicBezTo>
                  <a:cubicBezTo>
                    <a:pt x="6" y="99"/>
                    <a:pt x="9" y="102"/>
                    <a:pt x="9" y="103"/>
                  </a:cubicBezTo>
                  <a:cubicBezTo>
                    <a:pt x="10" y="104"/>
                    <a:pt x="11" y="110"/>
                    <a:pt x="12" y="111"/>
                  </a:cubicBezTo>
                  <a:cubicBezTo>
                    <a:pt x="13" y="113"/>
                    <a:pt x="20" y="115"/>
                    <a:pt x="22" y="116"/>
                  </a:cubicBezTo>
                  <a:cubicBezTo>
                    <a:pt x="24" y="116"/>
                    <a:pt x="27" y="119"/>
                    <a:pt x="28" y="120"/>
                  </a:cubicBezTo>
                  <a:cubicBezTo>
                    <a:pt x="28" y="120"/>
                    <a:pt x="31" y="121"/>
                    <a:pt x="32" y="121"/>
                  </a:cubicBezTo>
                  <a:cubicBezTo>
                    <a:pt x="32" y="121"/>
                    <a:pt x="34" y="123"/>
                    <a:pt x="35" y="124"/>
                  </a:cubicBezTo>
                  <a:cubicBezTo>
                    <a:pt x="35" y="124"/>
                    <a:pt x="36" y="126"/>
                    <a:pt x="36" y="126"/>
                  </a:cubicBezTo>
                  <a:cubicBezTo>
                    <a:pt x="36" y="126"/>
                    <a:pt x="40" y="128"/>
                    <a:pt x="41" y="129"/>
                  </a:cubicBezTo>
                  <a:cubicBezTo>
                    <a:pt x="42" y="130"/>
                    <a:pt x="43" y="130"/>
                    <a:pt x="44" y="129"/>
                  </a:cubicBezTo>
                  <a:cubicBezTo>
                    <a:pt x="44" y="129"/>
                    <a:pt x="45" y="131"/>
                    <a:pt x="45" y="132"/>
                  </a:cubicBezTo>
                  <a:cubicBezTo>
                    <a:pt x="46" y="133"/>
                    <a:pt x="46" y="135"/>
                    <a:pt x="45" y="136"/>
                  </a:cubicBezTo>
                  <a:cubicBezTo>
                    <a:pt x="45" y="136"/>
                    <a:pt x="44" y="140"/>
                    <a:pt x="44" y="141"/>
                  </a:cubicBezTo>
                  <a:cubicBezTo>
                    <a:pt x="43" y="142"/>
                    <a:pt x="42" y="147"/>
                    <a:pt x="42" y="149"/>
                  </a:cubicBezTo>
                  <a:cubicBezTo>
                    <a:pt x="42" y="150"/>
                    <a:pt x="44" y="152"/>
                    <a:pt x="45" y="153"/>
                  </a:cubicBezTo>
                  <a:cubicBezTo>
                    <a:pt x="46" y="153"/>
                    <a:pt x="45" y="154"/>
                    <a:pt x="45" y="154"/>
                  </a:cubicBezTo>
                  <a:cubicBezTo>
                    <a:pt x="44" y="154"/>
                    <a:pt x="44" y="160"/>
                    <a:pt x="46" y="161"/>
                  </a:cubicBezTo>
                  <a:cubicBezTo>
                    <a:pt x="48" y="162"/>
                    <a:pt x="49" y="164"/>
                    <a:pt x="49" y="165"/>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1"/>
            <p:cNvSpPr>
              <a:spLocks/>
            </p:cNvSpPr>
            <p:nvPr/>
          </p:nvSpPr>
          <p:spPr bwMode="auto">
            <a:xfrm>
              <a:off x="10593388" y="28495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2"/>
            <p:cNvSpPr>
              <a:spLocks/>
            </p:cNvSpPr>
            <p:nvPr/>
          </p:nvSpPr>
          <p:spPr bwMode="auto">
            <a:xfrm>
              <a:off x="10420350" y="1979613"/>
              <a:ext cx="325437" cy="220663"/>
            </a:xfrm>
            <a:custGeom>
              <a:avLst/>
              <a:gdLst>
                <a:gd name="T0" fmla="*/ 7 w 34"/>
                <a:gd name="T1" fmla="*/ 23 h 23"/>
                <a:gd name="T2" fmla="*/ 12 w 34"/>
                <a:gd name="T3" fmla="*/ 21 h 23"/>
                <a:gd name="T4" fmla="*/ 12 w 34"/>
                <a:gd name="T5" fmla="*/ 19 h 23"/>
                <a:gd name="T6" fmla="*/ 13 w 34"/>
                <a:gd name="T7" fmla="*/ 19 h 23"/>
                <a:gd name="T8" fmla="*/ 15 w 34"/>
                <a:gd name="T9" fmla="*/ 14 h 23"/>
                <a:gd name="T10" fmla="*/ 22 w 34"/>
                <a:gd name="T11" fmla="*/ 11 h 23"/>
                <a:gd name="T12" fmla="*/ 26 w 34"/>
                <a:gd name="T13" fmla="*/ 8 h 23"/>
                <a:gd name="T14" fmla="*/ 28 w 34"/>
                <a:gd name="T15" fmla="*/ 5 h 23"/>
                <a:gd name="T16" fmla="*/ 32 w 34"/>
                <a:gd name="T17" fmla="*/ 2 h 23"/>
                <a:gd name="T18" fmla="*/ 34 w 34"/>
                <a:gd name="T19" fmla="*/ 0 h 23"/>
                <a:gd name="T20" fmla="*/ 20 w 34"/>
                <a:gd name="T21" fmla="*/ 7 h 23"/>
                <a:gd name="T22" fmla="*/ 0 w 34"/>
                <a:gd name="T23" fmla="*/ 23 h 23"/>
                <a:gd name="T24" fmla="*/ 7 w 34"/>
                <a:gd name="T2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23">
                  <a:moveTo>
                    <a:pt x="7" y="23"/>
                  </a:moveTo>
                  <a:cubicBezTo>
                    <a:pt x="9" y="22"/>
                    <a:pt x="12" y="22"/>
                    <a:pt x="12" y="21"/>
                  </a:cubicBezTo>
                  <a:cubicBezTo>
                    <a:pt x="12" y="21"/>
                    <a:pt x="12" y="19"/>
                    <a:pt x="12" y="19"/>
                  </a:cubicBezTo>
                  <a:cubicBezTo>
                    <a:pt x="12" y="19"/>
                    <a:pt x="12" y="19"/>
                    <a:pt x="13" y="19"/>
                  </a:cubicBezTo>
                  <a:cubicBezTo>
                    <a:pt x="13" y="19"/>
                    <a:pt x="15" y="15"/>
                    <a:pt x="15" y="14"/>
                  </a:cubicBezTo>
                  <a:cubicBezTo>
                    <a:pt x="16" y="13"/>
                    <a:pt x="21" y="12"/>
                    <a:pt x="22" y="11"/>
                  </a:cubicBezTo>
                  <a:cubicBezTo>
                    <a:pt x="23" y="10"/>
                    <a:pt x="25" y="8"/>
                    <a:pt x="26" y="8"/>
                  </a:cubicBezTo>
                  <a:cubicBezTo>
                    <a:pt x="27" y="8"/>
                    <a:pt x="28" y="6"/>
                    <a:pt x="28" y="5"/>
                  </a:cubicBezTo>
                  <a:cubicBezTo>
                    <a:pt x="28" y="5"/>
                    <a:pt x="31" y="3"/>
                    <a:pt x="32" y="2"/>
                  </a:cubicBezTo>
                  <a:cubicBezTo>
                    <a:pt x="33" y="2"/>
                    <a:pt x="34" y="0"/>
                    <a:pt x="34" y="0"/>
                  </a:cubicBezTo>
                  <a:cubicBezTo>
                    <a:pt x="33" y="0"/>
                    <a:pt x="26" y="4"/>
                    <a:pt x="20" y="7"/>
                  </a:cubicBezTo>
                  <a:cubicBezTo>
                    <a:pt x="13" y="12"/>
                    <a:pt x="7" y="17"/>
                    <a:pt x="0" y="23"/>
                  </a:cubicBezTo>
                  <a:cubicBezTo>
                    <a:pt x="2" y="23"/>
                    <a:pt x="5" y="23"/>
                    <a:pt x="7" y="23"/>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3"/>
            <p:cNvSpPr>
              <a:spLocks/>
            </p:cNvSpPr>
            <p:nvPr/>
          </p:nvSpPr>
          <p:spPr bwMode="auto">
            <a:xfrm>
              <a:off x="11071225" y="2122488"/>
              <a:ext cx="1873250" cy="2008188"/>
            </a:xfrm>
            <a:custGeom>
              <a:avLst/>
              <a:gdLst>
                <a:gd name="T0" fmla="*/ 67 w 196"/>
                <a:gd name="T1" fmla="*/ 193 h 210"/>
                <a:gd name="T2" fmla="*/ 81 w 196"/>
                <a:gd name="T3" fmla="*/ 152 h 210"/>
                <a:gd name="T4" fmla="*/ 82 w 196"/>
                <a:gd name="T5" fmla="*/ 133 h 210"/>
                <a:gd name="T6" fmla="*/ 69 w 196"/>
                <a:gd name="T7" fmla="*/ 111 h 210"/>
                <a:gd name="T8" fmla="*/ 89 w 196"/>
                <a:gd name="T9" fmla="*/ 128 h 210"/>
                <a:gd name="T10" fmla="*/ 99 w 196"/>
                <a:gd name="T11" fmla="*/ 112 h 210"/>
                <a:gd name="T12" fmla="*/ 90 w 196"/>
                <a:gd name="T13" fmla="*/ 102 h 210"/>
                <a:gd name="T14" fmla="*/ 106 w 196"/>
                <a:gd name="T15" fmla="*/ 112 h 210"/>
                <a:gd name="T16" fmla="*/ 115 w 196"/>
                <a:gd name="T17" fmla="*/ 118 h 210"/>
                <a:gd name="T18" fmla="*/ 123 w 196"/>
                <a:gd name="T19" fmla="*/ 137 h 210"/>
                <a:gd name="T20" fmla="*/ 132 w 196"/>
                <a:gd name="T21" fmla="*/ 126 h 210"/>
                <a:gd name="T22" fmla="*/ 145 w 196"/>
                <a:gd name="T23" fmla="*/ 120 h 210"/>
                <a:gd name="T24" fmla="*/ 153 w 196"/>
                <a:gd name="T25" fmla="*/ 133 h 210"/>
                <a:gd name="T26" fmla="*/ 161 w 196"/>
                <a:gd name="T27" fmla="*/ 143 h 210"/>
                <a:gd name="T28" fmla="*/ 161 w 196"/>
                <a:gd name="T29" fmla="*/ 137 h 210"/>
                <a:gd name="T30" fmla="*/ 171 w 196"/>
                <a:gd name="T31" fmla="*/ 118 h 210"/>
                <a:gd name="T32" fmla="*/ 181 w 196"/>
                <a:gd name="T33" fmla="*/ 97 h 210"/>
                <a:gd name="T34" fmla="*/ 182 w 196"/>
                <a:gd name="T35" fmla="*/ 86 h 210"/>
                <a:gd name="T36" fmla="*/ 193 w 196"/>
                <a:gd name="T37" fmla="*/ 78 h 210"/>
                <a:gd name="T38" fmla="*/ 154 w 196"/>
                <a:gd name="T39" fmla="*/ 10 h 210"/>
                <a:gd name="T40" fmla="*/ 144 w 196"/>
                <a:gd name="T41" fmla="*/ 2 h 210"/>
                <a:gd name="T42" fmla="*/ 131 w 196"/>
                <a:gd name="T43" fmla="*/ 5 h 210"/>
                <a:gd name="T44" fmla="*/ 116 w 196"/>
                <a:gd name="T45" fmla="*/ 12 h 210"/>
                <a:gd name="T46" fmla="*/ 110 w 196"/>
                <a:gd name="T47" fmla="*/ 15 h 210"/>
                <a:gd name="T48" fmla="*/ 92 w 196"/>
                <a:gd name="T49" fmla="*/ 19 h 210"/>
                <a:gd name="T50" fmla="*/ 78 w 196"/>
                <a:gd name="T51" fmla="*/ 24 h 210"/>
                <a:gd name="T52" fmla="*/ 61 w 196"/>
                <a:gd name="T53" fmla="*/ 20 h 210"/>
                <a:gd name="T54" fmla="*/ 46 w 196"/>
                <a:gd name="T55" fmla="*/ 19 h 210"/>
                <a:gd name="T56" fmla="*/ 33 w 196"/>
                <a:gd name="T57" fmla="*/ 34 h 210"/>
                <a:gd name="T58" fmla="*/ 32 w 196"/>
                <a:gd name="T59" fmla="*/ 53 h 210"/>
                <a:gd name="T60" fmla="*/ 23 w 196"/>
                <a:gd name="T61" fmla="*/ 61 h 210"/>
                <a:gd name="T62" fmla="*/ 20 w 196"/>
                <a:gd name="T63" fmla="*/ 47 h 210"/>
                <a:gd name="T64" fmla="*/ 17 w 196"/>
                <a:gd name="T65" fmla="*/ 54 h 210"/>
                <a:gd name="T66" fmla="*/ 20 w 196"/>
                <a:gd name="T67" fmla="*/ 64 h 210"/>
                <a:gd name="T68" fmla="*/ 17 w 196"/>
                <a:gd name="T69" fmla="*/ 70 h 210"/>
                <a:gd name="T70" fmla="*/ 10 w 196"/>
                <a:gd name="T71" fmla="*/ 82 h 210"/>
                <a:gd name="T72" fmla="*/ 23 w 196"/>
                <a:gd name="T73" fmla="*/ 85 h 210"/>
                <a:gd name="T74" fmla="*/ 37 w 196"/>
                <a:gd name="T75" fmla="*/ 83 h 210"/>
                <a:gd name="T76" fmla="*/ 41 w 196"/>
                <a:gd name="T77" fmla="*/ 89 h 210"/>
                <a:gd name="T78" fmla="*/ 43 w 196"/>
                <a:gd name="T79" fmla="*/ 78 h 210"/>
                <a:gd name="T80" fmla="*/ 49 w 196"/>
                <a:gd name="T81" fmla="*/ 85 h 210"/>
                <a:gd name="T82" fmla="*/ 55 w 196"/>
                <a:gd name="T83" fmla="*/ 93 h 210"/>
                <a:gd name="T84" fmla="*/ 55 w 196"/>
                <a:gd name="T85" fmla="*/ 87 h 210"/>
                <a:gd name="T86" fmla="*/ 65 w 196"/>
                <a:gd name="T87" fmla="*/ 93 h 210"/>
                <a:gd name="T88" fmla="*/ 56 w 196"/>
                <a:gd name="T89" fmla="*/ 98 h 210"/>
                <a:gd name="T90" fmla="*/ 37 w 196"/>
                <a:gd name="T91" fmla="*/ 90 h 210"/>
                <a:gd name="T92" fmla="*/ 12 w 196"/>
                <a:gd name="T93" fmla="*/ 94 h 210"/>
                <a:gd name="T94" fmla="*/ 1 w 196"/>
                <a:gd name="T95" fmla="*/ 115 h 210"/>
                <a:gd name="T96" fmla="*/ 18 w 196"/>
                <a:gd name="T97" fmla="*/ 146 h 210"/>
                <a:gd name="T98" fmla="*/ 29 w 196"/>
                <a:gd name="T99" fmla="*/ 145 h 210"/>
                <a:gd name="T100" fmla="*/ 38 w 196"/>
                <a:gd name="T101" fmla="*/ 171 h 210"/>
                <a:gd name="T102" fmla="*/ 45 w 196"/>
                <a:gd name="T103" fmla="*/ 2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6" h="210">
                  <a:moveTo>
                    <a:pt x="56" y="209"/>
                  </a:moveTo>
                  <a:cubicBezTo>
                    <a:pt x="58" y="208"/>
                    <a:pt x="61" y="203"/>
                    <a:pt x="62" y="202"/>
                  </a:cubicBezTo>
                  <a:cubicBezTo>
                    <a:pt x="64" y="201"/>
                    <a:pt x="64" y="197"/>
                    <a:pt x="65" y="196"/>
                  </a:cubicBezTo>
                  <a:cubicBezTo>
                    <a:pt x="65" y="195"/>
                    <a:pt x="67" y="194"/>
                    <a:pt x="67" y="193"/>
                  </a:cubicBezTo>
                  <a:cubicBezTo>
                    <a:pt x="68" y="193"/>
                    <a:pt x="70" y="184"/>
                    <a:pt x="72" y="183"/>
                  </a:cubicBezTo>
                  <a:cubicBezTo>
                    <a:pt x="74" y="181"/>
                    <a:pt x="76" y="171"/>
                    <a:pt x="76" y="168"/>
                  </a:cubicBezTo>
                  <a:cubicBezTo>
                    <a:pt x="76" y="165"/>
                    <a:pt x="77" y="158"/>
                    <a:pt x="77" y="157"/>
                  </a:cubicBezTo>
                  <a:cubicBezTo>
                    <a:pt x="78" y="155"/>
                    <a:pt x="80" y="153"/>
                    <a:pt x="81" y="152"/>
                  </a:cubicBezTo>
                  <a:cubicBezTo>
                    <a:pt x="82" y="152"/>
                    <a:pt x="86" y="145"/>
                    <a:pt x="87" y="143"/>
                  </a:cubicBezTo>
                  <a:cubicBezTo>
                    <a:pt x="89" y="140"/>
                    <a:pt x="90" y="135"/>
                    <a:pt x="90" y="134"/>
                  </a:cubicBezTo>
                  <a:cubicBezTo>
                    <a:pt x="90" y="133"/>
                    <a:pt x="87" y="132"/>
                    <a:pt x="86" y="132"/>
                  </a:cubicBezTo>
                  <a:cubicBezTo>
                    <a:pt x="85" y="133"/>
                    <a:pt x="83" y="133"/>
                    <a:pt x="82" y="133"/>
                  </a:cubicBezTo>
                  <a:cubicBezTo>
                    <a:pt x="81" y="133"/>
                    <a:pt x="79" y="128"/>
                    <a:pt x="77" y="127"/>
                  </a:cubicBezTo>
                  <a:cubicBezTo>
                    <a:pt x="76" y="126"/>
                    <a:pt x="75" y="121"/>
                    <a:pt x="74" y="120"/>
                  </a:cubicBezTo>
                  <a:cubicBezTo>
                    <a:pt x="73" y="118"/>
                    <a:pt x="71" y="116"/>
                    <a:pt x="70" y="115"/>
                  </a:cubicBezTo>
                  <a:cubicBezTo>
                    <a:pt x="70" y="114"/>
                    <a:pt x="70" y="111"/>
                    <a:pt x="69" y="111"/>
                  </a:cubicBezTo>
                  <a:cubicBezTo>
                    <a:pt x="69" y="110"/>
                    <a:pt x="71" y="111"/>
                    <a:pt x="71" y="112"/>
                  </a:cubicBezTo>
                  <a:cubicBezTo>
                    <a:pt x="71" y="114"/>
                    <a:pt x="75" y="118"/>
                    <a:pt x="76" y="120"/>
                  </a:cubicBezTo>
                  <a:cubicBezTo>
                    <a:pt x="77" y="122"/>
                    <a:pt x="80" y="127"/>
                    <a:pt x="80" y="129"/>
                  </a:cubicBezTo>
                  <a:cubicBezTo>
                    <a:pt x="81" y="130"/>
                    <a:pt x="87" y="129"/>
                    <a:pt x="89" y="128"/>
                  </a:cubicBezTo>
                  <a:cubicBezTo>
                    <a:pt x="91" y="128"/>
                    <a:pt x="94" y="126"/>
                    <a:pt x="94" y="125"/>
                  </a:cubicBezTo>
                  <a:cubicBezTo>
                    <a:pt x="94" y="125"/>
                    <a:pt x="97" y="123"/>
                    <a:pt x="98" y="123"/>
                  </a:cubicBezTo>
                  <a:cubicBezTo>
                    <a:pt x="99" y="122"/>
                    <a:pt x="100" y="118"/>
                    <a:pt x="100" y="118"/>
                  </a:cubicBezTo>
                  <a:cubicBezTo>
                    <a:pt x="101" y="117"/>
                    <a:pt x="100" y="113"/>
                    <a:pt x="99" y="112"/>
                  </a:cubicBezTo>
                  <a:cubicBezTo>
                    <a:pt x="99" y="111"/>
                    <a:pt x="95" y="110"/>
                    <a:pt x="95" y="111"/>
                  </a:cubicBezTo>
                  <a:cubicBezTo>
                    <a:pt x="94" y="111"/>
                    <a:pt x="93" y="108"/>
                    <a:pt x="92" y="107"/>
                  </a:cubicBezTo>
                  <a:cubicBezTo>
                    <a:pt x="92" y="106"/>
                    <a:pt x="89" y="105"/>
                    <a:pt x="89" y="104"/>
                  </a:cubicBezTo>
                  <a:cubicBezTo>
                    <a:pt x="89" y="104"/>
                    <a:pt x="90" y="103"/>
                    <a:pt x="90" y="102"/>
                  </a:cubicBezTo>
                  <a:cubicBezTo>
                    <a:pt x="90" y="102"/>
                    <a:pt x="95" y="105"/>
                    <a:pt x="96" y="107"/>
                  </a:cubicBezTo>
                  <a:cubicBezTo>
                    <a:pt x="97" y="108"/>
                    <a:pt x="99" y="111"/>
                    <a:pt x="99" y="112"/>
                  </a:cubicBezTo>
                  <a:cubicBezTo>
                    <a:pt x="99" y="112"/>
                    <a:pt x="103" y="113"/>
                    <a:pt x="104" y="112"/>
                  </a:cubicBezTo>
                  <a:cubicBezTo>
                    <a:pt x="105" y="111"/>
                    <a:pt x="106" y="112"/>
                    <a:pt x="106" y="112"/>
                  </a:cubicBezTo>
                  <a:cubicBezTo>
                    <a:pt x="106" y="112"/>
                    <a:pt x="106" y="112"/>
                    <a:pt x="107" y="112"/>
                  </a:cubicBezTo>
                  <a:cubicBezTo>
                    <a:pt x="111" y="112"/>
                    <a:pt x="111" y="112"/>
                    <a:pt x="111" y="112"/>
                  </a:cubicBezTo>
                  <a:cubicBezTo>
                    <a:pt x="113" y="114"/>
                    <a:pt x="113" y="115"/>
                    <a:pt x="113" y="116"/>
                  </a:cubicBezTo>
                  <a:cubicBezTo>
                    <a:pt x="113" y="116"/>
                    <a:pt x="115" y="118"/>
                    <a:pt x="115" y="118"/>
                  </a:cubicBezTo>
                  <a:cubicBezTo>
                    <a:pt x="116" y="118"/>
                    <a:pt x="117" y="121"/>
                    <a:pt x="117" y="121"/>
                  </a:cubicBezTo>
                  <a:cubicBezTo>
                    <a:pt x="117" y="122"/>
                    <a:pt x="119" y="126"/>
                    <a:pt x="120" y="127"/>
                  </a:cubicBezTo>
                  <a:cubicBezTo>
                    <a:pt x="120" y="129"/>
                    <a:pt x="122" y="132"/>
                    <a:pt x="123" y="133"/>
                  </a:cubicBezTo>
                  <a:cubicBezTo>
                    <a:pt x="123" y="134"/>
                    <a:pt x="123" y="136"/>
                    <a:pt x="123" y="137"/>
                  </a:cubicBezTo>
                  <a:cubicBezTo>
                    <a:pt x="123" y="138"/>
                    <a:pt x="125" y="139"/>
                    <a:pt x="126" y="139"/>
                  </a:cubicBezTo>
                  <a:cubicBezTo>
                    <a:pt x="127" y="139"/>
                    <a:pt x="128" y="133"/>
                    <a:pt x="129" y="131"/>
                  </a:cubicBezTo>
                  <a:cubicBezTo>
                    <a:pt x="129" y="129"/>
                    <a:pt x="131" y="127"/>
                    <a:pt x="131" y="127"/>
                  </a:cubicBezTo>
                  <a:cubicBezTo>
                    <a:pt x="132" y="127"/>
                    <a:pt x="132" y="126"/>
                    <a:pt x="132" y="126"/>
                  </a:cubicBezTo>
                  <a:cubicBezTo>
                    <a:pt x="132" y="125"/>
                    <a:pt x="134" y="125"/>
                    <a:pt x="134" y="125"/>
                  </a:cubicBezTo>
                  <a:cubicBezTo>
                    <a:pt x="135" y="124"/>
                    <a:pt x="135" y="120"/>
                    <a:pt x="136" y="120"/>
                  </a:cubicBezTo>
                  <a:cubicBezTo>
                    <a:pt x="137" y="119"/>
                    <a:pt x="140" y="117"/>
                    <a:pt x="141" y="117"/>
                  </a:cubicBezTo>
                  <a:cubicBezTo>
                    <a:pt x="142" y="117"/>
                    <a:pt x="144" y="119"/>
                    <a:pt x="145" y="120"/>
                  </a:cubicBezTo>
                  <a:cubicBezTo>
                    <a:pt x="146" y="121"/>
                    <a:pt x="146" y="124"/>
                    <a:pt x="146" y="124"/>
                  </a:cubicBezTo>
                  <a:cubicBezTo>
                    <a:pt x="146" y="125"/>
                    <a:pt x="147" y="127"/>
                    <a:pt x="149" y="127"/>
                  </a:cubicBezTo>
                  <a:cubicBezTo>
                    <a:pt x="150" y="127"/>
                    <a:pt x="150" y="129"/>
                    <a:pt x="151" y="129"/>
                  </a:cubicBezTo>
                  <a:cubicBezTo>
                    <a:pt x="151" y="130"/>
                    <a:pt x="152" y="132"/>
                    <a:pt x="153" y="133"/>
                  </a:cubicBezTo>
                  <a:cubicBezTo>
                    <a:pt x="153" y="133"/>
                    <a:pt x="153" y="136"/>
                    <a:pt x="153" y="136"/>
                  </a:cubicBezTo>
                  <a:cubicBezTo>
                    <a:pt x="153" y="137"/>
                    <a:pt x="153" y="140"/>
                    <a:pt x="153" y="140"/>
                  </a:cubicBezTo>
                  <a:cubicBezTo>
                    <a:pt x="153" y="141"/>
                    <a:pt x="157" y="146"/>
                    <a:pt x="159" y="147"/>
                  </a:cubicBezTo>
                  <a:cubicBezTo>
                    <a:pt x="161" y="148"/>
                    <a:pt x="161" y="144"/>
                    <a:pt x="161" y="143"/>
                  </a:cubicBezTo>
                  <a:cubicBezTo>
                    <a:pt x="160" y="142"/>
                    <a:pt x="157" y="139"/>
                    <a:pt x="156" y="138"/>
                  </a:cubicBezTo>
                  <a:cubicBezTo>
                    <a:pt x="156" y="137"/>
                    <a:pt x="156" y="134"/>
                    <a:pt x="156" y="133"/>
                  </a:cubicBezTo>
                  <a:cubicBezTo>
                    <a:pt x="156" y="132"/>
                    <a:pt x="158" y="133"/>
                    <a:pt x="159" y="134"/>
                  </a:cubicBezTo>
                  <a:cubicBezTo>
                    <a:pt x="160" y="135"/>
                    <a:pt x="161" y="136"/>
                    <a:pt x="161" y="137"/>
                  </a:cubicBezTo>
                  <a:cubicBezTo>
                    <a:pt x="161" y="137"/>
                    <a:pt x="167" y="134"/>
                    <a:pt x="167" y="131"/>
                  </a:cubicBezTo>
                  <a:cubicBezTo>
                    <a:pt x="167" y="127"/>
                    <a:pt x="169" y="123"/>
                    <a:pt x="169" y="122"/>
                  </a:cubicBezTo>
                  <a:cubicBezTo>
                    <a:pt x="170" y="121"/>
                    <a:pt x="169" y="120"/>
                    <a:pt x="168" y="120"/>
                  </a:cubicBezTo>
                  <a:cubicBezTo>
                    <a:pt x="168" y="120"/>
                    <a:pt x="169" y="117"/>
                    <a:pt x="171" y="118"/>
                  </a:cubicBezTo>
                  <a:cubicBezTo>
                    <a:pt x="172" y="118"/>
                    <a:pt x="176" y="113"/>
                    <a:pt x="177" y="112"/>
                  </a:cubicBezTo>
                  <a:cubicBezTo>
                    <a:pt x="178" y="110"/>
                    <a:pt x="180" y="109"/>
                    <a:pt x="180" y="108"/>
                  </a:cubicBezTo>
                  <a:cubicBezTo>
                    <a:pt x="180" y="108"/>
                    <a:pt x="182" y="104"/>
                    <a:pt x="182" y="102"/>
                  </a:cubicBezTo>
                  <a:cubicBezTo>
                    <a:pt x="182" y="101"/>
                    <a:pt x="181" y="98"/>
                    <a:pt x="181" y="97"/>
                  </a:cubicBezTo>
                  <a:cubicBezTo>
                    <a:pt x="181" y="96"/>
                    <a:pt x="179" y="94"/>
                    <a:pt x="179" y="94"/>
                  </a:cubicBezTo>
                  <a:cubicBezTo>
                    <a:pt x="179" y="93"/>
                    <a:pt x="178" y="91"/>
                    <a:pt x="178" y="90"/>
                  </a:cubicBezTo>
                  <a:cubicBezTo>
                    <a:pt x="179" y="90"/>
                    <a:pt x="180" y="90"/>
                    <a:pt x="180" y="89"/>
                  </a:cubicBezTo>
                  <a:cubicBezTo>
                    <a:pt x="180" y="89"/>
                    <a:pt x="182" y="87"/>
                    <a:pt x="182" y="86"/>
                  </a:cubicBezTo>
                  <a:cubicBezTo>
                    <a:pt x="182" y="85"/>
                    <a:pt x="183" y="87"/>
                    <a:pt x="184" y="88"/>
                  </a:cubicBezTo>
                  <a:cubicBezTo>
                    <a:pt x="185" y="89"/>
                    <a:pt x="185" y="93"/>
                    <a:pt x="186" y="93"/>
                  </a:cubicBezTo>
                  <a:cubicBezTo>
                    <a:pt x="187" y="94"/>
                    <a:pt x="191" y="89"/>
                    <a:pt x="190" y="86"/>
                  </a:cubicBezTo>
                  <a:cubicBezTo>
                    <a:pt x="190" y="82"/>
                    <a:pt x="192" y="79"/>
                    <a:pt x="193" y="78"/>
                  </a:cubicBezTo>
                  <a:cubicBezTo>
                    <a:pt x="193" y="78"/>
                    <a:pt x="195" y="75"/>
                    <a:pt x="196" y="74"/>
                  </a:cubicBezTo>
                  <a:cubicBezTo>
                    <a:pt x="188" y="50"/>
                    <a:pt x="174" y="28"/>
                    <a:pt x="156" y="11"/>
                  </a:cubicBezTo>
                  <a:cubicBezTo>
                    <a:pt x="156" y="11"/>
                    <a:pt x="156" y="11"/>
                    <a:pt x="156" y="11"/>
                  </a:cubicBezTo>
                  <a:cubicBezTo>
                    <a:pt x="154" y="10"/>
                    <a:pt x="154" y="10"/>
                    <a:pt x="154" y="10"/>
                  </a:cubicBezTo>
                  <a:cubicBezTo>
                    <a:pt x="152" y="10"/>
                    <a:pt x="151" y="7"/>
                    <a:pt x="151" y="7"/>
                  </a:cubicBezTo>
                  <a:cubicBezTo>
                    <a:pt x="151" y="7"/>
                    <a:pt x="151" y="6"/>
                    <a:pt x="151" y="6"/>
                  </a:cubicBezTo>
                  <a:cubicBezTo>
                    <a:pt x="150" y="5"/>
                    <a:pt x="148" y="3"/>
                    <a:pt x="147" y="2"/>
                  </a:cubicBezTo>
                  <a:cubicBezTo>
                    <a:pt x="146" y="2"/>
                    <a:pt x="145" y="2"/>
                    <a:pt x="144" y="2"/>
                  </a:cubicBezTo>
                  <a:cubicBezTo>
                    <a:pt x="143" y="2"/>
                    <a:pt x="140" y="1"/>
                    <a:pt x="139" y="1"/>
                  </a:cubicBezTo>
                  <a:cubicBezTo>
                    <a:pt x="139" y="0"/>
                    <a:pt x="137" y="1"/>
                    <a:pt x="137" y="2"/>
                  </a:cubicBezTo>
                  <a:cubicBezTo>
                    <a:pt x="137" y="3"/>
                    <a:pt x="133" y="4"/>
                    <a:pt x="133" y="4"/>
                  </a:cubicBezTo>
                  <a:cubicBezTo>
                    <a:pt x="133" y="5"/>
                    <a:pt x="131" y="5"/>
                    <a:pt x="131" y="5"/>
                  </a:cubicBezTo>
                  <a:cubicBezTo>
                    <a:pt x="131" y="4"/>
                    <a:pt x="128" y="6"/>
                    <a:pt x="126" y="6"/>
                  </a:cubicBezTo>
                  <a:cubicBezTo>
                    <a:pt x="125" y="6"/>
                    <a:pt x="122" y="7"/>
                    <a:pt x="121" y="8"/>
                  </a:cubicBezTo>
                  <a:cubicBezTo>
                    <a:pt x="121" y="8"/>
                    <a:pt x="119" y="9"/>
                    <a:pt x="119" y="10"/>
                  </a:cubicBezTo>
                  <a:cubicBezTo>
                    <a:pt x="119" y="11"/>
                    <a:pt x="117" y="12"/>
                    <a:pt x="116" y="12"/>
                  </a:cubicBezTo>
                  <a:cubicBezTo>
                    <a:pt x="115" y="12"/>
                    <a:pt x="116" y="15"/>
                    <a:pt x="116" y="15"/>
                  </a:cubicBezTo>
                  <a:cubicBezTo>
                    <a:pt x="117" y="16"/>
                    <a:pt x="115" y="15"/>
                    <a:pt x="114" y="15"/>
                  </a:cubicBezTo>
                  <a:cubicBezTo>
                    <a:pt x="113" y="14"/>
                    <a:pt x="112" y="16"/>
                    <a:pt x="112" y="16"/>
                  </a:cubicBezTo>
                  <a:cubicBezTo>
                    <a:pt x="111" y="17"/>
                    <a:pt x="110" y="16"/>
                    <a:pt x="110" y="15"/>
                  </a:cubicBezTo>
                  <a:cubicBezTo>
                    <a:pt x="110" y="14"/>
                    <a:pt x="108" y="14"/>
                    <a:pt x="108" y="14"/>
                  </a:cubicBezTo>
                  <a:cubicBezTo>
                    <a:pt x="107" y="15"/>
                    <a:pt x="106" y="14"/>
                    <a:pt x="105" y="14"/>
                  </a:cubicBezTo>
                  <a:cubicBezTo>
                    <a:pt x="104" y="13"/>
                    <a:pt x="101" y="17"/>
                    <a:pt x="100" y="18"/>
                  </a:cubicBezTo>
                  <a:cubicBezTo>
                    <a:pt x="99" y="19"/>
                    <a:pt x="93" y="20"/>
                    <a:pt x="92" y="19"/>
                  </a:cubicBezTo>
                  <a:cubicBezTo>
                    <a:pt x="91" y="19"/>
                    <a:pt x="90" y="22"/>
                    <a:pt x="91" y="22"/>
                  </a:cubicBezTo>
                  <a:cubicBezTo>
                    <a:pt x="92" y="22"/>
                    <a:pt x="89" y="22"/>
                    <a:pt x="87" y="22"/>
                  </a:cubicBezTo>
                  <a:cubicBezTo>
                    <a:pt x="86" y="22"/>
                    <a:pt x="81" y="24"/>
                    <a:pt x="80" y="25"/>
                  </a:cubicBezTo>
                  <a:cubicBezTo>
                    <a:pt x="79" y="26"/>
                    <a:pt x="78" y="25"/>
                    <a:pt x="78" y="24"/>
                  </a:cubicBezTo>
                  <a:cubicBezTo>
                    <a:pt x="78" y="23"/>
                    <a:pt x="76" y="23"/>
                    <a:pt x="75" y="23"/>
                  </a:cubicBezTo>
                  <a:cubicBezTo>
                    <a:pt x="75" y="22"/>
                    <a:pt x="74" y="26"/>
                    <a:pt x="73" y="27"/>
                  </a:cubicBezTo>
                  <a:cubicBezTo>
                    <a:pt x="72" y="28"/>
                    <a:pt x="70" y="24"/>
                    <a:pt x="68" y="23"/>
                  </a:cubicBezTo>
                  <a:cubicBezTo>
                    <a:pt x="66" y="23"/>
                    <a:pt x="62" y="21"/>
                    <a:pt x="61" y="20"/>
                  </a:cubicBezTo>
                  <a:cubicBezTo>
                    <a:pt x="60" y="20"/>
                    <a:pt x="58" y="18"/>
                    <a:pt x="58" y="17"/>
                  </a:cubicBezTo>
                  <a:cubicBezTo>
                    <a:pt x="57" y="17"/>
                    <a:pt x="54" y="16"/>
                    <a:pt x="53" y="16"/>
                  </a:cubicBezTo>
                  <a:cubicBezTo>
                    <a:pt x="52" y="16"/>
                    <a:pt x="49" y="18"/>
                    <a:pt x="49" y="19"/>
                  </a:cubicBezTo>
                  <a:cubicBezTo>
                    <a:pt x="48" y="19"/>
                    <a:pt x="47" y="19"/>
                    <a:pt x="46" y="19"/>
                  </a:cubicBezTo>
                  <a:cubicBezTo>
                    <a:pt x="46" y="20"/>
                    <a:pt x="42" y="23"/>
                    <a:pt x="41" y="24"/>
                  </a:cubicBezTo>
                  <a:cubicBezTo>
                    <a:pt x="40" y="25"/>
                    <a:pt x="37" y="29"/>
                    <a:pt x="37" y="31"/>
                  </a:cubicBezTo>
                  <a:cubicBezTo>
                    <a:pt x="36" y="32"/>
                    <a:pt x="35" y="32"/>
                    <a:pt x="34" y="32"/>
                  </a:cubicBezTo>
                  <a:cubicBezTo>
                    <a:pt x="34" y="32"/>
                    <a:pt x="33" y="33"/>
                    <a:pt x="33" y="34"/>
                  </a:cubicBezTo>
                  <a:cubicBezTo>
                    <a:pt x="33" y="34"/>
                    <a:pt x="30" y="36"/>
                    <a:pt x="29" y="38"/>
                  </a:cubicBezTo>
                  <a:cubicBezTo>
                    <a:pt x="29" y="40"/>
                    <a:pt x="30" y="44"/>
                    <a:pt x="30" y="45"/>
                  </a:cubicBezTo>
                  <a:cubicBezTo>
                    <a:pt x="30" y="47"/>
                    <a:pt x="31" y="49"/>
                    <a:pt x="32" y="49"/>
                  </a:cubicBezTo>
                  <a:cubicBezTo>
                    <a:pt x="33" y="49"/>
                    <a:pt x="33" y="52"/>
                    <a:pt x="32" y="53"/>
                  </a:cubicBezTo>
                  <a:cubicBezTo>
                    <a:pt x="32" y="53"/>
                    <a:pt x="33" y="54"/>
                    <a:pt x="33" y="55"/>
                  </a:cubicBezTo>
                  <a:cubicBezTo>
                    <a:pt x="33" y="55"/>
                    <a:pt x="30" y="56"/>
                    <a:pt x="29" y="56"/>
                  </a:cubicBezTo>
                  <a:cubicBezTo>
                    <a:pt x="29" y="57"/>
                    <a:pt x="27" y="58"/>
                    <a:pt x="27" y="59"/>
                  </a:cubicBezTo>
                  <a:cubicBezTo>
                    <a:pt x="27" y="60"/>
                    <a:pt x="24" y="60"/>
                    <a:pt x="23" y="61"/>
                  </a:cubicBezTo>
                  <a:cubicBezTo>
                    <a:pt x="24" y="60"/>
                    <a:pt x="24" y="60"/>
                    <a:pt x="24" y="59"/>
                  </a:cubicBezTo>
                  <a:cubicBezTo>
                    <a:pt x="25" y="58"/>
                    <a:pt x="24" y="57"/>
                    <a:pt x="24" y="56"/>
                  </a:cubicBezTo>
                  <a:cubicBezTo>
                    <a:pt x="23" y="56"/>
                    <a:pt x="23" y="51"/>
                    <a:pt x="22" y="50"/>
                  </a:cubicBezTo>
                  <a:cubicBezTo>
                    <a:pt x="22" y="49"/>
                    <a:pt x="20" y="47"/>
                    <a:pt x="20" y="47"/>
                  </a:cubicBezTo>
                  <a:cubicBezTo>
                    <a:pt x="19" y="47"/>
                    <a:pt x="20" y="46"/>
                    <a:pt x="20" y="45"/>
                  </a:cubicBezTo>
                  <a:cubicBezTo>
                    <a:pt x="20" y="44"/>
                    <a:pt x="18" y="44"/>
                    <a:pt x="17" y="45"/>
                  </a:cubicBezTo>
                  <a:cubicBezTo>
                    <a:pt x="17" y="45"/>
                    <a:pt x="16" y="50"/>
                    <a:pt x="16" y="51"/>
                  </a:cubicBezTo>
                  <a:cubicBezTo>
                    <a:pt x="16" y="52"/>
                    <a:pt x="17" y="54"/>
                    <a:pt x="17" y="54"/>
                  </a:cubicBezTo>
                  <a:cubicBezTo>
                    <a:pt x="18" y="54"/>
                    <a:pt x="18" y="57"/>
                    <a:pt x="17" y="57"/>
                  </a:cubicBezTo>
                  <a:cubicBezTo>
                    <a:pt x="16" y="57"/>
                    <a:pt x="15" y="60"/>
                    <a:pt x="16" y="61"/>
                  </a:cubicBezTo>
                  <a:cubicBezTo>
                    <a:pt x="16" y="62"/>
                    <a:pt x="15" y="63"/>
                    <a:pt x="15" y="64"/>
                  </a:cubicBezTo>
                  <a:cubicBezTo>
                    <a:pt x="14" y="64"/>
                    <a:pt x="18" y="64"/>
                    <a:pt x="20" y="64"/>
                  </a:cubicBezTo>
                  <a:cubicBezTo>
                    <a:pt x="21" y="64"/>
                    <a:pt x="23" y="64"/>
                    <a:pt x="22" y="64"/>
                  </a:cubicBezTo>
                  <a:cubicBezTo>
                    <a:pt x="22" y="65"/>
                    <a:pt x="19" y="65"/>
                    <a:pt x="19" y="66"/>
                  </a:cubicBezTo>
                  <a:cubicBezTo>
                    <a:pt x="18" y="67"/>
                    <a:pt x="16" y="68"/>
                    <a:pt x="16" y="69"/>
                  </a:cubicBezTo>
                  <a:cubicBezTo>
                    <a:pt x="15" y="69"/>
                    <a:pt x="16" y="70"/>
                    <a:pt x="17" y="70"/>
                  </a:cubicBezTo>
                  <a:cubicBezTo>
                    <a:pt x="18" y="70"/>
                    <a:pt x="19" y="73"/>
                    <a:pt x="20" y="74"/>
                  </a:cubicBezTo>
                  <a:cubicBezTo>
                    <a:pt x="20" y="75"/>
                    <a:pt x="20" y="76"/>
                    <a:pt x="20" y="77"/>
                  </a:cubicBezTo>
                  <a:cubicBezTo>
                    <a:pt x="20" y="77"/>
                    <a:pt x="15" y="76"/>
                    <a:pt x="14" y="77"/>
                  </a:cubicBezTo>
                  <a:cubicBezTo>
                    <a:pt x="12" y="77"/>
                    <a:pt x="10" y="81"/>
                    <a:pt x="10" y="82"/>
                  </a:cubicBezTo>
                  <a:cubicBezTo>
                    <a:pt x="10" y="83"/>
                    <a:pt x="10" y="87"/>
                    <a:pt x="10" y="88"/>
                  </a:cubicBezTo>
                  <a:cubicBezTo>
                    <a:pt x="11" y="89"/>
                    <a:pt x="14" y="89"/>
                    <a:pt x="15" y="90"/>
                  </a:cubicBezTo>
                  <a:cubicBezTo>
                    <a:pt x="15" y="90"/>
                    <a:pt x="19" y="90"/>
                    <a:pt x="19" y="90"/>
                  </a:cubicBezTo>
                  <a:cubicBezTo>
                    <a:pt x="20" y="91"/>
                    <a:pt x="22" y="87"/>
                    <a:pt x="23" y="85"/>
                  </a:cubicBezTo>
                  <a:cubicBezTo>
                    <a:pt x="23" y="84"/>
                    <a:pt x="26" y="81"/>
                    <a:pt x="27" y="80"/>
                  </a:cubicBezTo>
                  <a:cubicBezTo>
                    <a:pt x="28" y="78"/>
                    <a:pt x="31" y="79"/>
                    <a:pt x="32" y="78"/>
                  </a:cubicBezTo>
                  <a:cubicBezTo>
                    <a:pt x="33" y="77"/>
                    <a:pt x="33" y="81"/>
                    <a:pt x="33" y="83"/>
                  </a:cubicBezTo>
                  <a:cubicBezTo>
                    <a:pt x="34" y="84"/>
                    <a:pt x="37" y="84"/>
                    <a:pt x="37" y="83"/>
                  </a:cubicBezTo>
                  <a:cubicBezTo>
                    <a:pt x="36" y="81"/>
                    <a:pt x="37" y="80"/>
                    <a:pt x="37" y="81"/>
                  </a:cubicBezTo>
                  <a:cubicBezTo>
                    <a:pt x="37" y="81"/>
                    <a:pt x="41" y="83"/>
                    <a:pt x="41" y="84"/>
                  </a:cubicBezTo>
                  <a:cubicBezTo>
                    <a:pt x="42" y="85"/>
                    <a:pt x="42" y="87"/>
                    <a:pt x="41" y="87"/>
                  </a:cubicBezTo>
                  <a:cubicBezTo>
                    <a:pt x="40" y="87"/>
                    <a:pt x="40" y="89"/>
                    <a:pt x="41" y="89"/>
                  </a:cubicBezTo>
                  <a:cubicBezTo>
                    <a:pt x="42" y="89"/>
                    <a:pt x="43" y="87"/>
                    <a:pt x="44" y="86"/>
                  </a:cubicBezTo>
                  <a:cubicBezTo>
                    <a:pt x="45" y="86"/>
                    <a:pt x="45" y="84"/>
                    <a:pt x="45" y="84"/>
                  </a:cubicBezTo>
                  <a:cubicBezTo>
                    <a:pt x="45" y="84"/>
                    <a:pt x="46" y="82"/>
                    <a:pt x="46" y="83"/>
                  </a:cubicBezTo>
                  <a:cubicBezTo>
                    <a:pt x="47" y="83"/>
                    <a:pt x="44" y="79"/>
                    <a:pt x="43" y="78"/>
                  </a:cubicBezTo>
                  <a:cubicBezTo>
                    <a:pt x="41" y="76"/>
                    <a:pt x="42" y="77"/>
                    <a:pt x="45" y="79"/>
                  </a:cubicBezTo>
                  <a:cubicBezTo>
                    <a:pt x="45" y="79"/>
                    <a:pt x="45" y="79"/>
                    <a:pt x="47" y="82"/>
                  </a:cubicBezTo>
                  <a:cubicBezTo>
                    <a:pt x="47" y="82"/>
                    <a:pt x="48" y="84"/>
                    <a:pt x="48" y="84"/>
                  </a:cubicBezTo>
                  <a:cubicBezTo>
                    <a:pt x="49" y="85"/>
                    <a:pt x="49" y="85"/>
                    <a:pt x="49" y="85"/>
                  </a:cubicBezTo>
                  <a:cubicBezTo>
                    <a:pt x="49" y="86"/>
                    <a:pt x="49" y="88"/>
                    <a:pt x="49" y="89"/>
                  </a:cubicBezTo>
                  <a:cubicBezTo>
                    <a:pt x="49" y="90"/>
                    <a:pt x="51" y="91"/>
                    <a:pt x="52" y="91"/>
                  </a:cubicBezTo>
                  <a:cubicBezTo>
                    <a:pt x="53" y="91"/>
                    <a:pt x="53" y="91"/>
                    <a:pt x="53" y="91"/>
                  </a:cubicBezTo>
                  <a:cubicBezTo>
                    <a:pt x="53" y="91"/>
                    <a:pt x="54" y="93"/>
                    <a:pt x="55" y="93"/>
                  </a:cubicBezTo>
                  <a:cubicBezTo>
                    <a:pt x="55" y="93"/>
                    <a:pt x="56" y="91"/>
                    <a:pt x="55" y="91"/>
                  </a:cubicBezTo>
                  <a:cubicBezTo>
                    <a:pt x="54" y="91"/>
                    <a:pt x="54" y="88"/>
                    <a:pt x="54" y="86"/>
                  </a:cubicBezTo>
                  <a:cubicBezTo>
                    <a:pt x="54" y="85"/>
                    <a:pt x="55" y="84"/>
                    <a:pt x="55" y="84"/>
                  </a:cubicBezTo>
                  <a:cubicBezTo>
                    <a:pt x="55" y="84"/>
                    <a:pt x="55" y="87"/>
                    <a:pt x="55" y="87"/>
                  </a:cubicBezTo>
                  <a:cubicBezTo>
                    <a:pt x="55" y="88"/>
                    <a:pt x="55" y="89"/>
                    <a:pt x="56" y="90"/>
                  </a:cubicBezTo>
                  <a:cubicBezTo>
                    <a:pt x="56" y="90"/>
                    <a:pt x="56" y="90"/>
                    <a:pt x="57" y="91"/>
                  </a:cubicBezTo>
                  <a:cubicBezTo>
                    <a:pt x="59" y="92"/>
                    <a:pt x="59" y="92"/>
                    <a:pt x="59" y="92"/>
                  </a:cubicBezTo>
                  <a:cubicBezTo>
                    <a:pt x="62" y="92"/>
                    <a:pt x="66" y="92"/>
                    <a:pt x="65" y="93"/>
                  </a:cubicBezTo>
                  <a:cubicBezTo>
                    <a:pt x="65" y="93"/>
                    <a:pt x="68" y="94"/>
                    <a:pt x="68" y="93"/>
                  </a:cubicBezTo>
                  <a:cubicBezTo>
                    <a:pt x="68" y="92"/>
                    <a:pt x="68" y="93"/>
                    <a:pt x="68" y="93"/>
                  </a:cubicBezTo>
                  <a:cubicBezTo>
                    <a:pt x="68" y="94"/>
                    <a:pt x="66" y="97"/>
                    <a:pt x="66" y="98"/>
                  </a:cubicBezTo>
                  <a:cubicBezTo>
                    <a:pt x="65" y="99"/>
                    <a:pt x="59" y="98"/>
                    <a:pt x="56" y="98"/>
                  </a:cubicBezTo>
                  <a:cubicBezTo>
                    <a:pt x="53" y="98"/>
                    <a:pt x="49" y="99"/>
                    <a:pt x="48" y="100"/>
                  </a:cubicBezTo>
                  <a:cubicBezTo>
                    <a:pt x="48" y="100"/>
                    <a:pt x="43" y="98"/>
                    <a:pt x="41" y="97"/>
                  </a:cubicBezTo>
                  <a:cubicBezTo>
                    <a:pt x="39" y="96"/>
                    <a:pt x="38" y="93"/>
                    <a:pt x="37" y="92"/>
                  </a:cubicBezTo>
                  <a:cubicBezTo>
                    <a:pt x="37" y="92"/>
                    <a:pt x="37" y="91"/>
                    <a:pt x="37" y="90"/>
                  </a:cubicBezTo>
                  <a:cubicBezTo>
                    <a:pt x="37" y="90"/>
                    <a:pt x="32" y="89"/>
                    <a:pt x="31" y="90"/>
                  </a:cubicBezTo>
                  <a:cubicBezTo>
                    <a:pt x="30" y="90"/>
                    <a:pt x="22" y="91"/>
                    <a:pt x="21" y="92"/>
                  </a:cubicBezTo>
                  <a:cubicBezTo>
                    <a:pt x="19" y="93"/>
                    <a:pt x="16" y="92"/>
                    <a:pt x="16" y="92"/>
                  </a:cubicBezTo>
                  <a:cubicBezTo>
                    <a:pt x="15" y="92"/>
                    <a:pt x="13" y="94"/>
                    <a:pt x="12" y="94"/>
                  </a:cubicBezTo>
                  <a:cubicBezTo>
                    <a:pt x="11" y="95"/>
                    <a:pt x="10" y="98"/>
                    <a:pt x="9" y="102"/>
                  </a:cubicBezTo>
                  <a:cubicBezTo>
                    <a:pt x="9" y="102"/>
                    <a:pt x="9" y="102"/>
                    <a:pt x="8" y="104"/>
                  </a:cubicBezTo>
                  <a:cubicBezTo>
                    <a:pt x="7" y="106"/>
                    <a:pt x="7" y="106"/>
                    <a:pt x="7" y="106"/>
                  </a:cubicBezTo>
                  <a:cubicBezTo>
                    <a:pt x="5" y="108"/>
                    <a:pt x="2" y="114"/>
                    <a:pt x="1" y="115"/>
                  </a:cubicBezTo>
                  <a:cubicBezTo>
                    <a:pt x="1" y="116"/>
                    <a:pt x="0" y="125"/>
                    <a:pt x="0" y="128"/>
                  </a:cubicBezTo>
                  <a:cubicBezTo>
                    <a:pt x="0" y="130"/>
                    <a:pt x="3" y="137"/>
                    <a:pt x="3" y="138"/>
                  </a:cubicBezTo>
                  <a:cubicBezTo>
                    <a:pt x="4" y="140"/>
                    <a:pt x="8" y="144"/>
                    <a:pt x="10" y="145"/>
                  </a:cubicBezTo>
                  <a:cubicBezTo>
                    <a:pt x="11" y="145"/>
                    <a:pt x="16" y="146"/>
                    <a:pt x="18" y="146"/>
                  </a:cubicBezTo>
                  <a:cubicBezTo>
                    <a:pt x="19" y="146"/>
                    <a:pt x="21" y="144"/>
                    <a:pt x="22" y="142"/>
                  </a:cubicBezTo>
                  <a:cubicBezTo>
                    <a:pt x="22" y="142"/>
                    <a:pt x="22" y="142"/>
                    <a:pt x="24" y="143"/>
                  </a:cubicBezTo>
                  <a:cubicBezTo>
                    <a:pt x="25" y="143"/>
                    <a:pt x="25" y="143"/>
                    <a:pt x="25" y="143"/>
                  </a:cubicBezTo>
                  <a:cubicBezTo>
                    <a:pt x="25" y="144"/>
                    <a:pt x="28" y="145"/>
                    <a:pt x="29" y="145"/>
                  </a:cubicBezTo>
                  <a:cubicBezTo>
                    <a:pt x="30" y="146"/>
                    <a:pt x="32" y="145"/>
                    <a:pt x="33" y="145"/>
                  </a:cubicBezTo>
                  <a:cubicBezTo>
                    <a:pt x="34" y="145"/>
                    <a:pt x="34" y="151"/>
                    <a:pt x="34" y="153"/>
                  </a:cubicBezTo>
                  <a:cubicBezTo>
                    <a:pt x="33" y="155"/>
                    <a:pt x="35" y="161"/>
                    <a:pt x="35" y="162"/>
                  </a:cubicBezTo>
                  <a:cubicBezTo>
                    <a:pt x="36" y="164"/>
                    <a:pt x="38" y="169"/>
                    <a:pt x="38" y="171"/>
                  </a:cubicBezTo>
                  <a:cubicBezTo>
                    <a:pt x="38" y="173"/>
                    <a:pt x="37" y="179"/>
                    <a:pt x="37" y="181"/>
                  </a:cubicBezTo>
                  <a:cubicBezTo>
                    <a:pt x="37" y="183"/>
                    <a:pt x="39" y="189"/>
                    <a:pt x="40" y="191"/>
                  </a:cubicBezTo>
                  <a:cubicBezTo>
                    <a:pt x="41" y="193"/>
                    <a:pt x="41" y="197"/>
                    <a:pt x="41" y="198"/>
                  </a:cubicBezTo>
                  <a:cubicBezTo>
                    <a:pt x="41" y="199"/>
                    <a:pt x="44" y="205"/>
                    <a:pt x="45" y="207"/>
                  </a:cubicBezTo>
                  <a:cubicBezTo>
                    <a:pt x="46" y="210"/>
                    <a:pt x="54" y="210"/>
                    <a:pt x="56" y="209"/>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4"/>
            <p:cNvSpPr>
              <a:spLocks/>
            </p:cNvSpPr>
            <p:nvPr/>
          </p:nvSpPr>
          <p:spPr bwMode="auto">
            <a:xfrm>
              <a:off x="12849225" y="3346450"/>
              <a:ext cx="85725" cy="76200"/>
            </a:xfrm>
            <a:custGeom>
              <a:avLst/>
              <a:gdLst>
                <a:gd name="T0" fmla="*/ 3 w 9"/>
                <a:gd name="T1" fmla="*/ 8 h 8"/>
                <a:gd name="T2" fmla="*/ 7 w 9"/>
                <a:gd name="T3" fmla="*/ 6 h 8"/>
                <a:gd name="T4" fmla="*/ 8 w 9"/>
                <a:gd name="T5" fmla="*/ 3 h 8"/>
                <a:gd name="T6" fmla="*/ 5 w 9"/>
                <a:gd name="T7" fmla="*/ 0 h 8"/>
                <a:gd name="T8" fmla="*/ 3 w 9"/>
                <a:gd name="T9" fmla="*/ 2 h 8"/>
                <a:gd name="T10" fmla="*/ 0 w 9"/>
                <a:gd name="T11" fmla="*/ 4 h 8"/>
                <a:gd name="T12" fmla="*/ 0 w 9"/>
                <a:gd name="T13" fmla="*/ 5 h 8"/>
                <a:gd name="T14" fmla="*/ 3 w 9"/>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3" y="8"/>
                  </a:moveTo>
                  <a:cubicBezTo>
                    <a:pt x="3" y="8"/>
                    <a:pt x="5" y="7"/>
                    <a:pt x="7" y="6"/>
                  </a:cubicBezTo>
                  <a:cubicBezTo>
                    <a:pt x="8" y="6"/>
                    <a:pt x="9" y="3"/>
                    <a:pt x="8" y="3"/>
                  </a:cubicBezTo>
                  <a:cubicBezTo>
                    <a:pt x="7" y="3"/>
                    <a:pt x="6" y="0"/>
                    <a:pt x="5" y="0"/>
                  </a:cubicBezTo>
                  <a:cubicBezTo>
                    <a:pt x="4" y="0"/>
                    <a:pt x="3" y="1"/>
                    <a:pt x="3" y="2"/>
                  </a:cubicBezTo>
                  <a:cubicBezTo>
                    <a:pt x="3" y="3"/>
                    <a:pt x="1" y="3"/>
                    <a:pt x="0" y="4"/>
                  </a:cubicBezTo>
                  <a:cubicBezTo>
                    <a:pt x="0" y="5"/>
                    <a:pt x="0" y="5"/>
                    <a:pt x="0" y="5"/>
                  </a:cubicBezTo>
                  <a:cubicBezTo>
                    <a:pt x="1" y="5"/>
                    <a:pt x="3" y="7"/>
                    <a:pt x="3" y="8"/>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5"/>
            <p:cNvSpPr>
              <a:spLocks/>
            </p:cNvSpPr>
            <p:nvPr/>
          </p:nvSpPr>
          <p:spPr bwMode="auto">
            <a:xfrm>
              <a:off x="12801600" y="3548063"/>
              <a:ext cx="57150" cy="85725"/>
            </a:xfrm>
            <a:custGeom>
              <a:avLst/>
              <a:gdLst>
                <a:gd name="T0" fmla="*/ 6 w 6"/>
                <a:gd name="T1" fmla="*/ 4 h 9"/>
                <a:gd name="T2" fmla="*/ 5 w 6"/>
                <a:gd name="T3" fmla="*/ 0 h 9"/>
                <a:gd name="T4" fmla="*/ 1 w 6"/>
                <a:gd name="T5" fmla="*/ 7 h 9"/>
                <a:gd name="T6" fmla="*/ 2 w 6"/>
                <a:gd name="T7" fmla="*/ 8 h 9"/>
                <a:gd name="T8" fmla="*/ 5 w 6"/>
                <a:gd name="T9" fmla="*/ 9 h 9"/>
                <a:gd name="T10" fmla="*/ 5 w 6"/>
                <a:gd name="T11" fmla="*/ 8 h 9"/>
                <a:gd name="T12" fmla="*/ 6 w 6"/>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6" h="9">
                  <a:moveTo>
                    <a:pt x="6" y="4"/>
                  </a:moveTo>
                  <a:cubicBezTo>
                    <a:pt x="6" y="3"/>
                    <a:pt x="6" y="0"/>
                    <a:pt x="5" y="0"/>
                  </a:cubicBezTo>
                  <a:cubicBezTo>
                    <a:pt x="3" y="0"/>
                    <a:pt x="0" y="4"/>
                    <a:pt x="1" y="7"/>
                  </a:cubicBezTo>
                  <a:cubicBezTo>
                    <a:pt x="1" y="9"/>
                    <a:pt x="2" y="9"/>
                    <a:pt x="2" y="8"/>
                  </a:cubicBezTo>
                  <a:cubicBezTo>
                    <a:pt x="3" y="8"/>
                    <a:pt x="5" y="9"/>
                    <a:pt x="5" y="9"/>
                  </a:cubicBezTo>
                  <a:cubicBezTo>
                    <a:pt x="6" y="9"/>
                    <a:pt x="6" y="9"/>
                    <a:pt x="5" y="8"/>
                  </a:cubicBezTo>
                  <a:cubicBezTo>
                    <a:pt x="5" y="7"/>
                    <a:pt x="5" y="4"/>
                    <a:pt x="6" y="4"/>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6"/>
            <p:cNvSpPr>
              <a:spLocks/>
            </p:cNvSpPr>
            <p:nvPr/>
          </p:nvSpPr>
          <p:spPr bwMode="auto">
            <a:xfrm>
              <a:off x="12677775" y="3471863"/>
              <a:ext cx="123825" cy="171450"/>
            </a:xfrm>
            <a:custGeom>
              <a:avLst/>
              <a:gdLst>
                <a:gd name="T0" fmla="*/ 12 w 13"/>
                <a:gd name="T1" fmla="*/ 9 h 18"/>
                <a:gd name="T2" fmla="*/ 13 w 13"/>
                <a:gd name="T3" fmla="*/ 3 h 18"/>
                <a:gd name="T4" fmla="*/ 10 w 13"/>
                <a:gd name="T5" fmla="*/ 0 h 18"/>
                <a:gd name="T6" fmla="*/ 3 w 13"/>
                <a:gd name="T7" fmla="*/ 8 h 18"/>
                <a:gd name="T8" fmla="*/ 1 w 13"/>
                <a:gd name="T9" fmla="*/ 15 h 18"/>
                <a:gd name="T10" fmla="*/ 7 w 13"/>
                <a:gd name="T11" fmla="*/ 17 h 18"/>
                <a:gd name="T12" fmla="*/ 9 w 13"/>
                <a:gd name="T13" fmla="*/ 17 h 18"/>
                <a:gd name="T14" fmla="*/ 10 w 13"/>
                <a:gd name="T15" fmla="*/ 16 h 18"/>
                <a:gd name="T16" fmla="*/ 12 w 13"/>
                <a:gd name="T17" fmla="*/ 13 h 18"/>
                <a:gd name="T18" fmla="*/ 12 w 13"/>
                <a:gd name="T19"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8">
                  <a:moveTo>
                    <a:pt x="12" y="9"/>
                  </a:moveTo>
                  <a:cubicBezTo>
                    <a:pt x="12" y="8"/>
                    <a:pt x="13" y="4"/>
                    <a:pt x="13" y="3"/>
                  </a:cubicBezTo>
                  <a:cubicBezTo>
                    <a:pt x="13" y="3"/>
                    <a:pt x="11" y="1"/>
                    <a:pt x="10" y="0"/>
                  </a:cubicBezTo>
                  <a:cubicBezTo>
                    <a:pt x="9" y="0"/>
                    <a:pt x="6" y="7"/>
                    <a:pt x="3" y="8"/>
                  </a:cubicBezTo>
                  <a:cubicBezTo>
                    <a:pt x="1" y="10"/>
                    <a:pt x="0" y="14"/>
                    <a:pt x="1" y="15"/>
                  </a:cubicBezTo>
                  <a:cubicBezTo>
                    <a:pt x="1" y="16"/>
                    <a:pt x="6" y="16"/>
                    <a:pt x="7" y="17"/>
                  </a:cubicBezTo>
                  <a:cubicBezTo>
                    <a:pt x="8" y="18"/>
                    <a:pt x="9" y="17"/>
                    <a:pt x="9" y="17"/>
                  </a:cubicBezTo>
                  <a:cubicBezTo>
                    <a:pt x="10" y="17"/>
                    <a:pt x="10" y="17"/>
                    <a:pt x="10" y="16"/>
                  </a:cubicBezTo>
                  <a:cubicBezTo>
                    <a:pt x="9" y="16"/>
                    <a:pt x="11" y="14"/>
                    <a:pt x="12" y="13"/>
                  </a:cubicBezTo>
                  <a:cubicBezTo>
                    <a:pt x="12" y="12"/>
                    <a:pt x="12" y="10"/>
                    <a:pt x="12" y="9"/>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7"/>
            <p:cNvSpPr>
              <a:spLocks/>
            </p:cNvSpPr>
            <p:nvPr/>
          </p:nvSpPr>
          <p:spPr bwMode="auto">
            <a:xfrm>
              <a:off x="12630150" y="3662363"/>
              <a:ext cx="123825" cy="47625"/>
            </a:xfrm>
            <a:custGeom>
              <a:avLst/>
              <a:gdLst>
                <a:gd name="T0" fmla="*/ 4 w 13"/>
                <a:gd name="T1" fmla="*/ 0 h 5"/>
                <a:gd name="T2" fmla="*/ 0 w 13"/>
                <a:gd name="T3" fmla="*/ 2 h 5"/>
                <a:gd name="T4" fmla="*/ 9 w 13"/>
                <a:gd name="T5" fmla="*/ 4 h 5"/>
                <a:gd name="T6" fmla="*/ 13 w 13"/>
                <a:gd name="T7" fmla="*/ 5 h 5"/>
                <a:gd name="T8" fmla="*/ 4 w 13"/>
                <a:gd name="T9" fmla="*/ 0 h 5"/>
              </a:gdLst>
              <a:ahLst/>
              <a:cxnLst>
                <a:cxn ang="0">
                  <a:pos x="T0" y="T1"/>
                </a:cxn>
                <a:cxn ang="0">
                  <a:pos x="T2" y="T3"/>
                </a:cxn>
                <a:cxn ang="0">
                  <a:pos x="T4" y="T5"/>
                </a:cxn>
                <a:cxn ang="0">
                  <a:pos x="T6" y="T7"/>
                </a:cxn>
                <a:cxn ang="0">
                  <a:pos x="T8" y="T9"/>
                </a:cxn>
              </a:cxnLst>
              <a:rect l="0" t="0" r="r" b="b"/>
              <a:pathLst>
                <a:path w="13" h="5">
                  <a:moveTo>
                    <a:pt x="4" y="0"/>
                  </a:moveTo>
                  <a:cubicBezTo>
                    <a:pt x="2" y="0"/>
                    <a:pt x="0" y="1"/>
                    <a:pt x="0" y="2"/>
                  </a:cubicBezTo>
                  <a:cubicBezTo>
                    <a:pt x="0" y="2"/>
                    <a:pt x="7" y="3"/>
                    <a:pt x="9" y="4"/>
                  </a:cubicBezTo>
                  <a:cubicBezTo>
                    <a:pt x="12" y="5"/>
                    <a:pt x="13" y="5"/>
                    <a:pt x="13" y="5"/>
                  </a:cubicBezTo>
                  <a:cubicBezTo>
                    <a:pt x="12" y="4"/>
                    <a:pt x="6" y="1"/>
                    <a:pt x="4"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8"/>
            <p:cNvSpPr>
              <a:spLocks/>
            </p:cNvSpPr>
            <p:nvPr/>
          </p:nvSpPr>
          <p:spPr bwMode="auto">
            <a:xfrm>
              <a:off x="12782550" y="3175000"/>
              <a:ext cx="28575" cy="47625"/>
            </a:xfrm>
            <a:custGeom>
              <a:avLst/>
              <a:gdLst>
                <a:gd name="T0" fmla="*/ 3 w 3"/>
                <a:gd name="T1" fmla="*/ 4 h 5"/>
                <a:gd name="T2" fmla="*/ 1 w 3"/>
                <a:gd name="T3" fmla="*/ 1 h 5"/>
                <a:gd name="T4" fmla="*/ 1 w 3"/>
                <a:gd name="T5" fmla="*/ 4 h 5"/>
                <a:gd name="T6" fmla="*/ 3 w 3"/>
                <a:gd name="T7" fmla="*/ 4 h 5"/>
              </a:gdLst>
              <a:ahLst/>
              <a:cxnLst>
                <a:cxn ang="0">
                  <a:pos x="T0" y="T1"/>
                </a:cxn>
                <a:cxn ang="0">
                  <a:pos x="T2" y="T3"/>
                </a:cxn>
                <a:cxn ang="0">
                  <a:pos x="T4" y="T5"/>
                </a:cxn>
                <a:cxn ang="0">
                  <a:pos x="T6" y="T7"/>
                </a:cxn>
              </a:cxnLst>
              <a:rect l="0" t="0" r="r" b="b"/>
              <a:pathLst>
                <a:path w="3" h="5">
                  <a:moveTo>
                    <a:pt x="3" y="4"/>
                  </a:moveTo>
                  <a:cubicBezTo>
                    <a:pt x="3" y="4"/>
                    <a:pt x="2" y="0"/>
                    <a:pt x="1" y="1"/>
                  </a:cubicBezTo>
                  <a:cubicBezTo>
                    <a:pt x="0" y="1"/>
                    <a:pt x="1" y="4"/>
                    <a:pt x="1" y="4"/>
                  </a:cubicBezTo>
                  <a:cubicBezTo>
                    <a:pt x="1" y="5"/>
                    <a:pt x="2" y="5"/>
                    <a:pt x="3" y="4"/>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9"/>
            <p:cNvSpPr>
              <a:spLocks/>
            </p:cNvSpPr>
            <p:nvPr/>
          </p:nvSpPr>
          <p:spPr bwMode="auto">
            <a:xfrm>
              <a:off x="12811125" y="3270250"/>
              <a:ext cx="38100" cy="57150"/>
            </a:xfrm>
            <a:custGeom>
              <a:avLst/>
              <a:gdLst>
                <a:gd name="T0" fmla="*/ 4 w 4"/>
                <a:gd name="T1" fmla="*/ 2 h 6"/>
                <a:gd name="T2" fmla="*/ 2 w 4"/>
                <a:gd name="T3" fmla="*/ 0 h 6"/>
                <a:gd name="T4" fmla="*/ 1 w 4"/>
                <a:gd name="T5" fmla="*/ 5 h 6"/>
                <a:gd name="T6" fmla="*/ 4 w 4"/>
                <a:gd name="T7" fmla="*/ 2 h 6"/>
              </a:gdLst>
              <a:ahLst/>
              <a:cxnLst>
                <a:cxn ang="0">
                  <a:pos x="T0" y="T1"/>
                </a:cxn>
                <a:cxn ang="0">
                  <a:pos x="T2" y="T3"/>
                </a:cxn>
                <a:cxn ang="0">
                  <a:pos x="T4" y="T5"/>
                </a:cxn>
                <a:cxn ang="0">
                  <a:pos x="T6" y="T7"/>
                </a:cxn>
              </a:cxnLst>
              <a:rect l="0" t="0" r="r" b="b"/>
              <a:pathLst>
                <a:path w="4" h="6">
                  <a:moveTo>
                    <a:pt x="4" y="2"/>
                  </a:moveTo>
                  <a:cubicBezTo>
                    <a:pt x="4" y="1"/>
                    <a:pt x="4" y="0"/>
                    <a:pt x="2" y="0"/>
                  </a:cubicBezTo>
                  <a:cubicBezTo>
                    <a:pt x="0" y="0"/>
                    <a:pt x="1" y="4"/>
                    <a:pt x="1" y="5"/>
                  </a:cubicBezTo>
                  <a:cubicBezTo>
                    <a:pt x="2" y="6"/>
                    <a:pt x="4" y="3"/>
                    <a:pt x="4" y="2"/>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20"/>
            <p:cNvSpPr>
              <a:spLocks/>
            </p:cNvSpPr>
            <p:nvPr/>
          </p:nvSpPr>
          <p:spPr bwMode="auto">
            <a:xfrm>
              <a:off x="12925425" y="3548063"/>
              <a:ext cx="58737" cy="38100"/>
            </a:xfrm>
            <a:custGeom>
              <a:avLst/>
              <a:gdLst>
                <a:gd name="T0" fmla="*/ 0 w 6"/>
                <a:gd name="T1" fmla="*/ 3 h 4"/>
                <a:gd name="T2" fmla="*/ 6 w 6"/>
                <a:gd name="T3" fmla="*/ 1 h 4"/>
                <a:gd name="T4" fmla="*/ 0 w 6"/>
                <a:gd name="T5" fmla="*/ 3 h 4"/>
              </a:gdLst>
              <a:ahLst/>
              <a:cxnLst>
                <a:cxn ang="0">
                  <a:pos x="T0" y="T1"/>
                </a:cxn>
                <a:cxn ang="0">
                  <a:pos x="T2" y="T3"/>
                </a:cxn>
                <a:cxn ang="0">
                  <a:pos x="T4" y="T5"/>
                </a:cxn>
              </a:cxnLst>
              <a:rect l="0" t="0" r="r" b="b"/>
              <a:pathLst>
                <a:path w="6" h="4">
                  <a:moveTo>
                    <a:pt x="0" y="3"/>
                  </a:moveTo>
                  <a:cubicBezTo>
                    <a:pt x="2" y="4"/>
                    <a:pt x="6" y="3"/>
                    <a:pt x="6" y="1"/>
                  </a:cubicBezTo>
                  <a:cubicBezTo>
                    <a:pt x="5" y="0"/>
                    <a:pt x="0" y="0"/>
                    <a:pt x="0" y="3"/>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21"/>
            <p:cNvSpPr>
              <a:spLocks/>
            </p:cNvSpPr>
            <p:nvPr/>
          </p:nvSpPr>
          <p:spPr bwMode="auto">
            <a:xfrm>
              <a:off x="12896850" y="2973388"/>
              <a:ext cx="106362" cy="106363"/>
            </a:xfrm>
            <a:custGeom>
              <a:avLst/>
              <a:gdLst>
                <a:gd name="T0" fmla="*/ 2 w 11"/>
                <a:gd name="T1" fmla="*/ 5 h 11"/>
                <a:gd name="T2" fmla="*/ 1 w 11"/>
                <a:gd name="T3" fmla="*/ 7 h 11"/>
                <a:gd name="T4" fmla="*/ 1 w 11"/>
                <a:gd name="T5" fmla="*/ 7 h 11"/>
                <a:gd name="T6" fmla="*/ 1 w 11"/>
                <a:gd name="T7" fmla="*/ 10 h 11"/>
                <a:gd name="T8" fmla="*/ 4 w 11"/>
                <a:gd name="T9" fmla="*/ 8 h 11"/>
                <a:gd name="T10" fmla="*/ 7 w 11"/>
                <a:gd name="T11" fmla="*/ 7 h 11"/>
                <a:gd name="T12" fmla="*/ 10 w 11"/>
                <a:gd name="T13" fmla="*/ 6 h 11"/>
                <a:gd name="T14" fmla="*/ 11 w 11"/>
                <a:gd name="T15" fmla="*/ 5 h 11"/>
                <a:gd name="T16" fmla="*/ 10 w 11"/>
                <a:gd name="T17" fmla="*/ 0 h 11"/>
                <a:gd name="T18" fmla="*/ 8 w 11"/>
                <a:gd name="T19" fmla="*/ 1 h 11"/>
                <a:gd name="T20" fmla="*/ 2 w 11"/>
                <a:gd name="T21"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2" y="5"/>
                  </a:moveTo>
                  <a:cubicBezTo>
                    <a:pt x="1" y="5"/>
                    <a:pt x="1" y="7"/>
                    <a:pt x="1" y="7"/>
                  </a:cubicBezTo>
                  <a:cubicBezTo>
                    <a:pt x="1" y="7"/>
                    <a:pt x="1" y="7"/>
                    <a:pt x="1" y="7"/>
                  </a:cubicBezTo>
                  <a:cubicBezTo>
                    <a:pt x="0" y="7"/>
                    <a:pt x="0" y="10"/>
                    <a:pt x="1" y="10"/>
                  </a:cubicBezTo>
                  <a:cubicBezTo>
                    <a:pt x="2" y="11"/>
                    <a:pt x="3" y="8"/>
                    <a:pt x="4" y="8"/>
                  </a:cubicBezTo>
                  <a:cubicBezTo>
                    <a:pt x="5" y="7"/>
                    <a:pt x="6" y="7"/>
                    <a:pt x="7" y="7"/>
                  </a:cubicBezTo>
                  <a:cubicBezTo>
                    <a:pt x="7" y="7"/>
                    <a:pt x="8" y="7"/>
                    <a:pt x="10" y="6"/>
                  </a:cubicBezTo>
                  <a:cubicBezTo>
                    <a:pt x="10" y="6"/>
                    <a:pt x="10" y="6"/>
                    <a:pt x="11" y="5"/>
                  </a:cubicBezTo>
                  <a:cubicBezTo>
                    <a:pt x="10" y="3"/>
                    <a:pt x="10" y="1"/>
                    <a:pt x="10" y="0"/>
                  </a:cubicBezTo>
                  <a:cubicBezTo>
                    <a:pt x="9" y="0"/>
                    <a:pt x="8" y="1"/>
                    <a:pt x="8" y="1"/>
                  </a:cubicBezTo>
                  <a:cubicBezTo>
                    <a:pt x="7" y="2"/>
                    <a:pt x="3" y="4"/>
                    <a:pt x="2" y="5"/>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22"/>
            <p:cNvSpPr>
              <a:spLocks/>
            </p:cNvSpPr>
            <p:nvPr/>
          </p:nvSpPr>
          <p:spPr bwMode="auto">
            <a:xfrm>
              <a:off x="12504738" y="3490913"/>
              <a:ext cx="0" cy="9525"/>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0"/>
                    <a:pt x="0" y="1"/>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23"/>
            <p:cNvSpPr>
              <a:spLocks/>
            </p:cNvSpPr>
            <p:nvPr/>
          </p:nvSpPr>
          <p:spPr bwMode="auto">
            <a:xfrm>
              <a:off x="12504738" y="3481388"/>
              <a:ext cx="125412" cy="161925"/>
            </a:xfrm>
            <a:custGeom>
              <a:avLst/>
              <a:gdLst>
                <a:gd name="T0" fmla="*/ 12 w 13"/>
                <a:gd name="T1" fmla="*/ 12 h 17"/>
                <a:gd name="T2" fmla="*/ 7 w 13"/>
                <a:gd name="T3" fmla="*/ 7 h 17"/>
                <a:gd name="T4" fmla="*/ 6 w 13"/>
                <a:gd name="T5" fmla="*/ 5 h 17"/>
                <a:gd name="T6" fmla="*/ 5 w 13"/>
                <a:gd name="T7" fmla="*/ 4 h 17"/>
                <a:gd name="T8" fmla="*/ 2 w 13"/>
                <a:gd name="T9" fmla="*/ 1 h 17"/>
                <a:gd name="T10" fmla="*/ 0 w 13"/>
                <a:gd name="T11" fmla="*/ 2 h 17"/>
                <a:gd name="T12" fmla="*/ 3 w 13"/>
                <a:gd name="T13" fmla="*/ 3 h 17"/>
                <a:gd name="T14" fmla="*/ 10 w 13"/>
                <a:gd name="T15" fmla="*/ 16 h 17"/>
                <a:gd name="T16" fmla="*/ 12 w 13"/>
                <a:gd name="T1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7">
                  <a:moveTo>
                    <a:pt x="12" y="12"/>
                  </a:moveTo>
                  <a:cubicBezTo>
                    <a:pt x="11" y="11"/>
                    <a:pt x="9" y="8"/>
                    <a:pt x="7" y="7"/>
                  </a:cubicBezTo>
                  <a:cubicBezTo>
                    <a:pt x="7" y="7"/>
                    <a:pt x="7" y="7"/>
                    <a:pt x="6" y="5"/>
                  </a:cubicBezTo>
                  <a:cubicBezTo>
                    <a:pt x="5" y="4"/>
                    <a:pt x="5" y="4"/>
                    <a:pt x="5" y="4"/>
                  </a:cubicBezTo>
                  <a:cubicBezTo>
                    <a:pt x="5" y="2"/>
                    <a:pt x="2" y="1"/>
                    <a:pt x="2" y="1"/>
                  </a:cubicBezTo>
                  <a:cubicBezTo>
                    <a:pt x="2" y="0"/>
                    <a:pt x="1" y="2"/>
                    <a:pt x="0" y="2"/>
                  </a:cubicBezTo>
                  <a:cubicBezTo>
                    <a:pt x="1" y="2"/>
                    <a:pt x="2" y="3"/>
                    <a:pt x="3" y="3"/>
                  </a:cubicBezTo>
                  <a:cubicBezTo>
                    <a:pt x="5" y="5"/>
                    <a:pt x="9" y="15"/>
                    <a:pt x="10" y="16"/>
                  </a:cubicBezTo>
                  <a:cubicBezTo>
                    <a:pt x="11" y="17"/>
                    <a:pt x="13" y="14"/>
                    <a:pt x="12" y="12"/>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24"/>
            <p:cNvSpPr>
              <a:spLocks/>
            </p:cNvSpPr>
            <p:nvPr/>
          </p:nvSpPr>
          <p:spPr bwMode="auto">
            <a:xfrm>
              <a:off x="12295188" y="3422650"/>
              <a:ext cx="38100" cy="49213"/>
            </a:xfrm>
            <a:custGeom>
              <a:avLst/>
              <a:gdLst>
                <a:gd name="T0" fmla="*/ 1 w 4"/>
                <a:gd name="T1" fmla="*/ 1 h 5"/>
                <a:gd name="T2" fmla="*/ 4 w 4"/>
                <a:gd name="T3" fmla="*/ 5 h 5"/>
                <a:gd name="T4" fmla="*/ 3 w 4"/>
                <a:gd name="T5" fmla="*/ 0 h 5"/>
                <a:gd name="T6" fmla="*/ 1 w 4"/>
                <a:gd name="T7" fmla="*/ 1 h 5"/>
              </a:gdLst>
              <a:ahLst/>
              <a:cxnLst>
                <a:cxn ang="0">
                  <a:pos x="T0" y="T1"/>
                </a:cxn>
                <a:cxn ang="0">
                  <a:pos x="T2" y="T3"/>
                </a:cxn>
                <a:cxn ang="0">
                  <a:pos x="T4" y="T5"/>
                </a:cxn>
                <a:cxn ang="0">
                  <a:pos x="T6" y="T7"/>
                </a:cxn>
              </a:cxnLst>
              <a:rect l="0" t="0" r="r" b="b"/>
              <a:pathLst>
                <a:path w="4" h="5">
                  <a:moveTo>
                    <a:pt x="1" y="1"/>
                  </a:moveTo>
                  <a:cubicBezTo>
                    <a:pt x="0" y="3"/>
                    <a:pt x="4" y="5"/>
                    <a:pt x="4" y="5"/>
                  </a:cubicBezTo>
                  <a:cubicBezTo>
                    <a:pt x="4" y="4"/>
                    <a:pt x="3" y="1"/>
                    <a:pt x="3" y="0"/>
                  </a:cubicBezTo>
                  <a:cubicBezTo>
                    <a:pt x="2" y="0"/>
                    <a:pt x="1" y="0"/>
                    <a:pt x="1" y="1"/>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25"/>
            <p:cNvSpPr>
              <a:spLocks/>
            </p:cNvSpPr>
            <p:nvPr/>
          </p:nvSpPr>
          <p:spPr bwMode="auto">
            <a:xfrm>
              <a:off x="11817350" y="3757613"/>
              <a:ext cx="104775" cy="239713"/>
            </a:xfrm>
            <a:custGeom>
              <a:avLst/>
              <a:gdLst>
                <a:gd name="T0" fmla="*/ 2 w 11"/>
                <a:gd name="T1" fmla="*/ 23 h 25"/>
                <a:gd name="T2" fmla="*/ 5 w 11"/>
                <a:gd name="T3" fmla="*/ 25 h 25"/>
                <a:gd name="T4" fmla="*/ 8 w 11"/>
                <a:gd name="T5" fmla="*/ 20 h 25"/>
                <a:gd name="T6" fmla="*/ 9 w 11"/>
                <a:gd name="T7" fmla="*/ 16 h 25"/>
                <a:gd name="T8" fmla="*/ 9 w 11"/>
                <a:gd name="T9" fmla="*/ 14 h 25"/>
                <a:gd name="T10" fmla="*/ 10 w 11"/>
                <a:gd name="T11" fmla="*/ 11 h 25"/>
                <a:gd name="T12" fmla="*/ 9 w 11"/>
                <a:gd name="T13" fmla="*/ 2 h 25"/>
                <a:gd name="T14" fmla="*/ 7 w 11"/>
                <a:gd name="T15" fmla="*/ 3 h 25"/>
                <a:gd name="T16" fmla="*/ 3 w 11"/>
                <a:gd name="T17" fmla="*/ 8 h 25"/>
                <a:gd name="T18" fmla="*/ 1 w 11"/>
                <a:gd name="T19" fmla="*/ 13 h 25"/>
                <a:gd name="T20" fmla="*/ 1 w 11"/>
                <a:gd name="T21" fmla="*/ 17 h 25"/>
                <a:gd name="T22" fmla="*/ 2 w 11"/>
                <a:gd name="T2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5">
                  <a:moveTo>
                    <a:pt x="2" y="23"/>
                  </a:moveTo>
                  <a:cubicBezTo>
                    <a:pt x="2" y="24"/>
                    <a:pt x="4" y="25"/>
                    <a:pt x="5" y="25"/>
                  </a:cubicBezTo>
                  <a:cubicBezTo>
                    <a:pt x="6" y="25"/>
                    <a:pt x="8" y="21"/>
                    <a:pt x="8" y="20"/>
                  </a:cubicBezTo>
                  <a:cubicBezTo>
                    <a:pt x="8" y="19"/>
                    <a:pt x="9" y="16"/>
                    <a:pt x="9" y="16"/>
                  </a:cubicBezTo>
                  <a:cubicBezTo>
                    <a:pt x="9" y="15"/>
                    <a:pt x="9" y="14"/>
                    <a:pt x="9" y="14"/>
                  </a:cubicBezTo>
                  <a:cubicBezTo>
                    <a:pt x="10" y="14"/>
                    <a:pt x="10" y="12"/>
                    <a:pt x="10" y="11"/>
                  </a:cubicBezTo>
                  <a:cubicBezTo>
                    <a:pt x="11" y="9"/>
                    <a:pt x="9" y="3"/>
                    <a:pt x="9" y="2"/>
                  </a:cubicBezTo>
                  <a:cubicBezTo>
                    <a:pt x="9" y="0"/>
                    <a:pt x="7" y="2"/>
                    <a:pt x="7" y="3"/>
                  </a:cubicBezTo>
                  <a:cubicBezTo>
                    <a:pt x="7" y="5"/>
                    <a:pt x="3" y="7"/>
                    <a:pt x="3" y="8"/>
                  </a:cubicBezTo>
                  <a:cubicBezTo>
                    <a:pt x="2" y="9"/>
                    <a:pt x="1" y="12"/>
                    <a:pt x="1" y="13"/>
                  </a:cubicBezTo>
                  <a:cubicBezTo>
                    <a:pt x="2" y="14"/>
                    <a:pt x="1" y="16"/>
                    <a:pt x="1" y="17"/>
                  </a:cubicBezTo>
                  <a:cubicBezTo>
                    <a:pt x="0" y="17"/>
                    <a:pt x="2" y="22"/>
                    <a:pt x="2" y="23"/>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26"/>
            <p:cNvSpPr>
              <a:spLocks/>
            </p:cNvSpPr>
            <p:nvPr/>
          </p:nvSpPr>
          <p:spPr bwMode="auto">
            <a:xfrm>
              <a:off x="10688638" y="4389438"/>
              <a:ext cx="28575" cy="28575"/>
            </a:xfrm>
            <a:custGeom>
              <a:avLst/>
              <a:gdLst>
                <a:gd name="T0" fmla="*/ 0 w 3"/>
                <a:gd name="T1" fmla="*/ 3 h 3"/>
                <a:gd name="T2" fmla="*/ 2 w 3"/>
                <a:gd name="T3" fmla="*/ 3 h 3"/>
                <a:gd name="T4" fmla="*/ 0 w 3"/>
                <a:gd name="T5" fmla="*/ 3 h 3"/>
              </a:gdLst>
              <a:ahLst/>
              <a:cxnLst>
                <a:cxn ang="0">
                  <a:pos x="T0" y="T1"/>
                </a:cxn>
                <a:cxn ang="0">
                  <a:pos x="T2" y="T3"/>
                </a:cxn>
                <a:cxn ang="0">
                  <a:pos x="T4" y="T5"/>
                </a:cxn>
              </a:cxnLst>
              <a:rect l="0" t="0" r="r" b="b"/>
              <a:pathLst>
                <a:path w="3" h="3">
                  <a:moveTo>
                    <a:pt x="0" y="3"/>
                  </a:moveTo>
                  <a:cubicBezTo>
                    <a:pt x="1" y="3"/>
                    <a:pt x="2" y="3"/>
                    <a:pt x="2" y="3"/>
                  </a:cubicBezTo>
                  <a:cubicBezTo>
                    <a:pt x="3" y="0"/>
                    <a:pt x="0" y="1"/>
                    <a:pt x="0" y="3"/>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27"/>
            <p:cNvSpPr>
              <a:spLocks/>
            </p:cNvSpPr>
            <p:nvPr/>
          </p:nvSpPr>
          <p:spPr bwMode="auto">
            <a:xfrm>
              <a:off x="10612438" y="1951038"/>
              <a:ext cx="649287" cy="592138"/>
            </a:xfrm>
            <a:custGeom>
              <a:avLst/>
              <a:gdLst>
                <a:gd name="T0" fmla="*/ 68 w 68"/>
                <a:gd name="T1" fmla="*/ 7 h 62"/>
                <a:gd name="T2" fmla="*/ 64 w 68"/>
                <a:gd name="T3" fmla="*/ 6 h 62"/>
                <a:gd name="T4" fmla="*/ 59 w 68"/>
                <a:gd name="T5" fmla="*/ 6 h 62"/>
                <a:gd name="T6" fmla="*/ 60 w 68"/>
                <a:gd name="T7" fmla="*/ 3 h 62"/>
                <a:gd name="T8" fmla="*/ 59 w 68"/>
                <a:gd name="T9" fmla="*/ 1 h 62"/>
                <a:gd name="T10" fmla="*/ 52 w 68"/>
                <a:gd name="T11" fmla="*/ 0 h 62"/>
                <a:gd name="T12" fmla="*/ 49 w 68"/>
                <a:gd name="T13" fmla="*/ 0 h 62"/>
                <a:gd name="T14" fmla="*/ 42 w 68"/>
                <a:gd name="T15" fmla="*/ 1 h 62"/>
                <a:gd name="T16" fmla="*/ 33 w 68"/>
                <a:gd name="T17" fmla="*/ 1 h 62"/>
                <a:gd name="T18" fmla="*/ 31 w 68"/>
                <a:gd name="T19" fmla="*/ 5 h 62"/>
                <a:gd name="T20" fmla="*/ 24 w 68"/>
                <a:gd name="T21" fmla="*/ 5 h 62"/>
                <a:gd name="T22" fmla="*/ 11 w 68"/>
                <a:gd name="T23" fmla="*/ 9 h 62"/>
                <a:gd name="T24" fmla="*/ 8 w 68"/>
                <a:gd name="T25" fmla="*/ 13 h 62"/>
                <a:gd name="T26" fmla="*/ 5 w 68"/>
                <a:gd name="T27" fmla="*/ 16 h 62"/>
                <a:gd name="T28" fmla="*/ 0 w 68"/>
                <a:gd name="T29" fmla="*/ 17 h 62"/>
                <a:gd name="T30" fmla="*/ 1 w 68"/>
                <a:gd name="T31" fmla="*/ 19 h 62"/>
                <a:gd name="T32" fmla="*/ 3 w 68"/>
                <a:gd name="T33" fmla="*/ 19 h 62"/>
                <a:gd name="T34" fmla="*/ 7 w 68"/>
                <a:gd name="T35" fmla="*/ 20 h 62"/>
                <a:gd name="T36" fmla="*/ 4 w 68"/>
                <a:gd name="T37" fmla="*/ 21 h 62"/>
                <a:gd name="T38" fmla="*/ 4 w 68"/>
                <a:gd name="T39" fmla="*/ 24 h 62"/>
                <a:gd name="T40" fmla="*/ 8 w 68"/>
                <a:gd name="T41" fmla="*/ 24 h 62"/>
                <a:gd name="T42" fmla="*/ 13 w 68"/>
                <a:gd name="T43" fmla="*/ 25 h 62"/>
                <a:gd name="T44" fmla="*/ 16 w 68"/>
                <a:gd name="T45" fmla="*/ 29 h 62"/>
                <a:gd name="T46" fmla="*/ 16 w 68"/>
                <a:gd name="T47" fmla="*/ 33 h 62"/>
                <a:gd name="T48" fmla="*/ 19 w 68"/>
                <a:gd name="T49" fmla="*/ 35 h 62"/>
                <a:gd name="T50" fmla="*/ 19 w 68"/>
                <a:gd name="T51" fmla="*/ 36 h 62"/>
                <a:gd name="T52" fmla="*/ 19 w 68"/>
                <a:gd name="T53" fmla="*/ 39 h 62"/>
                <a:gd name="T54" fmla="*/ 19 w 68"/>
                <a:gd name="T55" fmla="*/ 42 h 62"/>
                <a:gd name="T56" fmla="*/ 18 w 68"/>
                <a:gd name="T57" fmla="*/ 45 h 62"/>
                <a:gd name="T58" fmla="*/ 21 w 68"/>
                <a:gd name="T59" fmla="*/ 55 h 62"/>
                <a:gd name="T60" fmla="*/ 23 w 68"/>
                <a:gd name="T61" fmla="*/ 60 h 62"/>
                <a:gd name="T62" fmla="*/ 27 w 68"/>
                <a:gd name="T63" fmla="*/ 62 h 62"/>
                <a:gd name="T64" fmla="*/ 29 w 68"/>
                <a:gd name="T65" fmla="*/ 61 h 62"/>
                <a:gd name="T66" fmla="*/ 31 w 68"/>
                <a:gd name="T67" fmla="*/ 57 h 62"/>
                <a:gd name="T68" fmla="*/ 34 w 68"/>
                <a:gd name="T69" fmla="*/ 49 h 62"/>
                <a:gd name="T70" fmla="*/ 38 w 68"/>
                <a:gd name="T71" fmla="*/ 49 h 62"/>
                <a:gd name="T72" fmla="*/ 41 w 68"/>
                <a:gd name="T73" fmla="*/ 46 h 62"/>
                <a:gd name="T74" fmla="*/ 46 w 68"/>
                <a:gd name="T75" fmla="*/ 43 h 62"/>
                <a:gd name="T76" fmla="*/ 50 w 68"/>
                <a:gd name="T77" fmla="*/ 38 h 62"/>
                <a:gd name="T78" fmla="*/ 49 w 68"/>
                <a:gd name="T79" fmla="*/ 37 h 62"/>
                <a:gd name="T80" fmla="*/ 48 w 68"/>
                <a:gd name="T81" fmla="*/ 35 h 62"/>
                <a:gd name="T82" fmla="*/ 53 w 68"/>
                <a:gd name="T83" fmla="*/ 36 h 62"/>
                <a:gd name="T84" fmla="*/ 56 w 68"/>
                <a:gd name="T85" fmla="*/ 35 h 62"/>
                <a:gd name="T86" fmla="*/ 56 w 68"/>
                <a:gd name="T87" fmla="*/ 34 h 62"/>
                <a:gd name="T88" fmla="*/ 56 w 68"/>
                <a:gd name="T89" fmla="*/ 32 h 62"/>
                <a:gd name="T90" fmla="*/ 59 w 68"/>
                <a:gd name="T91" fmla="*/ 26 h 62"/>
                <a:gd name="T92" fmla="*/ 61 w 68"/>
                <a:gd name="T93" fmla="*/ 21 h 62"/>
                <a:gd name="T94" fmla="*/ 60 w 68"/>
                <a:gd name="T95" fmla="*/ 18 h 62"/>
                <a:gd name="T96" fmla="*/ 61 w 68"/>
                <a:gd name="T97" fmla="*/ 17 h 62"/>
                <a:gd name="T98" fmla="*/ 61 w 68"/>
                <a:gd name="T99" fmla="*/ 13 h 62"/>
                <a:gd name="T100" fmla="*/ 64 w 68"/>
                <a:gd name="T101" fmla="*/ 11 h 62"/>
                <a:gd name="T102" fmla="*/ 67 w 68"/>
                <a:gd name="T103" fmla="*/ 10 h 62"/>
                <a:gd name="T104" fmla="*/ 68 w 68"/>
                <a:gd name="T105" fmla="*/ 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 h="62">
                  <a:moveTo>
                    <a:pt x="68" y="7"/>
                  </a:moveTo>
                  <a:cubicBezTo>
                    <a:pt x="67" y="7"/>
                    <a:pt x="64" y="7"/>
                    <a:pt x="64" y="6"/>
                  </a:cubicBezTo>
                  <a:cubicBezTo>
                    <a:pt x="63" y="6"/>
                    <a:pt x="60" y="6"/>
                    <a:pt x="59" y="6"/>
                  </a:cubicBezTo>
                  <a:cubicBezTo>
                    <a:pt x="58" y="6"/>
                    <a:pt x="58" y="3"/>
                    <a:pt x="60" y="3"/>
                  </a:cubicBezTo>
                  <a:cubicBezTo>
                    <a:pt x="61" y="3"/>
                    <a:pt x="60" y="1"/>
                    <a:pt x="59" y="1"/>
                  </a:cubicBezTo>
                  <a:cubicBezTo>
                    <a:pt x="57" y="1"/>
                    <a:pt x="53" y="0"/>
                    <a:pt x="52" y="0"/>
                  </a:cubicBezTo>
                  <a:cubicBezTo>
                    <a:pt x="51" y="1"/>
                    <a:pt x="50" y="0"/>
                    <a:pt x="49" y="0"/>
                  </a:cubicBezTo>
                  <a:cubicBezTo>
                    <a:pt x="48" y="0"/>
                    <a:pt x="44" y="1"/>
                    <a:pt x="42" y="1"/>
                  </a:cubicBezTo>
                  <a:cubicBezTo>
                    <a:pt x="39" y="1"/>
                    <a:pt x="34" y="1"/>
                    <a:pt x="33" y="1"/>
                  </a:cubicBezTo>
                  <a:cubicBezTo>
                    <a:pt x="32" y="2"/>
                    <a:pt x="31" y="4"/>
                    <a:pt x="31" y="5"/>
                  </a:cubicBezTo>
                  <a:cubicBezTo>
                    <a:pt x="31" y="5"/>
                    <a:pt x="26" y="5"/>
                    <a:pt x="24" y="5"/>
                  </a:cubicBezTo>
                  <a:cubicBezTo>
                    <a:pt x="23" y="6"/>
                    <a:pt x="14" y="7"/>
                    <a:pt x="11" y="9"/>
                  </a:cubicBezTo>
                  <a:cubicBezTo>
                    <a:pt x="9" y="10"/>
                    <a:pt x="7" y="13"/>
                    <a:pt x="8" y="13"/>
                  </a:cubicBezTo>
                  <a:cubicBezTo>
                    <a:pt x="9" y="13"/>
                    <a:pt x="7" y="15"/>
                    <a:pt x="5" y="16"/>
                  </a:cubicBezTo>
                  <a:cubicBezTo>
                    <a:pt x="4" y="16"/>
                    <a:pt x="1" y="16"/>
                    <a:pt x="0" y="17"/>
                  </a:cubicBezTo>
                  <a:cubicBezTo>
                    <a:pt x="0" y="18"/>
                    <a:pt x="1" y="18"/>
                    <a:pt x="1" y="19"/>
                  </a:cubicBezTo>
                  <a:cubicBezTo>
                    <a:pt x="2" y="19"/>
                    <a:pt x="3" y="18"/>
                    <a:pt x="3" y="19"/>
                  </a:cubicBezTo>
                  <a:cubicBezTo>
                    <a:pt x="4" y="19"/>
                    <a:pt x="7" y="19"/>
                    <a:pt x="7" y="20"/>
                  </a:cubicBezTo>
                  <a:cubicBezTo>
                    <a:pt x="8" y="20"/>
                    <a:pt x="5" y="20"/>
                    <a:pt x="4" y="21"/>
                  </a:cubicBezTo>
                  <a:cubicBezTo>
                    <a:pt x="2" y="21"/>
                    <a:pt x="3" y="23"/>
                    <a:pt x="4" y="24"/>
                  </a:cubicBezTo>
                  <a:cubicBezTo>
                    <a:pt x="5" y="24"/>
                    <a:pt x="8" y="24"/>
                    <a:pt x="8" y="24"/>
                  </a:cubicBezTo>
                  <a:cubicBezTo>
                    <a:pt x="8" y="24"/>
                    <a:pt x="12" y="25"/>
                    <a:pt x="13" y="25"/>
                  </a:cubicBezTo>
                  <a:cubicBezTo>
                    <a:pt x="14" y="25"/>
                    <a:pt x="15" y="28"/>
                    <a:pt x="16" y="29"/>
                  </a:cubicBezTo>
                  <a:cubicBezTo>
                    <a:pt x="16" y="30"/>
                    <a:pt x="16" y="33"/>
                    <a:pt x="16" y="33"/>
                  </a:cubicBezTo>
                  <a:cubicBezTo>
                    <a:pt x="16" y="34"/>
                    <a:pt x="19" y="35"/>
                    <a:pt x="19" y="35"/>
                  </a:cubicBezTo>
                  <a:cubicBezTo>
                    <a:pt x="20" y="35"/>
                    <a:pt x="20" y="36"/>
                    <a:pt x="19" y="36"/>
                  </a:cubicBezTo>
                  <a:cubicBezTo>
                    <a:pt x="17" y="36"/>
                    <a:pt x="18" y="39"/>
                    <a:pt x="19" y="39"/>
                  </a:cubicBezTo>
                  <a:cubicBezTo>
                    <a:pt x="21" y="40"/>
                    <a:pt x="20" y="42"/>
                    <a:pt x="19" y="42"/>
                  </a:cubicBezTo>
                  <a:cubicBezTo>
                    <a:pt x="18" y="43"/>
                    <a:pt x="19" y="45"/>
                    <a:pt x="18" y="45"/>
                  </a:cubicBezTo>
                  <a:cubicBezTo>
                    <a:pt x="17" y="46"/>
                    <a:pt x="21" y="52"/>
                    <a:pt x="21" y="55"/>
                  </a:cubicBezTo>
                  <a:cubicBezTo>
                    <a:pt x="21" y="58"/>
                    <a:pt x="23" y="60"/>
                    <a:pt x="23" y="60"/>
                  </a:cubicBezTo>
                  <a:cubicBezTo>
                    <a:pt x="24" y="60"/>
                    <a:pt x="26" y="61"/>
                    <a:pt x="27" y="62"/>
                  </a:cubicBezTo>
                  <a:cubicBezTo>
                    <a:pt x="27" y="62"/>
                    <a:pt x="28" y="61"/>
                    <a:pt x="29" y="61"/>
                  </a:cubicBezTo>
                  <a:cubicBezTo>
                    <a:pt x="29" y="60"/>
                    <a:pt x="30" y="59"/>
                    <a:pt x="31" y="57"/>
                  </a:cubicBezTo>
                  <a:cubicBezTo>
                    <a:pt x="32" y="56"/>
                    <a:pt x="34" y="50"/>
                    <a:pt x="34" y="49"/>
                  </a:cubicBezTo>
                  <a:cubicBezTo>
                    <a:pt x="34" y="49"/>
                    <a:pt x="37" y="49"/>
                    <a:pt x="38" y="49"/>
                  </a:cubicBezTo>
                  <a:cubicBezTo>
                    <a:pt x="38" y="48"/>
                    <a:pt x="40" y="47"/>
                    <a:pt x="41" y="46"/>
                  </a:cubicBezTo>
                  <a:cubicBezTo>
                    <a:pt x="41" y="46"/>
                    <a:pt x="45" y="44"/>
                    <a:pt x="46" y="43"/>
                  </a:cubicBezTo>
                  <a:cubicBezTo>
                    <a:pt x="47" y="43"/>
                    <a:pt x="49" y="39"/>
                    <a:pt x="50" y="38"/>
                  </a:cubicBezTo>
                  <a:cubicBezTo>
                    <a:pt x="51" y="38"/>
                    <a:pt x="50" y="38"/>
                    <a:pt x="49" y="37"/>
                  </a:cubicBezTo>
                  <a:cubicBezTo>
                    <a:pt x="48" y="37"/>
                    <a:pt x="48" y="36"/>
                    <a:pt x="48" y="35"/>
                  </a:cubicBezTo>
                  <a:cubicBezTo>
                    <a:pt x="49" y="35"/>
                    <a:pt x="52" y="36"/>
                    <a:pt x="53" y="36"/>
                  </a:cubicBezTo>
                  <a:cubicBezTo>
                    <a:pt x="54" y="37"/>
                    <a:pt x="56" y="35"/>
                    <a:pt x="56" y="35"/>
                  </a:cubicBezTo>
                  <a:cubicBezTo>
                    <a:pt x="55" y="34"/>
                    <a:pt x="55" y="34"/>
                    <a:pt x="56" y="34"/>
                  </a:cubicBezTo>
                  <a:cubicBezTo>
                    <a:pt x="56" y="35"/>
                    <a:pt x="56" y="32"/>
                    <a:pt x="56" y="32"/>
                  </a:cubicBezTo>
                  <a:cubicBezTo>
                    <a:pt x="56" y="31"/>
                    <a:pt x="59" y="29"/>
                    <a:pt x="59" y="26"/>
                  </a:cubicBezTo>
                  <a:cubicBezTo>
                    <a:pt x="58" y="23"/>
                    <a:pt x="60" y="21"/>
                    <a:pt x="61" y="21"/>
                  </a:cubicBezTo>
                  <a:cubicBezTo>
                    <a:pt x="62" y="21"/>
                    <a:pt x="61" y="18"/>
                    <a:pt x="60" y="18"/>
                  </a:cubicBezTo>
                  <a:cubicBezTo>
                    <a:pt x="59" y="17"/>
                    <a:pt x="60" y="17"/>
                    <a:pt x="61" y="17"/>
                  </a:cubicBezTo>
                  <a:cubicBezTo>
                    <a:pt x="61" y="16"/>
                    <a:pt x="62" y="14"/>
                    <a:pt x="61" y="13"/>
                  </a:cubicBezTo>
                  <a:cubicBezTo>
                    <a:pt x="61" y="13"/>
                    <a:pt x="63" y="12"/>
                    <a:pt x="64" y="11"/>
                  </a:cubicBezTo>
                  <a:cubicBezTo>
                    <a:pt x="64" y="11"/>
                    <a:pt x="66" y="10"/>
                    <a:pt x="67" y="10"/>
                  </a:cubicBezTo>
                  <a:cubicBezTo>
                    <a:pt x="68" y="9"/>
                    <a:pt x="68" y="7"/>
                    <a:pt x="68" y="7"/>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28"/>
            <p:cNvSpPr>
              <a:spLocks/>
            </p:cNvSpPr>
            <p:nvPr/>
          </p:nvSpPr>
          <p:spPr bwMode="auto">
            <a:xfrm>
              <a:off x="11377613" y="2036763"/>
              <a:ext cx="171450" cy="142875"/>
            </a:xfrm>
            <a:custGeom>
              <a:avLst/>
              <a:gdLst>
                <a:gd name="T0" fmla="*/ 9 w 18"/>
                <a:gd name="T1" fmla="*/ 0 h 15"/>
                <a:gd name="T2" fmla="*/ 5 w 18"/>
                <a:gd name="T3" fmla="*/ 2 h 15"/>
                <a:gd name="T4" fmla="*/ 2 w 18"/>
                <a:gd name="T5" fmla="*/ 2 h 15"/>
                <a:gd name="T6" fmla="*/ 1 w 18"/>
                <a:gd name="T7" fmla="*/ 6 h 15"/>
                <a:gd name="T8" fmla="*/ 2 w 18"/>
                <a:gd name="T9" fmla="*/ 9 h 15"/>
                <a:gd name="T10" fmla="*/ 6 w 18"/>
                <a:gd name="T11" fmla="*/ 8 h 15"/>
                <a:gd name="T12" fmla="*/ 6 w 18"/>
                <a:gd name="T13" fmla="*/ 11 h 15"/>
                <a:gd name="T14" fmla="*/ 7 w 18"/>
                <a:gd name="T15" fmla="*/ 13 h 15"/>
                <a:gd name="T16" fmla="*/ 10 w 18"/>
                <a:gd name="T17" fmla="*/ 15 h 15"/>
                <a:gd name="T18" fmla="*/ 12 w 18"/>
                <a:gd name="T19" fmla="*/ 11 h 15"/>
                <a:gd name="T20" fmla="*/ 17 w 18"/>
                <a:gd name="T21" fmla="*/ 11 h 15"/>
                <a:gd name="T22" fmla="*/ 17 w 18"/>
                <a:gd name="T23" fmla="*/ 6 h 15"/>
                <a:gd name="T24" fmla="*/ 13 w 18"/>
                <a:gd name="T25" fmla="*/ 5 h 15"/>
                <a:gd name="T26" fmla="*/ 11 w 18"/>
                <a:gd name="T27" fmla="*/ 4 h 15"/>
                <a:gd name="T28" fmla="*/ 9 w 18"/>
                <a:gd name="T2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5">
                  <a:moveTo>
                    <a:pt x="9" y="0"/>
                  </a:moveTo>
                  <a:cubicBezTo>
                    <a:pt x="8" y="0"/>
                    <a:pt x="5" y="1"/>
                    <a:pt x="5" y="2"/>
                  </a:cubicBezTo>
                  <a:cubicBezTo>
                    <a:pt x="6" y="3"/>
                    <a:pt x="4" y="1"/>
                    <a:pt x="2" y="2"/>
                  </a:cubicBezTo>
                  <a:cubicBezTo>
                    <a:pt x="0" y="3"/>
                    <a:pt x="0" y="5"/>
                    <a:pt x="1" y="6"/>
                  </a:cubicBezTo>
                  <a:cubicBezTo>
                    <a:pt x="1" y="6"/>
                    <a:pt x="2" y="8"/>
                    <a:pt x="2" y="9"/>
                  </a:cubicBezTo>
                  <a:cubicBezTo>
                    <a:pt x="2" y="9"/>
                    <a:pt x="5" y="9"/>
                    <a:pt x="6" y="8"/>
                  </a:cubicBezTo>
                  <a:cubicBezTo>
                    <a:pt x="7" y="7"/>
                    <a:pt x="6" y="10"/>
                    <a:pt x="6" y="11"/>
                  </a:cubicBezTo>
                  <a:cubicBezTo>
                    <a:pt x="5" y="12"/>
                    <a:pt x="6" y="13"/>
                    <a:pt x="7" y="13"/>
                  </a:cubicBezTo>
                  <a:cubicBezTo>
                    <a:pt x="8" y="13"/>
                    <a:pt x="9" y="15"/>
                    <a:pt x="10" y="15"/>
                  </a:cubicBezTo>
                  <a:cubicBezTo>
                    <a:pt x="10" y="15"/>
                    <a:pt x="12" y="12"/>
                    <a:pt x="12" y="11"/>
                  </a:cubicBezTo>
                  <a:cubicBezTo>
                    <a:pt x="13" y="10"/>
                    <a:pt x="15" y="11"/>
                    <a:pt x="17" y="11"/>
                  </a:cubicBezTo>
                  <a:cubicBezTo>
                    <a:pt x="18" y="11"/>
                    <a:pt x="18" y="7"/>
                    <a:pt x="17" y="6"/>
                  </a:cubicBezTo>
                  <a:cubicBezTo>
                    <a:pt x="16" y="5"/>
                    <a:pt x="14" y="5"/>
                    <a:pt x="13" y="5"/>
                  </a:cubicBezTo>
                  <a:cubicBezTo>
                    <a:pt x="13" y="4"/>
                    <a:pt x="12" y="4"/>
                    <a:pt x="11" y="4"/>
                  </a:cubicBezTo>
                  <a:cubicBezTo>
                    <a:pt x="10" y="4"/>
                    <a:pt x="10" y="1"/>
                    <a:pt x="9"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29"/>
            <p:cNvSpPr>
              <a:spLocks/>
            </p:cNvSpPr>
            <p:nvPr/>
          </p:nvSpPr>
          <p:spPr bwMode="auto">
            <a:xfrm>
              <a:off x="11491913" y="2017713"/>
              <a:ext cx="133350" cy="47625"/>
            </a:xfrm>
            <a:custGeom>
              <a:avLst/>
              <a:gdLst>
                <a:gd name="T0" fmla="*/ 8 w 14"/>
                <a:gd name="T1" fmla="*/ 5 h 5"/>
                <a:gd name="T2" fmla="*/ 13 w 14"/>
                <a:gd name="T3" fmla="*/ 3 h 5"/>
                <a:gd name="T4" fmla="*/ 4 w 14"/>
                <a:gd name="T5" fmla="*/ 1 h 5"/>
                <a:gd name="T6" fmla="*/ 0 w 14"/>
                <a:gd name="T7" fmla="*/ 1 h 5"/>
                <a:gd name="T8" fmla="*/ 8 w 14"/>
                <a:gd name="T9" fmla="*/ 5 h 5"/>
              </a:gdLst>
              <a:ahLst/>
              <a:cxnLst>
                <a:cxn ang="0">
                  <a:pos x="T0" y="T1"/>
                </a:cxn>
                <a:cxn ang="0">
                  <a:pos x="T2" y="T3"/>
                </a:cxn>
                <a:cxn ang="0">
                  <a:pos x="T4" y="T5"/>
                </a:cxn>
                <a:cxn ang="0">
                  <a:pos x="T6" y="T7"/>
                </a:cxn>
                <a:cxn ang="0">
                  <a:pos x="T8" y="T9"/>
                </a:cxn>
              </a:cxnLst>
              <a:rect l="0" t="0" r="r" b="b"/>
              <a:pathLst>
                <a:path w="14" h="5">
                  <a:moveTo>
                    <a:pt x="8" y="5"/>
                  </a:moveTo>
                  <a:cubicBezTo>
                    <a:pt x="10" y="5"/>
                    <a:pt x="13" y="3"/>
                    <a:pt x="13" y="3"/>
                  </a:cubicBezTo>
                  <a:cubicBezTo>
                    <a:pt x="14" y="2"/>
                    <a:pt x="7" y="1"/>
                    <a:pt x="4" y="1"/>
                  </a:cubicBezTo>
                  <a:cubicBezTo>
                    <a:pt x="2" y="0"/>
                    <a:pt x="0" y="1"/>
                    <a:pt x="0" y="1"/>
                  </a:cubicBezTo>
                  <a:cubicBezTo>
                    <a:pt x="0" y="2"/>
                    <a:pt x="6" y="4"/>
                    <a:pt x="8" y="5"/>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30"/>
            <p:cNvSpPr>
              <a:spLocks/>
            </p:cNvSpPr>
            <p:nvPr/>
          </p:nvSpPr>
          <p:spPr bwMode="auto">
            <a:xfrm>
              <a:off x="11156950" y="2630488"/>
              <a:ext cx="47625" cy="57150"/>
            </a:xfrm>
            <a:custGeom>
              <a:avLst/>
              <a:gdLst>
                <a:gd name="T0" fmla="*/ 1 w 5"/>
                <a:gd name="T1" fmla="*/ 2 h 6"/>
                <a:gd name="T2" fmla="*/ 0 w 5"/>
                <a:gd name="T3" fmla="*/ 5 h 6"/>
                <a:gd name="T4" fmla="*/ 4 w 5"/>
                <a:gd name="T5" fmla="*/ 6 h 6"/>
                <a:gd name="T6" fmla="*/ 5 w 5"/>
                <a:gd name="T7" fmla="*/ 4 h 6"/>
                <a:gd name="T8" fmla="*/ 3 w 5"/>
                <a:gd name="T9" fmla="*/ 0 h 6"/>
                <a:gd name="T10" fmla="*/ 1 w 5"/>
                <a:gd name="T11" fmla="*/ 2 h 6"/>
              </a:gdLst>
              <a:ahLst/>
              <a:cxnLst>
                <a:cxn ang="0">
                  <a:pos x="T0" y="T1"/>
                </a:cxn>
                <a:cxn ang="0">
                  <a:pos x="T2" y="T3"/>
                </a:cxn>
                <a:cxn ang="0">
                  <a:pos x="T4" y="T5"/>
                </a:cxn>
                <a:cxn ang="0">
                  <a:pos x="T6" y="T7"/>
                </a:cxn>
                <a:cxn ang="0">
                  <a:pos x="T8" y="T9"/>
                </a:cxn>
                <a:cxn ang="0">
                  <a:pos x="T10" y="T11"/>
                </a:cxn>
              </a:cxnLst>
              <a:rect l="0" t="0" r="r" b="b"/>
              <a:pathLst>
                <a:path w="5" h="6">
                  <a:moveTo>
                    <a:pt x="1" y="2"/>
                  </a:moveTo>
                  <a:cubicBezTo>
                    <a:pt x="1" y="2"/>
                    <a:pt x="0" y="4"/>
                    <a:pt x="0" y="5"/>
                  </a:cubicBezTo>
                  <a:cubicBezTo>
                    <a:pt x="1" y="6"/>
                    <a:pt x="3" y="6"/>
                    <a:pt x="4" y="6"/>
                  </a:cubicBezTo>
                  <a:cubicBezTo>
                    <a:pt x="5" y="6"/>
                    <a:pt x="5" y="5"/>
                    <a:pt x="5" y="4"/>
                  </a:cubicBezTo>
                  <a:cubicBezTo>
                    <a:pt x="5" y="4"/>
                    <a:pt x="4" y="0"/>
                    <a:pt x="3" y="0"/>
                  </a:cubicBezTo>
                  <a:cubicBezTo>
                    <a:pt x="3" y="0"/>
                    <a:pt x="2" y="3"/>
                    <a:pt x="1" y="2"/>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31"/>
            <p:cNvSpPr>
              <a:spLocks/>
            </p:cNvSpPr>
            <p:nvPr/>
          </p:nvSpPr>
          <p:spPr bwMode="auto">
            <a:xfrm>
              <a:off x="11128375" y="2371725"/>
              <a:ext cx="114300" cy="85725"/>
            </a:xfrm>
            <a:custGeom>
              <a:avLst/>
              <a:gdLst>
                <a:gd name="T0" fmla="*/ 11 w 12"/>
                <a:gd name="T1" fmla="*/ 3 h 9"/>
                <a:gd name="T2" fmla="*/ 6 w 12"/>
                <a:gd name="T3" fmla="*/ 2 h 9"/>
                <a:gd name="T4" fmla="*/ 2 w 12"/>
                <a:gd name="T5" fmla="*/ 1 h 9"/>
                <a:gd name="T6" fmla="*/ 0 w 12"/>
                <a:gd name="T7" fmla="*/ 3 h 9"/>
                <a:gd name="T8" fmla="*/ 1 w 12"/>
                <a:gd name="T9" fmla="*/ 4 h 9"/>
                <a:gd name="T10" fmla="*/ 1 w 12"/>
                <a:gd name="T11" fmla="*/ 6 h 9"/>
                <a:gd name="T12" fmla="*/ 3 w 12"/>
                <a:gd name="T13" fmla="*/ 8 h 9"/>
                <a:gd name="T14" fmla="*/ 6 w 12"/>
                <a:gd name="T15" fmla="*/ 9 h 9"/>
                <a:gd name="T16" fmla="*/ 10 w 12"/>
                <a:gd name="T17" fmla="*/ 8 h 9"/>
                <a:gd name="T18" fmla="*/ 11 w 12"/>
                <a:gd name="T19"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9">
                  <a:moveTo>
                    <a:pt x="11" y="3"/>
                  </a:moveTo>
                  <a:cubicBezTo>
                    <a:pt x="11" y="2"/>
                    <a:pt x="7" y="2"/>
                    <a:pt x="6" y="2"/>
                  </a:cubicBezTo>
                  <a:cubicBezTo>
                    <a:pt x="5" y="2"/>
                    <a:pt x="3" y="1"/>
                    <a:pt x="2" y="1"/>
                  </a:cubicBezTo>
                  <a:cubicBezTo>
                    <a:pt x="2" y="0"/>
                    <a:pt x="1" y="3"/>
                    <a:pt x="0" y="3"/>
                  </a:cubicBezTo>
                  <a:cubicBezTo>
                    <a:pt x="0" y="4"/>
                    <a:pt x="1" y="4"/>
                    <a:pt x="1" y="4"/>
                  </a:cubicBezTo>
                  <a:cubicBezTo>
                    <a:pt x="1" y="4"/>
                    <a:pt x="1" y="5"/>
                    <a:pt x="1" y="6"/>
                  </a:cubicBezTo>
                  <a:cubicBezTo>
                    <a:pt x="0" y="7"/>
                    <a:pt x="3" y="7"/>
                    <a:pt x="3" y="8"/>
                  </a:cubicBezTo>
                  <a:cubicBezTo>
                    <a:pt x="4" y="9"/>
                    <a:pt x="5" y="9"/>
                    <a:pt x="6" y="9"/>
                  </a:cubicBezTo>
                  <a:cubicBezTo>
                    <a:pt x="7" y="9"/>
                    <a:pt x="9" y="8"/>
                    <a:pt x="10" y="8"/>
                  </a:cubicBezTo>
                  <a:cubicBezTo>
                    <a:pt x="11" y="8"/>
                    <a:pt x="12" y="4"/>
                    <a:pt x="11" y="3"/>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32"/>
            <p:cNvSpPr>
              <a:spLocks/>
            </p:cNvSpPr>
            <p:nvPr/>
          </p:nvSpPr>
          <p:spPr bwMode="auto">
            <a:xfrm>
              <a:off x="11855450" y="2141538"/>
              <a:ext cx="171450" cy="173038"/>
            </a:xfrm>
            <a:custGeom>
              <a:avLst/>
              <a:gdLst>
                <a:gd name="T0" fmla="*/ 10 w 18"/>
                <a:gd name="T1" fmla="*/ 7 h 18"/>
                <a:gd name="T2" fmla="*/ 17 w 18"/>
                <a:gd name="T3" fmla="*/ 2 h 18"/>
                <a:gd name="T4" fmla="*/ 16 w 18"/>
                <a:gd name="T5" fmla="*/ 0 h 18"/>
                <a:gd name="T6" fmla="*/ 15 w 18"/>
                <a:gd name="T7" fmla="*/ 1 h 18"/>
                <a:gd name="T8" fmla="*/ 7 w 18"/>
                <a:gd name="T9" fmla="*/ 3 h 18"/>
                <a:gd name="T10" fmla="*/ 3 w 18"/>
                <a:gd name="T11" fmla="*/ 6 h 18"/>
                <a:gd name="T12" fmla="*/ 0 w 18"/>
                <a:gd name="T13" fmla="*/ 14 h 18"/>
                <a:gd name="T14" fmla="*/ 3 w 18"/>
                <a:gd name="T15" fmla="*/ 17 h 18"/>
                <a:gd name="T16" fmla="*/ 6 w 18"/>
                <a:gd name="T17" fmla="*/ 17 h 18"/>
                <a:gd name="T18" fmla="*/ 5 w 18"/>
                <a:gd name="T19" fmla="*/ 12 h 18"/>
                <a:gd name="T20" fmla="*/ 10 w 18"/>
                <a:gd name="T2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10" y="7"/>
                  </a:moveTo>
                  <a:cubicBezTo>
                    <a:pt x="12" y="5"/>
                    <a:pt x="17" y="4"/>
                    <a:pt x="17" y="2"/>
                  </a:cubicBezTo>
                  <a:cubicBezTo>
                    <a:pt x="18" y="1"/>
                    <a:pt x="17" y="0"/>
                    <a:pt x="16" y="0"/>
                  </a:cubicBezTo>
                  <a:cubicBezTo>
                    <a:pt x="16" y="0"/>
                    <a:pt x="15" y="1"/>
                    <a:pt x="15" y="1"/>
                  </a:cubicBezTo>
                  <a:cubicBezTo>
                    <a:pt x="15" y="1"/>
                    <a:pt x="9" y="3"/>
                    <a:pt x="7" y="3"/>
                  </a:cubicBezTo>
                  <a:cubicBezTo>
                    <a:pt x="6" y="4"/>
                    <a:pt x="4" y="6"/>
                    <a:pt x="3" y="6"/>
                  </a:cubicBezTo>
                  <a:cubicBezTo>
                    <a:pt x="2" y="7"/>
                    <a:pt x="1" y="13"/>
                    <a:pt x="0" y="14"/>
                  </a:cubicBezTo>
                  <a:cubicBezTo>
                    <a:pt x="0" y="14"/>
                    <a:pt x="2" y="17"/>
                    <a:pt x="3" y="17"/>
                  </a:cubicBezTo>
                  <a:cubicBezTo>
                    <a:pt x="4" y="18"/>
                    <a:pt x="6" y="17"/>
                    <a:pt x="6" y="17"/>
                  </a:cubicBezTo>
                  <a:cubicBezTo>
                    <a:pt x="7" y="17"/>
                    <a:pt x="6" y="13"/>
                    <a:pt x="5" y="12"/>
                  </a:cubicBezTo>
                  <a:cubicBezTo>
                    <a:pt x="5" y="10"/>
                    <a:pt x="9" y="8"/>
                    <a:pt x="10" y="7"/>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33"/>
            <p:cNvSpPr>
              <a:spLocks/>
            </p:cNvSpPr>
            <p:nvPr/>
          </p:nvSpPr>
          <p:spPr bwMode="auto">
            <a:xfrm>
              <a:off x="11893550" y="2017713"/>
              <a:ext cx="47625" cy="57150"/>
            </a:xfrm>
            <a:custGeom>
              <a:avLst/>
              <a:gdLst>
                <a:gd name="T0" fmla="*/ 0 w 5"/>
                <a:gd name="T1" fmla="*/ 5 h 6"/>
                <a:gd name="T2" fmla="*/ 5 w 5"/>
                <a:gd name="T3" fmla="*/ 4 h 6"/>
                <a:gd name="T4" fmla="*/ 0 w 5"/>
                <a:gd name="T5" fmla="*/ 5 h 6"/>
              </a:gdLst>
              <a:ahLst/>
              <a:cxnLst>
                <a:cxn ang="0">
                  <a:pos x="T0" y="T1"/>
                </a:cxn>
                <a:cxn ang="0">
                  <a:pos x="T2" y="T3"/>
                </a:cxn>
                <a:cxn ang="0">
                  <a:pos x="T4" y="T5"/>
                </a:cxn>
              </a:cxnLst>
              <a:rect l="0" t="0" r="r" b="b"/>
              <a:pathLst>
                <a:path w="5" h="6">
                  <a:moveTo>
                    <a:pt x="0" y="5"/>
                  </a:moveTo>
                  <a:cubicBezTo>
                    <a:pt x="2" y="6"/>
                    <a:pt x="3" y="4"/>
                    <a:pt x="5" y="4"/>
                  </a:cubicBezTo>
                  <a:cubicBezTo>
                    <a:pt x="5" y="0"/>
                    <a:pt x="0" y="1"/>
                    <a:pt x="0" y="5"/>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34"/>
            <p:cNvSpPr>
              <a:spLocks/>
            </p:cNvSpPr>
            <p:nvPr/>
          </p:nvSpPr>
          <p:spPr bwMode="auto">
            <a:xfrm>
              <a:off x="12247563" y="2055813"/>
              <a:ext cx="85725" cy="28575"/>
            </a:xfrm>
            <a:custGeom>
              <a:avLst/>
              <a:gdLst>
                <a:gd name="T0" fmla="*/ 0 w 9"/>
                <a:gd name="T1" fmla="*/ 1 h 3"/>
                <a:gd name="T2" fmla="*/ 7 w 9"/>
                <a:gd name="T3" fmla="*/ 2 h 3"/>
                <a:gd name="T4" fmla="*/ 5 w 9"/>
                <a:gd name="T5" fmla="*/ 0 h 3"/>
                <a:gd name="T6" fmla="*/ 0 w 9"/>
                <a:gd name="T7" fmla="*/ 1 h 3"/>
              </a:gdLst>
              <a:ahLst/>
              <a:cxnLst>
                <a:cxn ang="0">
                  <a:pos x="T0" y="T1"/>
                </a:cxn>
                <a:cxn ang="0">
                  <a:pos x="T2" y="T3"/>
                </a:cxn>
                <a:cxn ang="0">
                  <a:pos x="T4" y="T5"/>
                </a:cxn>
                <a:cxn ang="0">
                  <a:pos x="T6" y="T7"/>
                </a:cxn>
              </a:cxnLst>
              <a:rect l="0" t="0" r="r" b="b"/>
              <a:pathLst>
                <a:path w="9" h="3">
                  <a:moveTo>
                    <a:pt x="0" y="1"/>
                  </a:moveTo>
                  <a:cubicBezTo>
                    <a:pt x="0" y="2"/>
                    <a:pt x="6" y="3"/>
                    <a:pt x="7" y="2"/>
                  </a:cubicBezTo>
                  <a:cubicBezTo>
                    <a:pt x="9" y="2"/>
                    <a:pt x="7" y="0"/>
                    <a:pt x="5" y="0"/>
                  </a:cubicBezTo>
                  <a:cubicBezTo>
                    <a:pt x="2" y="0"/>
                    <a:pt x="0" y="1"/>
                    <a:pt x="0" y="1"/>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35"/>
            <p:cNvSpPr>
              <a:spLocks/>
            </p:cNvSpPr>
            <p:nvPr/>
          </p:nvSpPr>
          <p:spPr bwMode="auto">
            <a:xfrm>
              <a:off x="10391775" y="2428875"/>
              <a:ext cx="77787" cy="47625"/>
            </a:xfrm>
            <a:custGeom>
              <a:avLst/>
              <a:gdLst>
                <a:gd name="T0" fmla="*/ 1 w 8"/>
                <a:gd name="T1" fmla="*/ 2 h 5"/>
                <a:gd name="T2" fmla="*/ 2 w 8"/>
                <a:gd name="T3" fmla="*/ 5 h 5"/>
                <a:gd name="T4" fmla="*/ 6 w 8"/>
                <a:gd name="T5" fmla="*/ 2 h 5"/>
                <a:gd name="T6" fmla="*/ 8 w 8"/>
                <a:gd name="T7" fmla="*/ 3 h 5"/>
                <a:gd name="T8" fmla="*/ 3 w 8"/>
                <a:gd name="T9" fmla="*/ 0 h 5"/>
                <a:gd name="T10" fmla="*/ 1 w 8"/>
                <a:gd name="T11" fmla="*/ 2 h 5"/>
              </a:gdLst>
              <a:ahLst/>
              <a:cxnLst>
                <a:cxn ang="0">
                  <a:pos x="T0" y="T1"/>
                </a:cxn>
                <a:cxn ang="0">
                  <a:pos x="T2" y="T3"/>
                </a:cxn>
                <a:cxn ang="0">
                  <a:pos x="T4" y="T5"/>
                </a:cxn>
                <a:cxn ang="0">
                  <a:pos x="T6" y="T7"/>
                </a:cxn>
                <a:cxn ang="0">
                  <a:pos x="T8" y="T9"/>
                </a:cxn>
                <a:cxn ang="0">
                  <a:pos x="T10" y="T11"/>
                </a:cxn>
              </a:cxnLst>
              <a:rect l="0" t="0" r="r" b="b"/>
              <a:pathLst>
                <a:path w="8" h="5">
                  <a:moveTo>
                    <a:pt x="1" y="2"/>
                  </a:moveTo>
                  <a:cubicBezTo>
                    <a:pt x="0" y="3"/>
                    <a:pt x="0" y="5"/>
                    <a:pt x="2" y="5"/>
                  </a:cubicBezTo>
                  <a:cubicBezTo>
                    <a:pt x="3" y="5"/>
                    <a:pt x="4" y="1"/>
                    <a:pt x="6" y="2"/>
                  </a:cubicBezTo>
                  <a:cubicBezTo>
                    <a:pt x="7" y="3"/>
                    <a:pt x="8" y="3"/>
                    <a:pt x="8" y="3"/>
                  </a:cubicBezTo>
                  <a:cubicBezTo>
                    <a:pt x="7" y="2"/>
                    <a:pt x="4" y="1"/>
                    <a:pt x="3" y="0"/>
                  </a:cubicBezTo>
                  <a:cubicBezTo>
                    <a:pt x="3" y="0"/>
                    <a:pt x="1" y="2"/>
                    <a:pt x="1" y="2"/>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36"/>
            <p:cNvSpPr>
              <a:spLocks/>
            </p:cNvSpPr>
            <p:nvPr/>
          </p:nvSpPr>
          <p:spPr bwMode="auto">
            <a:xfrm>
              <a:off x="10526713" y="3279775"/>
              <a:ext cx="28575" cy="19050"/>
            </a:xfrm>
            <a:custGeom>
              <a:avLst/>
              <a:gdLst>
                <a:gd name="T0" fmla="*/ 0 w 3"/>
                <a:gd name="T1" fmla="*/ 2 h 2"/>
                <a:gd name="T2" fmla="*/ 3 w 3"/>
                <a:gd name="T3" fmla="*/ 2 h 2"/>
                <a:gd name="T4" fmla="*/ 2 w 3"/>
                <a:gd name="T5" fmla="*/ 0 h 2"/>
                <a:gd name="T6" fmla="*/ 0 w 3"/>
                <a:gd name="T7" fmla="*/ 2 h 2"/>
              </a:gdLst>
              <a:ahLst/>
              <a:cxnLst>
                <a:cxn ang="0">
                  <a:pos x="T0" y="T1"/>
                </a:cxn>
                <a:cxn ang="0">
                  <a:pos x="T2" y="T3"/>
                </a:cxn>
                <a:cxn ang="0">
                  <a:pos x="T4" y="T5"/>
                </a:cxn>
                <a:cxn ang="0">
                  <a:pos x="T6" y="T7"/>
                </a:cxn>
              </a:cxnLst>
              <a:rect l="0" t="0" r="r" b="b"/>
              <a:pathLst>
                <a:path w="3" h="2">
                  <a:moveTo>
                    <a:pt x="0" y="2"/>
                  </a:moveTo>
                  <a:cubicBezTo>
                    <a:pt x="0" y="2"/>
                    <a:pt x="3" y="2"/>
                    <a:pt x="3" y="2"/>
                  </a:cubicBezTo>
                  <a:cubicBezTo>
                    <a:pt x="3" y="1"/>
                    <a:pt x="3" y="0"/>
                    <a:pt x="2" y="0"/>
                  </a:cubicBezTo>
                  <a:cubicBezTo>
                    <a:pt x="2" y="0"/>
                    <a:pt x="0" y="1"/>
                    <a:pt x="0" y="2"/>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37"/>
            <p:cNvSpPr>
              <a:spLocks/>
            </p:cNvSpPr>
            <p:nvPr/>
          </p:nvSpPr>
          <p:spPr bwMode="auto">
            <a:xfrm>
              <a:off x="10315575" y="3213100"/>
              <a:ext cx="192087" cy="85725"/>
            </a:xfrm>
            <a:custGeom>
              <a:avLst/>
              <a:gdLst>
                <a:gd name="T0" fmla="*/ 12 w 20"/>
                <a:gd name="T1" fmla="*/ 5 h 9"/>
                <a:gd name="T2" fmla="*/ 13 w 20"/>
                <a:gd name="T3" fmla="*/ 7 h 9"/>
                <a:gd name="T4" fmla="*/ 16 w 20"/>
                <a:gd name="T5" fmla="*/ 9 h 9"/>
                <a:gd name="T6" fmla="*/ 19 w 20"/>
                <a:gd name="T7" fmla="*/ 8 h 9"/>
                <a:gd name="T8" fmla="*/ 17 w 20"/>
                <a:gd name="T9" fmla="*/ 5 h 9"/>
                <a:gd name="T10" fmla="*/ 13 w 20"/>
                <a:gd name="T11" fmla="*/ 3 h 9"/>
                <a:gd name="T12" fmla="*/ 10 w 20"/>
                <a:gd name="T13" fmla="*/ 1 h 9"/>
                <a:gd name="T14" fmla="*/ 4 w 20"/>
                <a:gd name="T15" fmla="*/ 0 h 9"/>
                <a:gd name="T16" fmla="*/ 0 w 20"/>
                <a:gd name="T17" fmla="*/ 2 h 9"/>
                <a:gd name="T18" fmla="*/ 3 w 20"/>
                <a:gd name="T19" fmla="*/ 3 h 9"/>
                <a:gd name="T20" fmla="*/ 8 w 20"/>
                <a:gd name="T21" fmla="*/ 4 h 9"/>
                <a:gd name="T22" fmla="*/ 12 w 20"/>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9">
                  <a:moveTo>
                    <a:pt x="12" y="5"/>
                  </a:moveTo>
                  <a:cubicBezTo>
                    <a:pt x="13" y="5"/>
                    <a:pt x="12" y="7"/>
                    <a:pt x="13" y="7"/>
                  </a:cubicBezTo>
                  <a:cubicBezTo>
                    <a:pt x="13" y="8"/>
                    <a:pt x="16" y="8"/>
                    <a:pt x="16" y="9"/>
                  </a:cubicBezTo>
                  <a:cubicBezTo>
                    <a:pt x="17" y="9"/>
                    <a:pt x="18" y="8"/>
                    <a:pt x="19" y="8"/>
                  </a:cubicBezTo>
                  <a:cubicBezTo>
                    <a:pt x="20" y="8"/>
                    <a:pt x="19" y="5"/>
                    <a:pt x="17" y="5"/>
                  </a:cubicBezTo>
                  <a:cubicBezTo>
                    <a:pt x="15" y="5"/>
                    <a:pt x="14" y="3"/>
                    <a:pt x="13" y="3"/>
                  </a:cubicBezTo>
                  <a:cubicBezTo>
                    <a:pt x="13" y="3"/>
                    <a:pt x="11" y="1"/>
                    <a:pt x="10" y="1"/>
                  </a:cubicBezTo>
                  <a:cubicBezTo>
                    <a:pt x="10" y="0"/>
                    <a:pt x="5" y="0"/>
                    <a:pt x="4" y="0"/>
                  </a:cubicBezTo>
                  <a:cubicBezTo>
                    <a:pt x="2" y="0"/>
                    <a:pt x="0" y="2"/>
                    <a:pt x="0" y="2"/>
                  </a:cubicBezTo>
                  <a:cubicBezTo>
                    <a:pt x="0" y="3"/>
                    <a:pt x="2" y="3"/>
                    <a:pt x="3" y="3"/>
                  </a:cubicBezTo>
                  <a:cubicBezTo>
                    <a:pt x="4" y="2"/>
                    <a:pt x="8" y="3"/>
                    <a:pt x="8" y="4"/>
                  </a:cubicBezTo>
                  <a:cubicBezTo>
                    <a:pt x="9" y="5"/>
                    <a:pt x="11" y="5"/>
                    <a:pt x="12" y="5"/>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38"/>
            <p:cNvSpPr>
              <a:spLocks/>
            </p:cNvSpPr>
            <p:nvPr/>
          </p:nvSpPr>
          <p:spPr bwMode="auto">
            <a:xfrm>
              <a:off x="10382250" y="3289300"/>
              <a:ext cx="28575" cy="9525"/>
            </a:xfrm>
            <a:custGeom>
              <a:avLst/>
              <a:gdLst>
                <a:gd name="T0" fmla="*/ 0 w 3"/>
                <a:gd name="T1" fmla="*/ 1 h 1"/>
                <a:gd name="T2" fmla="*/ 3 w 3"/>
                <a:gd name="T3" fmla="*/ 1 h 1"/>
                <a:gd name="T4" fmla="*/ 3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0" y="1"/>
                    <a:pt x="2" y="1"/>
                    <a:pt x="3" y="1"/>
                  </a:cubicBezTo>
                  <a:cubicBezTo>
                    <a:pt x="3" y="1"/>
                    <a:pt x="3" y="1"/>
                    <a:pt x="3" y="0"/>
                  </a:cubicBezTo>
                  <a:cubicBezTo>
                    <a:pt x="2" y="0"/>
                    <a:pt x="0" y="0"/>
                    <a:pt x="0" y="1"/>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39"/>
            <p:cNvSpPr>
              <a:spLocks/>
            </p:cNvSpPr>
            <p:nvPr/>
          </p:nvSpPr>
          <p:spPr bwMode="auto">
            <a:xfrm>
              <a:off x="10382250" y="3184525"/>
              <a:ext cx="19050" cy="19050"/>
            </a:xfrm>
            <a:custGeom>
              <a:avLst/>
              <a:gdLst>
                <a:gd name="T0" fmla="*/ 2 w 2"/>
                <a:gd name="T1" fmla="*/ 0 h 2"/>
                <a:gd name="T2" fmla="*/ 0 w 2"/>
                <a:gd name="T3" fmla="*/ 1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1" y="0"/>
                    <a:pt x="0" y="0"/>
                    <a:pt x="0" y="1"/>
                  </a:cubicBezTo>
                  <a:cubicBezTo>
                    <a:pt x="0" y="1"/>
                    <a:pt x="1" y="2"/>
                    <a:pt x="1" y="2"/>
                  </a:cubicBezTo>
                  <a:cubicBezTo>
                    <a:pt x="2" y="2"/>
                    <a:pt x="2" y="0"/>
                    <a:pt x="2"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40"/>
            <p:cNvSpPr>
              <a:spLocks/>
            </p:cNvSpPr>
            <p:nvPr/>
          </p:nvSpPr>
          <p:spPr bwMode="auto">
            <a:xfrm>
              <a:off x="10420350" y="3175000"/>
              <a:ext cx="28575" cy="28575"/>
            </a:xfrm>
            <a:custGeom>
              <a:avLst/>
              <a:gdLst>
                <a:gd name="T0" fmla="*/ 3 w 3"/>
                <a:gd name="T1" fmla="*/ 1 h 3"/>
                <a:gd name="T2" fmla="*/ 1 w 3"/>
                <a:gd name="T3" fmla="*/ 0 h 3"/>
                <a:gd name="T4" fmla="*/ 1 w 3"/>
                <a:gd name="T5" fmla="*/ 2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1" y="0"/>
                    <a:pt x="1" y="0"/>
                  </a:cubicBezTo>
                  <a:cubicBezTo>
                    <a:pt x="1" y="0"/>
                    <a:pt x="0" y="1"/>
                    <a:pt x="1" y="2"/>
                  </a:cubicBezTo>
                  <a:cubicBezTo>
                    <a:pt x="1" y="3"/>
                    <a:pt x="3" y="2"/>
                    <a:pt x="3" y="1"/>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41"/>
            <p:cNvSpPr>
              <a:spLocks/>
            </p:cNvSpPr>
            <p:nvPr/>
          </p:nvSpPr>
          <p:spPr bwMode="auto">
            <a:xfrm>
              <a:off x="10448925" y="3203575"/>
              <a:ext cx="39687" cy="38100"/>
            </a:xfrm>
            <a:custGeom>
              <a:avLst/>
              <a:gdLst>
                <a:gd name="T0" fmla="*/ 3 w 4"/>
                <a:gd name="T1" fmla="*/ 4 h 4"/>
                <a:gd name="T2" fmla="*/ 4 w 4"/>
                <a:gd name="T3" fmla="*/ 2 h 4"/>
                <a:gd name="T4" fmla="*/ 1 w 4"/>
                <a:gd name="T5" fmla="*/ 0 h 4"/>
                <a:gd name="T6" fmla="*/ 0 w 4"/>
                <a:gd name="T7" fmla="*/ 2 h 4"/>
                <a:gd name="T8" fmla="*/ 1 w 4"/>
                <a:gd name="T9" fmla="*/ 3 h 4"/>
                <a:gd name="T10" fmla="*/ 3 w 4"/>
                <a:gd name="T11" fmla="*/ 4 h 4"/>
              </a:gdLst>
              <a:ahLst/>
              <a:cxnLst>
                <a:cxn ang="0">
                  <a:pos x="T0" y="T1"/>
                </a:cxn>
                <a:cxn ang="0">
                  <a:pos x="T2" y="T3"/>
                </a:cxn>
                <a:cxn ang="0">
                  <a:pos x="T4" y="T5"/>
                </a:cxn>
                <a:cxn ang="0">
                  <a:pos x="T6" y="T7"/>
                </a:cxn>
                <a:cxn ang="0">
                  <a:pos x="T8" y="T9"/>
                </a:cxn>
                <a:cxn ang="0">
                  <a:pos x="T10" y="T11"/>
                </a:cxn>
              </a:cxnLst>
              <a:rect l="0" t="0" r="r" b="b"/>
              <a:pathLst>
                <a:path w="4" h="4">
                  <a:moveTo>
                    <a:pt x="3" y="4"/>
                  </a:moveTo>
                  <a:cubicBezTo>
                    <a:pt x="4" y="3"/>
                    <a:pt x="4" y="2"/>
                    <a:pt x="4" y="2"/>
                  </a:cubicBezTo>
                  <a:cubicBezTo>
                    <a:pt x="3" y="2"/>
                    <a:pt x="2" y="0"/>
                    <a:pt x="1" y="0"/>
                  </a:cubicBezTo>
                  <a:cubicBezTo>
                    <a:pt x="1" y="0"/>
                    <a:pt x="0" y="1"/>
                    <a:pt x="0" y="2"/>
                  </a:cubicBezTo>
                  <a:cubicBezTo>
                    <a:pt x="0" y="2"/>
                    <a:pt x="1" y="3"/>
                    <a:pt x="1" y="3"/>
                  </a:cubicBezTo>
                  <a:cubicBezTo>
                    <a:pt x="1" y="2"/>
                    <a:pt x="2" y="4"/>
                    <a:pt x="3" y="4"/>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42"/>
            <p:cNvSpPr>
              <a:spLocks/>
            </p:cNvSpPr>
            <p:nvPr/>
          </p:nvSpPr>
          <p:spPr bwMode="auto">
            <a:xfrm>
              <a:off x="12944475" y="3586163"/>
              <a:ext cx="68262" cy="47625"/>
            </a:xfrm>
            <a:custGeom>
              <a:avLst/>
              <a:gdLst>
                <a:gd name="T0" fmla="*/ 5 w 7"/>
                <a:gd name="T1" fmla="*/ 1 h 5"/>
                <a:gd name="T2" fmla="*/ 2 w 7"/>
                <a:gd name="T3" fmla="*/ 1 h 5"/>
                <a:gd name="T4" fmla="*/ 1 w 7"/>
                <a:gd name="T5" fmla="*/ 2 h 5"/>
                <a:gd name="T6" fmla="*/ 1 w 7"/>
                <a:gd name="T7" fmla="*/ 3 h 5"/>
                <a:gd name="T8" fmla="*/ 6 w 7"/>
                <a:gd name="T9" fmla="*/ 5 h 5"/>
                <a:gd name="T10" fmla="*/ 7 w 7"/>
                <a:gd name="T11" fmla="*/ 0 h 5"/>
                <a:gd name="T12" fmla="*/ 5 w 7"/>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5" y="1"/>
                  </a:moveTo>
                  <a:cubicBezTo>
                    <a:pt x="5" y="1"/>
                    <a:pt x="2" y="1"/>
                    <a:pt x="2" y="1"/>
                  </a:cubicBezTo>
                  <a:cubicBezTo>
                    <a:pt x="2" y="0"/>
                    <a:pt x="1" y="2"/>
                    <a:pt x="1" y="2"/>
                  </a:cubicBezTo>
                  <a:cubicBezTo>
                    <a:pt x="0" y="2"/>
                    <a:pt x="1" y="3"/>
                    <a:pt x="1" y="3"/>
                  </a:cubicBezTo>
                  <a:cubicBezTo>
                    <a:pt x="2" y="3"/>
                    <a:pt x="4" y="4"/>
                    <a:pt x="6" y="5"/>
                  </a:cubicBezTo>
                  <a:cubicBezTo>
                    <a:pt x="6" y="3"/>
                    <a:pt x="7" y="1"/>
                    <a:pt x="7" y="0"/>
                  </a:cubicBezTo>
                  <a:cubicBezTo>
                    <a:pt x="6" y="0"/>
                    <a:pt x="6" y="0"/>
                    <a:pt x="5" y="1"/>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43"/>
            <p:cNvSpPr>
              <a:spLocks/>
            </p:cNvSpPr>
            <p:nvPr/>
          </p:nvSpPr>
          <p:spPr bwMode="auto">
            <a:xfrm>
              <a:off x="9942513" y="2219325"/>
              <a:ext cx="995362" cy="2284413"/>
            </a:xfrm>
            <a:custGeom>
              <a:avLst/>
              <a:gdLst>
                <a:gd name="T0" fmla="*/ 56 w 104"/>
                <a:gd name="T1" fmla="*/ 176 h 239"/>
                <a:gd name="T2" fmla="*/ 56 w 104"/>
                <a:gd name="T3" fmla="*/ 191 h 239"/>
                <a:gd name="T4" fmla="*/ 56 w 104"/>
                <a:gd name="T5" fmla="*/ 212 h 239"/>
                <a:gd name="T6" fmla="*/ 56 w 104"/>
                <a:gd name="T7" fmla="*/ 226 h 239"/>
                <a:gd name="T8" fmla="*/ 60 w 104"/>
                <a:gd name="T9" fmla="*/ 238 h 239"/>
                <a:gd name="T10" fmla="*/ 67 w 104"/>
                <a:gd name="T11" fmla="*/ 237 h 239"/>
                <a:gd name="T12" fmla="*/ 68 w 104"/>
                <a:gd name="T13" fmla="*/ 226 h 239"/>
                <a:gd name="T14" fmla="*/ 71 w 104"/>
                <a:gd name="T15" fmla="*/ 211 h 239"/>
                <a:gd name="T16" fmla="*/ 79 w 104"/>
                <a:gd name="T17" fmla="*/ 200 h 239"/>
                <a:gd name="T18" fmla="*/ 86 w 104"/>
                <a:gd name="T19" fmla="*/ 192 h 239"/>
                <a:gd name="T20" fmla="*/ 95 w 104"/>
                <a:gd name="T21" fmla="*/ 181 h 239"/>
                <a:gd name="T22" fmla="*/ 99 w 104"/>
                <a:gd name="T23" fmla="*/ 166 h 239"/>
                <a:gd name="T24" fmla="*/ 104 w 104"/>
                <a:gd name="T25" fmla="*/ 155 h 239"/>
                <a:gd name="T26" fmla="*/ 101 w 104"/>
                <a:gd name="T27" fmla="*/ 148 h 239"/>
                <a:gd name="T28" fmla="*/ 88 w 104"/>
                <a:gd name="T29" fmla="*/ 143 h 239"/>
                <a:gd name="T30" fmla="*/ 73 w 104"/>
                <a:gd name="T31" fmla="*/ 130 h 239"/>
                <a:gd name="T32" fmla="*/ 61 w 104"/>
                <a:gd name="T33" fmla="*/ 122 h 239"/>
                <a:gd name="T34" fmla="*/ 52 w 104"/>
                <a:gd name="T35" fmla="*/ 121 h 239"/>
                <a:gd name="T36" fmla="*/ 42 w 104"/>
                <a:gd name="T37" fmla="*/ 126 h 239"/>
                <a:gd name="T38" fmla="*/ 35 w 104"/>
                <a:gd name="T39" fmla="*/ 109 h 239"/>
                <a:gd name="T40" fmla="*/ 21 w 104"/>
                <a:gd name="T41" fmla="*/ 104 h 239"/>
                <a:gd name="T42" fmla="*/ 35 w 104"/>
                <a:gd name="T43" fmla="*/ 94 h 239"/>
                <a:gd name="T44" fmla="*/ 46 w 104"/>
                <a:gd name="T45" fmla="*/ 96 h 239"/>
                <a:gd name="T46" fmla="*/ 52 w 104"/>
                <a:gd name="T47" fmla="*/ 82 h 239"/>
                <a:gd name="T48" fmla="*/ 59 w 104"/>
                <a:gd name="T49" fmla="*/ 72 h 239"/>
                <a:gd name="T50" fmla="*/ 68 w 104"/>
                <a:gd name="T51" fmla="*/ 66 h 239"/>
                <a:gd name="T52" fmla="*/ 71 w 104"/>
                <a:gd name="T53" fmla="*/ 58 h 239"/>
                <a:gd name="T54" fmla="*/ 77 w 104"/>
                <a:gd name="T55" fmla="*/ 58 h 239"/>
                <a:gd name="T56" fmla="*/ 82 w 104"/>
                <a:gd name="T57" fmla="*/ 62 h 239"/>
                <a:gd name="T58" fmla="*/ 81 w 104"/>
                <a:gd name="T59" fmla="*/ 49 h 239"/>
                <a:gd name="T60" fmla="*/ 75 w 104"/>
                <a:gd name="T61" fmla="*/ 40 h 239"/>
                <a:gd name="T62" fmla="*/ 68 w 104"/>
                <a:gd name="T63" fmla="*/ 35 h 239"/>
                <a:gd name="T64" fmla="*/ 59 w 104"/>
                <a:gd name="T65" fmla="*/ 28 h 239"/>
                <a:gd name="T66" fmla="*/ 53 w 104"/>
                <a:gd name="T67" fmla="*/ 41 h 239"/>
                <a:gd name="T68" fmla="*/ 49 w 104"/>
                <a:gd name="T69" fmla="*/ 45 h 239"/>
                <a:gd name="T70" fmla="*/ 40 w 104"/>
                <a:gd name="T71" fmla="*/ 40 h 239"/>
                <a:gd name="T72" fmla="*/ 41 w 104"/>
                <a:gd name="T73" fmla="*/ 30 h 239"/>
                <a:gd name="T74" fmla="*/ 53 w 104"/>
                <a:gd name="T75" fmla="*/ 19 h 239"/>
                <a:gd name="T76" fmla="*/ 56 w 104"/>
                <a:gd name="T77" fmla="*/ 11 h 239"/>
                <a:gd name="T78" fmla="*/ 65 w 104"/>
                <a:gd name="T79" fmla="*/ 16 h 239"/>
                <a:gd name="T80" fmla="*/ 69 w 104"/>
                <a:gd name="T81" fmla="*/ 28 h 239"/>
                <a:gd name="T82" fmla="*/ 75 w 104"/>
                <a:gd name="T83" fmla="*/ 21 h 239"/>
                <a:gd name="T84" fmla="*/ 77 w 104"/>
                <a:gd name="T85" fmla="*/ 16 h 239"/>
                <a:gd name="T86" fmla="*/ 72 w 104"/>
                <a:gd name="T87" fmla="*/ 8 h 239"/>
                <a:gd name="T88" fmla="*/ 60 w 104"/>
                <a:gd name="T89" fmla="*/ 3 h 239"/>
                <a:gd name="T90" fmla="*/ 48 w 104"/>
                <a:gd name="T91" fmla="*/ 6 h 239"/>
                <a:gd name="T92" fmla="*/ 48 w 104"/>
                <a:gd name="T93" fmla="*/ 13 h 239"/>
                <a:gd name="T94" fmla="*/ 40 w 104"/>
                <a:gd name="T95" fmla="*/ 9 h 239"/>
                <a:gd name="T96" fmla="*/ 37 w 104"/>
                <a:gd name="T97" fmla="*/ 13 h 239"/>
                <a:gd name="T98" fmla="*/ 30 w 104"/>
                <a:gd name="T99" fmla="*/ 21 h 239"/>
                <a:gd name="T100" fmla="*/ 23 w 104"/>
                <a:gd name="T101" fmla="*/ 32 h 239"/>
                <a:gd name="T102" fmla="*/ 18 w 104"/>
                <a:gd name="T103" fmla="*/ 41 h 239"/>
                <a:gd name="T104" fmla="*/ 12 w 104"/>
                <a:gd name="T105" fmla="*/ 52 h 239"/>
                <a:gd name="T106" fmla="*/ 8 w 104"/>
                <a:gd name="T107" fmla="*/ 63 h 239"/>
                <a:gd name="T108" fmla="*/ 3 w 104"/>
                <a:gd name="T109" fmla="*/ 80 h 239"/>
                <a:gd name="T110" fmla="*/ 2 w 104"/>
                <a:gd name="T111" fmla="*/ 100 h 239"/>
                <a:gd name="T112" fmla="*/ 6 w 104"/>
                <a:gd name="T113" fmla="*/ 99 h 239"/>
                <a:gd name="T114" fmla="*/ 22 w 104"/>
                <a:gd name="T115" fmla="*/ 116 h 239"/>
                <a:gd name="T116" fmla="*/ 35 w 104"/>
                <a:gd name="T117" fmla="*/ 124 h 239"/>
                <a:gd name="T118" fmla="*/ 44 w 104"/>
                <a:gd name="T119" fmla="*/ 129 h 239"/>
                <a:gd name="T120" fmla="*/ 44 w 104"/>
                <a:gd name="T121" fmla="*/ 141 h 239"/>
                <a:gd name="T122" fmla="*/ 45 w 104"/>
                <a:gd name="T123" fmla="*/ 154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 h="239">
                  <a:moveTo>
                    <a:pt x="49" y="165"/>
                  </a:moveTo>
                  <a:cubicBezTo>
                    <a:pt x="48" y="165"/>
                    <a:pt x="51" y="168"/>
                    <a:pt x="52" y="169"/>
                  </a:cubicBezTo>
                  <a:cubicBezTo>
                    <a:pt x="53" y="170"/>
                    <a:pt x="56" y="175"/>
                    <a:pt x="56" y="176"/>
                  </a:cubicBezTo>
                  <a:cubicBezTo>
                    <a:pt x="57" y="178"/>
                    <a:pt x="57" y="181"/>
                    <a:pt x="56" y="181"/>
                  </a:cubicBezTo>
                  <a:cubicBezTo>
                    <a:pt x="56" y="182"/>
                    <a:pt x="57" y="183"/>
                    <a:pt x="57" y="184"/>
                  </a:cubicBezTo>
                  <a:cubicBezTo>
                    <a:pt x="57" y="184"/>
                    <a:pt x="56" y="189"/>
                    <a:pt x="56" y="191"/>
                  </a:cubicBezTo>
                  <a:cubicBezTo>
                    <a:pt x="57" y="193"/>
                    <a:pt x="54" y="199"/>
                    <a:pt x="54" y="202"/>
                  </a:cubicBezTo>
                  <a:cubicBezTo>
                    <a:pt x="54" y="205"/>
                    <a:pt x="56" y="209"/>
                    <a:pt x="56" y="208"/>
                  </a:cubicBezTo>
                  <a:cubicBezTo>
                    <a:pt x="57" y="208"/>
                    <a:pt x="57" y="211"/>
                    <a:pt x="56" y="212"/>
                  </a:cubicBezTo>
                  <a:cubicBezTo>
                    <a:pt x="55" y="212"/>
                    <a:pt x="54" y="214"/>
                    <a:pt x="55" y="214"/>
                  </a:cubicBezTo>
                  <a:cubicBezTo>
                    <a:pt x="55" y="215"/>
                    <a:pt x="55" y="217"/>
                    <a:pt x="55" y="218"/>
                  </a:cubicBezTo>
                  <a:cubicBezTo>
                    <a:pt x="55" y="219"/>
                    <a:pt x="56" y="225"/>
                    <a:pt x="56" y="226"/>
                  </a:cubicBezTo>
                  <a:cubicBezTo>
                    <a:pt x="56" y="228"/>
                    <a:pt x="58" y="232"/>
                    <a:pt x="59" y="233"/>
                  </a:cubicBezTo>
                  <a:cubicBezTo>
                    <a:pt x="59" y="234"/>
                    <a:pt x="60" y="237"/>
                    <a:pt x="60" y="237"/>
                  </a:cubicBezTo>
                  <a:cubicBezTo>
                    <a:pt x="60" y="237"/>
                    <a:pt x="60" y="238"/>
                    <a:pt x="60" y="238"/>
                  </a:cubicBezTo>
                  <a:cubicBezTo>
                    <a:pt x="60" y="238"/>
                    <a:pt x="62" y="238"/>
                    <a:pt x="63" y="239"/>
                  </a:cubicBezTo>
                  <a:cubicBezTo>
                    <a:pt x="63" y="239"/>
                    <a:pt x="66" y="239"/>
                    <a:pt x="68" y="239"/>
                  </a:cubicBezTo>
                  <a:cubicBezTo>
                    <a:pt x="69" y="239"/>
                    <a:pt x="68" y="237"/>
                    <a:pt x="67" y="237"/>
                  </a:cubicBezTo>
                  <a:cubicBezTo>
                    <a:pt x="67" y="236"/>
                    <a:pt x="66" y="234"/>
                    <a:pt x="66" y="233"/>
                  </a:cubicBezTo>
                  <a:cubicBezTo>
                    <a:pt x="65" y="233"/>
                    <a:pt x="65" y="230"/>
                    <a:pt x="65" y="229"/>
                  </a:cubicBezTo>
                  <a:cubicBezTo>
                    <a:pt x="66" y="228"/>
                    <a:pt x="68" y="227"/>
                    <a:pt x="68" y="226"/>
                  </a:cubicBezTo>
                  <a:cubicBezTo>
                    <a:pt x="68" y="225"/>
                    <a:pt x="68" y="222"/>
                    <a:pt x="68" y="222"/>
                  </a:cubicBezTo>
                  <a:cubicBezTo>
                    <a:pt x="67" y="222"/>
                    <a:pt x="68" y="218"/>
                    <a:pt x="68" y="216"/>
                  </a:cubicBezTo>
                  <a:cubicBezTo>
                    <a:pt x="67" y="214"/>
                    <a:pt x="71" y="213"/>
                    <a:pt x="71" y="211"/>
                  </a:cubicBezTo>
                  <a:cubicBezTo>
                    <a:pt x="71" y="210"/>
                    <a:pt x="75" y="208"/>
                    <a:pt x="76" y="207"/>
                  </a:cubicBezTo>
                  <a:cubicBezTo>
                    <a:pt x="77" y="207"/>
                    <a:pt x="78" y="203"/>
                    <a:pt x="77" y="202"/>
                  </a:cubicBezTo>
                  <a:cubicBezTo>
                    <a:pt x="77" y="201"/>
                    <a:pt x="79" y="200"/>
                    <a:pt x="79" y="200"/>
                  </a:cubicBezTo>
                  <a:cubicBezTo>
                    <a:pt x="80" y="200"/>
                    <a:pt x="81" y="199"/>
                    <a:pt x="82" y="199"/>
                  </a:cubicBezTo>
                  <a:cubicBezTo>
                    <a:pt x="82" y="199"/>
                    <a:pt x="83" y="198"/>
                    <a:pt x="83" y="197"/>
                  </a:cubicBezTo>
                  <a:cubicBezTo>
                    <a:pt x="84" y="197"/>
                    <a:pt x="85" y="192"/>
                    <a:pt x="86" y="192"/>
                  </a:cubicBezTo>
                  <a:cubicBezTo>
                    <a:pt x="87" y="191"/>
                    <a:pt x="88" y="188"/>
                    <a:pt x="88" y="187"/>
                  </a:cubicBezTo>
                  <a:cubicBezTo>
                    <a:pt x="88" y="187"/>
                    <a:pt x="89" y="184"/>
                    <a:pt x="90" y="184"/>
                  </a:cubicBezTo>
                  <a:cubicBezTo>
                    <a:pt x="90" y="183"/>
                    <a:pt x="94" y="181"/>
                    <a:pt x="95" y="181"/>
                  </a:cubicBezTo>
                  <a:cubicBezTo>
                    <a:pt x="95" y="181"/>
                    <a:pt x="96" y="175"/>
                    <a:pt x="96" y="173"/>
                  </a:cubicBezTo>
                  <a:cubicBezTo>
                    <a:pt x="97" y="171"/>
                    <a:pt x="98" y="168"/>
                    <a:pt x="98" y="167"/>
                  </a:cubicBezTo>
                  <a:cubicBezTo>
                    <a:pt x="98" y="167"/>
                    <a:pt x="99" y="166"/>
                    <a:pt x="99" y="166"/>
                  </a:cubicBezTo>
                  <a:cubicBezTo>
                    <a:pt x="100" y="166"/>
                    <a:pt x="100" y="163"/>
                    <a:pt x="101" y="162"/>
                  </a:cubicBezTo>
                  <a:cubicBezTo>
                    <a:pt x="101" y="162"/>
                    <a:pt x="103" y="159"/>
                    <a:pt x="104" y="159"/>
                  </a:cubicBezTo>
                  <a:cubicBezTo>
                    <a:pt x="104" y="158"/>
                    <a:pt x="104" y="156"/>
                    <a:pt x="104" y="155"/>
                  </a:cubicBezTo>
                  <a:cubicBezTo>
                    <a:pt x="104" y="155"/>
                    <a:pt x="104" y="155"/>
                    <a:pt x="104" y="154"/>
                  </a:cubicBezTo>
                  <a:cubicBezTo>
                    <a:pt x="104" y="152"/>
                    <a:pt x="104" y="152"/>
                    <a:pt x="104" y="152"/>
                  </a:cubicBezTo>
                  <a:cubicBezTo>
                    <a:pt x="104" y="150"/>
                    <a:pt x="102" y="148"/>
                    <a:pt x="101" y="148"/>
                  </a:cubicBezTo>
                  <a:cubicBezTo>
                    <a:pt x="101" y="149"/>
                    <a:pt x="98" y="147"/>
                    <a:pt x="97" y="146"/>
                  </a:cubicBezTo>
                  <a:cubicBezTo>
                    <a:pt x="96" y="146"/>
                    <a:pt x="93" y="145"/>
                    <a:pt x="93" y="145"/>
                  </a:cubicBezTo>
                  <a:cubicBezTo>
                    <a:pt x="92" y="145"/>
                    <a:pt x="89" y="143"/>
                    <a:pt x="88" y="143"/>
                  </a:cubicBezTo>
                  <a:cubicBezTo>
                    <a:pt x="87" y="143"/>
                    <a:pt x="84" y="142"/>
                    <a:pt x="84" y="142"/>
                  </a:cubicBezTo>
                  <a:cubicBezTo>
                    <a:pt x="83" y="141"/>
                    <a:pt x="82" y="137"/>
                    <a:pt x="80" y="136"/>
                  </a:cubicBezTo>
                  <a:cubicBezTo>
                    <a:pt x="78" y="134"/>
                    <a:pt x="74" y="131"/>
                    <a:pt x="73" y="130"/>
                  </a:cubicBezTo>
                  <a:cubicBezTo>
                    <a:pt x="73" y="129"/>
                    <a:pt x="68" y="126"/>
                    <a:pt x="67" y="125"/>
                  </a:cubicBezTo>
                  <a:cubicBezTo>
                    <a:pt x="66" y="125"/>
                    <a:pt x="64" y="124"/>
                    <a:pt x="63" y="125"/>
                  </a:cubicBezTo>
                  <a:cubicBezTo>
                    <a:pt x="63" y="125"/>
                    <a:pt x="61" y="122"/>
                    <a:pt x="61" y="122"/>
                  </a:cubicBezTo>
                  <a:cubicBezTo>
                    <a:pt x="60" y="121"/>
                    <a:pt x="57" y="120"/>
                    <a:pt x="57" y="121"/>
                  </a:cubicBezTo>
                  <a:cubicBezTo>
                    <a:pt x="57" y="122"/>
                    <a:pt x="55" y="121"/>
                    <a:pt x="55" y="121"/>
                  </a:cubicBezTo>
                  <a:cubicBezTo>
                    <a:pt x="54" y="120"/>
                    <a:pt x="53" y="121"/>
                    <a:pt x="52" y="121"/>
                  </a:cubicBezTo>
                  <a:cubicBezTo>
                    <a:pt x="52" y="121"/>
                    <a:pt x="49" y="125"/>
                    <a:pt x="48" y="126"/>
                  </a:cubicBezTo>
                  <a:cubicBezTo>
                    <a:pt x="47" y="126"/>
                    <a:pt x="46" y="125"/>
                    <a:pt x="45" y="125"/>
                  </a:cubicBezTo>
                  <a:cubicBezTo>
                    <a:pt x="45" y="124"/>
                    <a:pt x="42" y="125"/>
                    <a:pt x="42" y="126"/>
                  </a:cubicBezTo>
                  <a:cubicBezTo>
                    <a:pt x="41" y="126"/>
                    <a:pt x="39" y="122"/>
                    <a:pt x="40" y="120"/>
                  </a:cubicBezTo>
                  <a:cubicBezTo>
                    <a:pt x="40" y="118"/>
                    <a:pt x="38" y="115"/>
                    <a:pt x="36" y="114"/>
                  </a:cubicBezTo>
                  <a:cubicBezTo>
                    <a:pt x="35" y="114"/>
                    <a:pt x="34" y="110"/>
                    <a:pt x="35" y="109"/>
                  </a:cubicBezTo>
                  <a:cubicBezTo>
                    <a:pt x="35" y="108"/>
                    <a:pt x="32" y="107"/>
                    <a:pt x="31" y="107"/>
                  </a:cubicBezTo>
                  <a:cubicBezTo>
                    <a:pt x="30" y="106"/>
                    <a:pt x="28" y="109"/>
                    <a:pt x="28" y="109"/>
                  </a:cubicBezTo>
                  <a:cubicBezTo>
                    <a:pt x="28" y="110"/>
                    <a:pt x="20" y="108"/>
                    <a:pt x="21" y="104"/>
                  </a:cubicBezTo>
                  <a:cubicBezTo>
                    <a:pt x="22" y="100"/>
                    <a:pt x="25" y="95"/>
                    <a:pt x="26" y="95"/>
                  </a:cubicBezTo>
                  <a:cubicBezTo>
                    <a:pt x="27" y="94"/>
                    <a:pt x="32" y="94"/>
                    <a:pt x="33" y="94"/>
                  </a:cubicBezTo>
                  <a:cubicBezTo>
                    <a:pt x="34" y="95"/>
                    <a:pt x="35" y="94"/>
                    <a:pt x="35" y="94"/>
                  </a:cubicBezTo>
                  <a:cubicBezTo>
                    <a:pt x="35" y="94"/>
                    <a:pt x="39" y="94"/>
                    <a:pt x="40" y="95"/>
                  </a:cubicBezTo>
                  <a:cubicBezTo>
                    <a:pt x="41" y="95"/>
                    <a:pt x="43" y="99"/>
                    <a:pt x="44" y="100"/>
                  </a:cubicBezTo>
                  <a:cubicBezTo>
                    <a:pt x="45" y="101"/>
                    <a:pt x="45" y="97"/>
                    <a:pt x="46" y="96"/>
                  </a:cubicBezTo>
                  <a:cubicBezTo>
                    <a:pt x="46" y="96"/>
                    <a:pt x="45" y="93"/>
                    <a:pt x="45" y="93"/>
                  </a:cubicBezTo>
                  <a:cubicBezTo>
                    <a:pt x="44" y="92"/>
                    <a:pt x="47" y="87"/>
                    <a:pt x="48" y="86"/>
                  </a:cubicBezTo>
                  <a:cubicBezTo>
                    <a:pt x="50" y="85"/>
                    <a:pt x="52" y="82"/>
                    <a:pt x="52" y="82"/>
                  </a:cubicBezTo>
                  <a:cubicBezTo>
                    <a:pt x="52" y="81"/>
                    <a:pt x="53" y="81"/>
                    <a:pt x="54" y="81"/>
                  </a:cubicBezTo>
                  <a:cubicBezTo>
                    <a:pt x="54" y="80"/>
                    <a:pt x="54" y="76"/>
                    <a:pt x="54" y="75"/>
                  </a:cubicBezTo>
                  <a:cubicBezTo>
                    <a:pt x="55" y="74"/>
                    <a:pt x="58" y="72"/>
                    <a:pt x="59" y="72"/>
                  </a:cubicBezTo>
                  <a:cubicBezTo>
                    <a:pt x="60" y="72"/>
                    <a:pt x="61" y="69"/>
                    <a:pt x="61" y="68"/>
                  </a:cubicBezTo>
                  <a:cubicBezTo>
                    <a:pt x="60" y="68"/>
                    <a:pt x="63" y="65"/>
                    <a:pt x="65" y="65"/>
                  </a:cubicBezTo>
                  <a:cubicBezTo>
                    <a:pt x="67" y="64"/>
                    <a:pt x="68" y="66"/>
                    <a:pt x="68" y="66"/>
                  </a:cubicBezTo>
                  <a:cubicBezTo>
                    <a:pt x="68" y="66"/>
                    <a:pt x="70" y="65"/>
                    <a:pt x="71" y="64"/>
                  </a:cubicBezTo>
                  <a:cubicBezTo>
                    <a:pt x="72" y="63"/>
                    <a:pt x="71" y="61"/>
                    <a:pt x="70" y="61"/>
                  </a:cubicBezTo>
                  <a:cubicBezTo>
                    <a:pt x="70" y="60"/>
                    <a:pt x="70" y="58"/>
                    <a:pt x="71" y="58"/>
                  </a:cubicBezTo>
                  <a:cubicBezTo>
                    <a:pt x="72" y="57"/>
                    <a:pt x="73" y="55"/>
                    <a:pt x="72" y="55"/>
                  </a:cubicBezTo>
                  <a:cubicBezTo>
                    <a:pt x="72" y="54"/>
                    <a:pt x="76" y="55"/>
                    <a:pt x="77" y="54"/>
                  </a:cubicBezTo>
                  <a:cubicBezTo>
                    <a:pt x="79" y="53"/>
                    <a:pt x="78" y="57"/>
                    <a:pt x="77" y="58"/>
                  </a:cubicBezTo>
                  <a:cubicBezTo>
                    <a:pt x="76" y="60"/>
                    <a:pt x="77" y="61"/>
                    <a:pt x="78" y="61"/>
                  </a:cubicBezTo>
                  <a:cubicBezTo>
                    <a:pt x="79" y="60"/>
                    <a:pt x="79" y="61"/>
                    <a:pt x="80" y="62"/>
                  </a:cubicBezTo>
                  <a:cubicBezTo>
                    <a:pt x="80" y="62"/>
                    <a:pt x="81" y="61"/>
                    <a:pt x="82" y="62"/>
                  </a:cubicBezTo>
                  <a:cubicBezTo>
                    <a:pt x="83" y="62"/>
                    <a:pt x="84" y="61"/>
                    <a:pt x="84" y="60"/>
                  </a:cubicBezTo>
                  <a:cubicBezTo>
                    <a:pt x="84" y="59"/>
                    <a:pt x="81" y="57"/>
                    <a:pt x="81" y="56"/>
                  </a:cubicBezTo>
                  <a:cubicBezTo>
                    <a:pt x="81" y="56"/>
                    <a:pt x="81" y="50"/>
                    <a:pt x="81" y="49"/>
                  </a:cubicBezTo>
                  <a:cubicBezTo>
                    <a:pt x="80" y="48"/>
                    <a:pt x="79" y="46"/>
                    <a:pt x="78" y="46"/>
                  </a:cubicBezTo>
                  <a:cubicBezTo>
                    <a:pt x="78" y="47"/>
                    <a:pt x="77" y="43"/>
                    <a:pt x="76" y="43"/>
                  </a:cubicBezTo>
                  <a:cubicBezTo>
                    <a:pt x="75" y="42"/>
                    <a:pt x="75" y="40"/>
                    <a:pt x="75" y="40"/>
                  </a:cubicBezTo>
                  <a:cubicBezTo>
                    <a:pt x="75" y="39"/>
                    <a:pt x="73" y="37"/>
                    <a:pt x="72" y="35"/>
                  </a:cubicBezTo>
                  <a:cubicBezTo>
                    <a:pt x="71" y="34"/>
                    <a:pt x="70" y="34"/>
                    <a:pt x="70" y="35"/>
                  </a:cubicBezTo>
                  <a:cubicBezTo>
                    <a:pt x="70" y="35"/>
                    <a:pt x="68" y="35"/>
                    <a:pt x="68" y="35"/>
                  </a:cubicBezTo>
                  <a:cubicBezTo>
                    <a:pt x="67" y="35"/>
                    <a:pt x="66" y="32"/>
                    <a:pt x="66" y="31"/>
                  </a:cubicBezTo>
                  <a:cubicBezTo>
                    <a:pt x="66" y="30"/>
                    <a:pt x="63" y="30"/>
                    <a:pt x="62" y="29"/>
                  </a:cubicBezTo>
                  <a:cubicBezTo>
                    <a:pt x="62" y="28"/>
                    <a:pt x="59" y="29"/>
                    <a:pt x="59" y="28"/>
                  </a:cubicBezTo>
                  <a:cubicBezTo>
                    <a:pt x="59" y="27"/>
                    <a:pt x="57" y="27"/>
                    <a:pt x="56" y="27"/>
                  </a:cubicBezTo>
                  <a:cubicBezTo>
                    <a:pt x="56" y="27"/>
                    <a:pt x="56" y="35"/>
                    <a:pt x="56" y="37"/>
                  </a:cubicBezTo>
                  <a:cubicBezTo>
                    <a:pt x="55" y="40"/>
                    <a:pt x="53" y="41"/>
                    <a:pt x="53" y="41"/>
                  </a:cubicBezTo>
                  <a:cubicBezTo>
                    <a:pt x="52" y="41"/>
                    <a:pt x="53" y="43"/>
                    <a:pt x="53" y="43"/>
                  </a:cubicBezTo>
                  <a:cubicBezTo>
                    <a:pt x="53" y="43"/>
                    <a:pt x="52" y="45"/>
                    <a:pt x="51" y="47"/>
                  </a:cubicBezTo>
                  <a:cubicBezTo>
                    <a:pt x="51" y="49"/>
                    <a:pt x="50" y="47"/>
                    <a:pt x="49" y="45"/>
                  </a:cubicBezTo>
                  <a:cubicBezTo>
                    <a:pt x="49" y="44"/>
                    <a:pt x="47" y="42"/>
                    <a:pt x="47" y="42"/>
                  </a:cubicBezTo>
                  <a:cubicBezTo>
                    <a:pt x="47" y="43"/>
                    <a:pt x="46" y="42"/>
                    <a:pt x="45" y="42"/>
                  </a:cubicBezTo>
                  <a:cubicBezTo>
                    <a:pt x="45" y="42"/>
                    <a:pt x="42" y="40"/>
                    <a:pt x="40" y="40"/>
                  </a:cubicBezTo>
                  <a:cubicBezTo>
                    <a:pt x="39" y="39"/>
                    <a:pt x="38" y="35"/>
                    <a:pt x="38" y="35"/>
                  </a:cubicBezTo>
                  <a:cubicBezTo>
                    <a:pt x="37" y="34"/>
                    <a:pt x="38" y="34"/>
                    <a:pt x="37" y="33"/>
                  </a:cubicBezTo>
                  <a:cubicBezTo>
                    <a:pt x="37" y="33"/>
                    <a:pt x="40" y="30"/>
                    <a:pt x="41" y="30"/>
                  </a:cubicBezTo>
                  <a:cubicBezTo>
                    <a:pt x="41" y="29"/>
                    <a:pt x="44" y="25"/>
                    <a:pt x="45" y="24"/>
                  </a:cubicBezTo>
                  <a:cubicBezTo>
                    <a:pt x="46" y="24"/>
                    <a:pt x="47" y="22"/>
                    <a:pt x="47" y="21"/>
                  </a:cubicBezTo>
                  <a:cubicBezTo>
                    <a:pt x="47" y="21"/>
                    <a:pt x="51" y="20"/>
                    <a:pt x="53" y="19"/>
                  </a:cubicBezTo>
                  <a:cubicBezTo>
                    <a:pt x="54" y="19"/>
                    <a:pt x="55" y="15"/>
                    <a:pt x="55" y="14"/>
                  </a:cubicBezTo>
                  <a:cubicBezTo>
                    <a:pt x="55" y="13"/>
                    <a:pt x="54" y="11"/>
                    <a:pt x="54" y="11"/>
                  </a:cubicBezTo>
                  <a:cubicBezTo>
                    <a:pt x="53" y="11"/>
                    <a:pt x="56" y="10"/>
                    <a:pt x="56" y="11"/>
                  </a:cubicBezTo>
                  <a:cubicBezTo>
                    <a:pt x="57" y="11"/>
                    <a:pt x="60" y="10"/>
                    <a:pt x="61" y="11"/>
                  </a:cubicBezTo>
                  <a:cubicBezTo>
                    <a:pt x="62" y="11"/>
                    <a:pt x="63" y="12"/>
                    <a:pt x="65" y="13"/>
                  </a:cubicBezTo>
                  <a:cubicBezTo>
                    <a:pt x="65" y="13"/>
                    <a:pt x="65" y="13"/>
                    <a:pt x="65" y="16"/>
                  </a:cubicBezTo>
                  <a:cubicBezTo>
                    <a:pt x="64" y="20"/>
                    <a:pt x="64" y="20"/>
                    <a:pt x="64" y="20"/>
                  </a:cubicBezTo>
                  <a:cubicBezTo>
                    <a:pt x="60" y="22"/>
                    <a:pt x="59" y="24"/>
                    <a:pt x="61" y="24"/>
                  </a:cubicBezTo>
                  <a:cubicBezTo>
                    <a:pt x="62" y="24"/>
                    <a:pt x="68" y="27"/>
                    <a:pt x="69" y="28"/>
                  </a:cubicBezTo>
                  <a:cubicBezTo>
                    <a:pt x="71" y="29"/>
                    <a:pt x="72" y="26"/>
                    <a:pt x="72" y="25"/>
                  </a:cubicBezTo>
                  <a:cubicBezTo>
                    <a:pt x="73" y="25"/>
                    <a:pt x="73" y="22"/>
                    <a:pt x="72" y="21"/>
                  </a:cubicBezTo>
                  <a:cubicBezTo>
                    <a:pt x="72" y="21"/>
                    <a:pt x="74" y="21"/>
                    <a:pt x="75" y="21"/>
                  </a:cubicBezTo>
                  <a:cubicBezTo>
                    <a:pt x="75" y="22"/>
                    <a:pt x="76" y="21"/>
                    <a:pt x="77" y="20"/>
                  </a:cubicBezTo>
                  <a:cubicBezTo>
                    <a:pt x="77" y="20"/>
                    <a:pt x="77" y="18"/>
                    <a:pt x="78" y="17"/>
                  </a:cubicBezTo>
                  <a:cubicBezTo>
                    <a:pt x="78" y="17"/>
                    <a:pt x="77" y="16"/>
                    <a:pt x="77" y="16"/>
                  </a:cubicBezTo>
                  <a:cubicBezTo>
                    <a:pt x="76" y="15"/>
                    <a:pt x="74" y="14"/>
                    <a:pt x="73" y="14"/>
                  </a:cubicBezTo>
                  <a:cubicBezTo>
                    <a:pt x="72" y="13"/>
                    <a:pt x="72" y="11"/>
                    <a:pt x="72" y="11"/>
                  </a:cubicBezTo>
                  <a:cubicBezTo>
                    <a:pt x="73" y="11"/>
                    <a:pt x="72" y="8"/>
                    <a:pt x="72" y="8"/>
                  </a:cubicBezTo>
                  <a:cubicBezTo>
                    <a:pt x="71" y="7"/>
                    <a:pt x="68" y="6"/>
                    <a:pt x="67" y="6"/>
                  </a:cubicBezTo>
                  <a:cubicBezTo>
                    <a:pt x="67" y="6"/>
                    <a:pt x="66" y="4"/>
                    <a:pt x="65" y="4"/>
                  </a:cubicBezTo>
                  <a:cubicBezTo>
                    <a:pt x="64" y="3"/>
                    <a:pt x="61" y="3"/>
                    <a:pt x="60" y="3"/>
                  </a:cubicBezTo>
                  <a:cubicBezTo>
                    <a:pt x="59" y="3"/>
                    <a:pt x="57" y="1"/>
                    <a:pt x="56" y="1"/>
                  </a:cubicBezTo>
                  <a:cubicBezTo>
                    <a:pt x="54" y="2"/>
                    <a:pt x="53" y="0"/>
                    <a:pt x="52" y="0"/>
                  </a:cubicBezTo>
                  <a:cubicBezTo>
                    <a:pt x="52" y="0"/>
                    <a:pt x="48" y="4"/>
                    <a:pt x="48" y="6"/>
                  </a:cubicBezTo>
                  <a:cubicBezTo>
                    <a:pt x="48" y="9"/>
                    <a:pt x="49" y="11"/>
                    <a:pt x="50" y="11"/>
                  </a:cubicBezTo>
                  <a:cubicBezTo>
                    <a:pt x="51" y="12"/>
                    <a:pt x="50" y="14"/>
                    <a:pt x="49" y="15"/>
                  </a:cubicBezTo>
                  <a:cubicBezTo>
                    <a:pt x="49" y="15"/>
                    <a:pt x="47" y="14"/>
                    <a:pt x="48" y="13"/>
                  </a:cubicBezTo>
                  <a:cubicBezTo>
                    <a:pt x="48" y="13"/>
                    <a:pt x="46" y="10"/>
                    <a:pt x="46" y="9"/>
                  </a:cubicBezTo>
                  <a:cubicBezTo>
                    <a:pt x="45" y="8"/>
                    <a:pt x="43" y="7"/>
                    <a:pt x="42" y="7"/>
                  </a:cubicBezTo>
                  <a:cubicBezTo>
                    <a:pt x="41" y="8"/>
                    <a:pt x="41" y="8"/>
                    <a:pt x="40" y="9"/>
                  </a:cubicBezTo>
                  <a:cubicBezTo>
                    <a:pt x="40" y="10"/>
                    <a:pt x="40" y="11"/>
                    <a:pt x="40" y="12"/>
                  </a:cubicBezTo>
                  <a:cubicBezTo>
                    <a:pt x="40" y="14"/>
                    <a:pt x="38" y="14"/>
                    <a:pt x="38" y="13"/>
                  </a:cubicBezTo>
                  <a:cubicBezTo>
                    <a:pt x="38" y="13"/>
                    <a:pt x="37" y="13"/>
                    <a:pt x="37" y="13"/>
                  </a:cubicBezTo>
                  <a:cubicBezTo>
                    <a:pt x="36" y="14"/>
                    <a:pt x="35" y="15"/>
                    <a:pt x="34" y="15"/>
                  </a:cubicBezTo>
                  <a:cubicBezTo>
                    <a:pt x="34" y="16"/>
                    <a:pt x="33" y="17"/>
                    <a:pt x="32" y="18"/>
                  </a:cubicBezTo>
                  <a:cubicBezTo>
                    <a:pt x="32" y="19"/>
                    <a:pt x="31" y="20"/>
                    <a:pt x="30" y="21"/>
                  </a:cubicBezTo>
                  <a:cubicBezTo>
                    <a:pt x="30" y="22"/>
                    <a:pt x="29" y="23"/>
                    <a:pt x="28" y="24"/>
                  </a:cubicBezTo>
                  <a:cubicBezTo>
                    <a:pt x="27" y="25"/>
                    <a:pt x="27" y="26"/>
                    <a:pt x="26" y="28"/>
                  </a:cubicBezTo>
                  <a:cubicBezTo>
                    <a:pt x="25" y="29"/>
                    <a:pt x="24" y="30"/>
                    <a:pt x="23" y="32"/>
                  </a:cubicBezTo>
                  <a:cubicBezTo>
                    <a:pt x="22" y="33"/>
                    <a:pt x="22" y="34"/>
                    <a:pt x="21" y="35"/>
                  </a:cubicBezTo>
                  <a:cubicBezTo>
                    <a:pt x="21" y="36"/>
                    <a:pt x="20" y="37"/>
                    <a:pt x="20" y="37"/>
                  </a:cubicBezTo>
                  <a:cubicBezTo>
                    <a:pt x="19" y="39"/>
                    <a:pt x="18" y="40"/>
                    <a:pt x="18" y="41"/>
                  </a:cubicBezTo>
                  <a:cubicBezTo>
                    <a:pt x="17" y="42"/>
                    <a:pt x="17" y="42"/>
                    <a:pt x="17" y="43"/>
                  </a:cubicBezTo>
                  <a:cubicBezTo>
                    <a:pt x="15" y="46"/>
                    <a:pt x="14" y="49"/>
                    <a:pt x="13" y="52"/>
                  </a:cubicBezTo>
                  <a:cubicBezTo>
                    <a:pt x="13" y="52"/>
                    <a:pt x="12" y="52"/>
                    <a:pt x="12" y="52"/>
                  </a:cubicBezTo>
                  <a:cubicBezTo>
                    <a:pt x="12" y="53"/>
                    <a:pt x="11" y="55"/>
                    <a:pt x="11" y="56"/>
                  </a:cubicBezTo>
                  <a:cubicBezTo>
                    <a:pt x="10" y="57"/>
                    <a:pt x="10" y="58"/>
                    <a:pt x="10" y="58"/>
                  </a:cubicBezTo>
                  <a:cubicBezTo>
                    <a:pt x="9" y="60"/>
                    <a:pt x="9" y="61"/>
                    <a:pt x="8" y="63"/>
                  </a:cubicBezTo>
                  <a:cubicBezTo>
                    <a:pt x="8" y="63"/>
                    <a:pt x="8" y="63"/>
                    <a:pt x="8" y="63"/>
                  </a:cubicBezTo>
                  <a:cubicBezTo>
                    <a:pt x="6" y="69"/>
                    <a:pt x="5" y="74"/>
                    <a:pt x="3" y="79"/>
                  </a:cubicBezTo>
                  <a:cubicBezTo>
                    <a:pt x="3" y="80"/>
                    <a:pt x="3" y="80"/>
                    <a:pt x="3" y="80"/>
                  </a:cubicBezTo>
                  <a:cubicBezTo>
                    <a:pt x="2" y="86"/>
                    <a:pt x="1" y="92"/>
                    <a:pt x="0" y="97"/>
                  </a:cubicBezTo>
                  <a:cubicBezTo>
                    <a:pt x="0" y="97"/>
                    <a:pt x="0" y="97"/>
                    <a:pt x="0" y="97"/>
                  </a:cubicBezTo>
                  <a:cubicBezTo>
                    <a:pt x="1" y="98"/>
                    <a:pt x="2" y="99"/>
                    <a:pt x="2" y="100"/>
                  </a:cubicBezTo>
                  <a:cubicBezTo>
                    <a:pt x="3" y="102"/>
                    <a:pt x="5" y="103"/>
                    <a:pt x="5" y="103"/>
                  </a:cubicBezTo>
                  <a:cubicBezTo>
                    <a:pt x="6" y="103"/>
                    <a:pt x="6" y="100"/>
                    <a:pt x="6" y="99"/>
                  </a:cubicBezTo>
                  <a:cubicBezTo>
                    <a:pt x="5" y="99"/>
                    <a:pt x="6" y="98"/>
                    <a:pt x="6" y="99"/>
                  </a:cubicBezTo>
                  <a:cubicBezTo>
                    <a:pt x="6" y="99"/>
                    <a:pt x="9" y="102"/>
                    <a:pt x="9" y="103"/>
                  </a:cubicBezTo>
                  <a:cubicBezTo>
                    <a:pt x="10" y="104"/>
                    <a:pt x="11" y="110"/>
                    <a:pt x="12" y="111"/>
                  </a:cubicBezTo>
                  <a:cubicBezTo>
                    <a:pt x="13" y="113"/>
                    <a:pt x="20" y="115"/>
                    <a:pt x="22" y="116"/>
                  </a:cubicBezTo>
                  <a:cubicBezTo>
                    <a:pt x="24" y="116"/>
                    <a:pt x="27" y="119"/>
                    <a:pt x="28" y="120"/>
                  </a:cubicBezTo>
                  <a:cubicBezTo>
                    <a:pt x="28" y="120"/>
                    <a:pt x="31" y="121"/>
                    <a:pt x="32" y="121"/>
                  </a:cubicBezTo>
                  <a:cubicBezTo>
                    <a:pt x="32" y="121"/>
                    <a:pt x="34" y="123"/>
                    <a:pt x="35" y="124"/>
                  </a:cubicBezTo>
                  <a:cubicBezTo>
                    <a:pt x="35" y="124"/>
                    <a:pt x="36" y="126"/>
                    <a:pt x="36" y="126"/>
                  </a:cubicBezTo>
                  <a:cubicBezTo>
                    <a:pt x="36" y="126"/>
                    <a:pt x="40" y="128"/>
                    <a:pt x="41" y="129"/>
                  </a:cubicBezTo>
                  <a:cubicBezTo>
                    <a:pt x="42" y="130"/>
                    <a:pt x="43" y="130"/>
                    <a:pt x="44" y="129"/>
                  </a:cubicBezTo>
                  <a:cubicBezTo>
                    <a:pt x="44" y="129"/>
                    <a:pt x="45" y="131"/>
                    <a:pt x="45" y="132"/>
                  </a:cubicBezTo>
                  <a:cubicBezTo>
                    <a:pt x="46" y="133"/>
                    <a:pt x="46" y="135"/>
                    <a:pt x="45" y="136"/>
                  </a:cubicBezTo>
                  <a:cubicBezTo>
                    <a:pt x="45" y="136"/>
                    <a:pt x="44" y="140"/>
                    <a:pt x="44" y="141"/>
                  </a:cubicBezTo>
                  <a:cubicBezTo>
                    <a:pt x="43" y="142"/>
                    <a:pt x="42" y="147"/>
                    <a:pt x="42" y="149"/>
                  </a:cubicBezTo>
                  <a:cubicBezTo>
                    <a:pt x="42" y="150"/>
                    <a:pt x="44" y="152"/>
                    <a:pt x="45" y="153"/>
                  </a:cubicBezTo>
                  <a:cubicBezTo>
                    <a:pt x="46" y="153"/>
                    <a:pt x="45" y="154"/>
                    <a:pt x="45" y="154"/>
                  </a:cubicBezTo>
                  <a:cubicBezTo>
                    <a:pt x="44" y="154"/>
                    <a:pt x="44" y="160"/>
                    <a:pt x="46" y="161"/>
                  </a:cubicBezTo>
                  <a:cubicBezTo>
                    <a:pt x="48" y="162"/>
                    <a:pt x="49" y="164"/>
                    <a:pt x="49" y="165"/>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Line 44"/>
            <p:cNvSpPr>
              <a:spLocks noChangeShapeType="1"/>
            </p:cNvSpPr>
            <p:nvPr/>
          </p:nvSpPr>
          <p:spPr bwMode="auto">
            <a:xfrm>
              <a:off x="10593388" y="284956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Line 45"/>
            <p:cNvSpPr>
              <a:spLocks noChangeShapeType="1"/>
            </p:cNvSpPr>
            <p:nvPr/>
          </p:nvSpPr>
          <p:spPr bwMode="auto">
            <a:xfrm>
              <a:off x="10593388" y="284956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46"/>
            <p:cNvSpPr>
              <a:spLocks/>
            </p:cNvSpPr>
            <p:nvPr/>
          </p:nvSpPr>
          <p:spPr bwMode="auto">
            <a:xfrm>
              <a:off x="10420350" y="1979613"/>
              <a:ext cx="325437" cy="220663"/>
            </a:xfrm>
            <a:custGeom>
              <a:avLst/>
              <a:gdLst>
                <a:gd name="T0" fmla="*/ 7 w 34"/>
                <a:gd name="T1" fmla="*/ 23 h 23"/>
                <a:gd name="T2" fmla="*/ 12 w 34"/>
                <a:gd name="T3" fmla="*/ 21 h 23"/>
                <a:gd name="T4" fmla="*/ 12 w 34"/>
                <a:gd name="T5" fmla="*/ 19 h 23"/>
                <a:gd name="T6" fmla="*/ 13 w 34"/>
                <a:gd name="T7" fmla="*/ 19 h 23"/>
                <a:gd name="T8" fmla="*/ 15 w 34"/>
                <a:gd name="T9" fmla="*/ 14 h 23"/>
                <a:gd name="T10" fmla="*/ 22 w 34"/>
                <a:gd name="T11" fmla="*/ 11 h 23"/>
                <a:gd name="T12" fmla="*/ 26 w 34"/>
                <a:gd name="T13" fmla="*/ 8 h 23"/>
                <a:gd name="T14" fmla="*/ 28 w 34"/>
                <a:gd name="T15" fmla="*/ 5 h 23"/>
                <a:gd name="T16" fmla="*/ 32 w 34"/>
                <a:gd name="T17" fmla="*/ 2 h 23"/>
                <a:gd name="T18" fmla="*/ 34 w 34"/>
                <a:gd name="T19" fmla="*/ 0 h 23"/>
                <a:gd name="T20" fmla="*/ 20 w 34"/>
                <a:gd name="T21" fmla="*/ 7 h 23"/>
                <a:gd name="T22" fmla="*/ 20 w 34"/>
                <a:gd name="T23" fmla="*/ 7 h 23"/>
                <a:gd name="T24" fmla="*/ 15 w 34"/>
                <a:gd name="T25" fmla="*/ 11 h 23"/>
                <a:gd name="T26" fmla="*/ 11 w 34"/>
                <a:gd name="T27" fmla="*/ 14 h 23"/>
                <a:gd name="T28" fmla="*/ 10 w 34"/>
                <a:gd name="T29" fmla="*/ 15 h 23"/>
                <a:gd name="T30" fmla="*/ 6 w 34"/>
                <a:gd name="T31" fmla="*/ 19 h 23"/>
                <a:gd name="T32" fmla="*/ 5 w 34"/>
                <a:gd name="T33" fmla="*/ 19 h 23"/>
                <a:gd name="T34" fmla="*/ 0 w 34"/>
                <a:gd name="T35" fmla="*/ 23 h 23"/>
                <a:gd name="T36" fmla="*/ 7 w 34"/>
                <a:gd name="T3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23">
                  <a:moveTo>
                    <a:pt x="7" y="23"/>
                  </a:moveTo>
                  <a:cubicBezTo>
                    <a:pt x="9" y="22"/>
                    <a:pt x="12" y="22"/>
                    <a:pt x="12" y="21"/>
                  </a:cubicBezTo>
                  <a:cubicBezTo>
                    <a:pt x="12" y="21"/>
                    <a:pt x="12" y="19"/>
                    <a:pt x="12" y="19"/>
                  </a:cubicBezTo>
                  <a:cubicBezTo>
                    <a:pt x="12" y="19"/>
                    <a:pt x="12" y="19"/>
                    <a:pt x="13" y="19"/>
                  </a:cubicBezTo>
                  <a:cubicBezTo>
                    <a:pt x="13" y="19"/>
                    <a:pt x="15" y="15"/>
                    <a:pt x="15" y="14"/>
                  </a:cubicBezTo>
                  <a:cubicBezTo>
                    <a:pt x="16" y="13"/>
                    <a:pt x="21" y="12"/>
                    <a:pt x="22" y="11"/>
                  </a:cubicBezTo>
                  <a:cubicBezTo>
                    <a:pt x="23" y="10"/>
                    <a:pt x="25" y="8"/>
                    <a:pt x="26" y="8"/>
                  </a:cubicBezTo>
                  <a:cubicBezTo>
                    <a:pt x="27" y="8"/>
                    <a:pt x="28" y="6"/>
                    <a:pt x="28" y="5"/>
                  </a:cubicBezTo>
                  <a:cubicBezTo>
                    <a:pt x="28" y="5"/>
                    <a:pt x="31" y="3"/>
                    <a:pt x="32" y="2"/>
                  </a:cubicBezTo>
                  <a:cubicBezTo>
                    <a:pt x="33" y="2"/>
                    <a:pt x="34" y="0"/>
                    <a:pt x="34" y="0"/>
                  </a:cubicBezTo>
                  <a:cubicBezTo>
                    <a:pt x="33" y="0"/>
                    <a:pt x="26" y="4"/>
                    <a:pt x="20" y="7"/>
                  </a:cubicBezTo>
                  <a:cubicBezTo>
                    <a:pt x="20" y="7"/>
                    <a:pt x="20" y="7"/>
                    <a:pt x="20" y="7"/>
                  </a:cubicBezTo>
                  <a:cubicBezTo>
                    <a:pt x="18" y="9"/>
                    <a:pt x="17" y="10"/>
                    <a:pt x="15" y="11"/>
                  </a:cubicBezTo>
                  <a:cubicBezTo>
                    <a:pt x="14" y="12"/>
                    <a:pt x="13" y="13"/>
                    <a:pt x="11" y="14"/>
                  </a:cubicBezTo>
                  <a:cubicBezTo>
                    <a:pt x="11" y="14"/>
                    <a:pt x="10" y="15"/>
                    <a:pt x="10" y="15"/>
                  </a:cubicBezTo>
                  <a:cubicBezTo>
                    <a:pt x="8" y="16"/>
                    <a:pt x="7" y="17"/>
                    <a:pt x="6" y="19"/>
                  </a:cubicBezTo>
                  <a:cubicBezTo>
                    <a:pt x="5" y="19"/>
                    <a:pt x="5" y="19"/>
                    <a:pt x="5" y="19"/>
                  </a:cubicBezTo>
                  <a:cubicBezTo>
                    <a:pt x="3" y="21"/>
                    <a:pt x="2" y="22"/>
                    <a:pt x="0" y="23"/>
                  </a:cubicBezTo>
                  <a:cubicBezTo>
                    <a:pt x="2" y="23"/>
                    <a:pt x="5" y="23"/>
                    <a:pt x="7" y="23"/>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47"/>
            <p:cNvSpPr>
              <a:spLocks/>
            </p:cNvSpPr>
            <p:nvPr/>
          </p:nvSpPr>
          <p:spPr bwMode="auto">
            <a:xfrm>
              <a:off x="11166475" y="2333625"/>
              <a:ext cx="315912" cy="658813"/>
            </a:xfrm>
            <a:custGeom>
              <a:avLst/>
              <a:gdLst>
                <a:gd name="T0" fmla="*/ 31 w 33"/>
                <a:gd name="T1" fmla="*/ 65 h 69"/>
                <a:gd name="T2" fmla="*/ 31 w 33"/>
                <a:gd name="T3" fmla="*/ 67 h 69"/>
                <a:gd name="T4" fmla="*/ 33 w 33"/>
                <a:gd name="T5" fmla="*/ 65 h 69"/>
                <a:gd name="T6" fmla="*/ 33 w 33"/>
                <a:gd name="T7" fmla="*/ 56 h 69"/>
                <a:gd name="T8" fmla="*/ 33 w 33"/>
                <a:gd name="T9" fmla="*/ 56 h 69"/>
                <a:gd name="T10" fmla="*/ 33 w 33"/>
                <a:gd name="T11" fmla="*/ 55 h 69"/>
                <a:gd name="T12" fmla="*/ 33 w 33"/>
                <a:gd name="T13" fmla="*/ 0 h 69"/>
                <a:gd name="T14" fmla="*/ 31 w 33"/>
                <a:gd name="T15" fmla="*/ 2 h 69"/>
                <a:gd name="T16" fmla="*/ 27 w 33"/>
                <a:gd name="T17" fmla="*/ 9 h 69"/>
                <a:gd name="T18" fmla="*/ 24 w 33"/>
                <a:gd name="T19" fmla="*/ 10 h 69"/>
                <a:gd name="T20" fmla="*/ 23 w 33"/>
                <a:gd name="T21" fmla="*/ 12 h 69"/>
                <a:gd name="T22" fmla="*/ 19 w 33"/>
                <a:gd name="T23" fmla="*/ 16 h 69"/>
                <a:gd name="T24" fmla="*/ 20 w 33"/>
                <a:gd name="T25" fmla="*/ 23 h 69"/>
                <a:gd name="T26" fmla="*/ 22 w 33"/>
                <a:gd name="T27" fmla="*/ 27 h 69"/>
                <a:gd name="T28" fmla="*/ 22 w 33"/>
                <a:gd name="T29" fmla="*/ 31 h 69"/>
                <a:gd name="T30" fmla="*/ 23 w 33"/>
                <a:gd name="T31" fmla="*/ 33 h 69"/>
                <a:gd name="T32" fmla="*/ 19 w 33"/>
                <a:gd name="T33" fmla="*/ 34 h 69"/>
                <a:gd name="T34" fmla="*/ 17 w 33"/>
                <a:gd name="T35" fmla="*/ 37 h 69"/>
                <a:gd name="T36" fmla="*/ 13 w 33"/>
                <a:gd name="T37" fmla="*/ 39 h 69"/>
                <a:gd name="T38" fmla="*/ 14 w 33"/>
                <a:gd name="T39" fmla="*/ 37 h 69"/>
                <a:gd name="T40" fmla="*/ 14 w 33"/>
                <a:gd name="T41" fmla="*/ 34 h 69"/>
                <a:gd name="T42" fmla="*/ 12 w 33"/>
                <a:gd name="T43" fmla="*/ 28 h 69"/>
                <a:gd name="T44" fmla="*/ 10 w 33"/>
                <a:gd name="T45" fmla="*/ 25 h 69"/>
                <a:gd name="T46" fmla="*/ 10 w 33"/>
                <a:gd name="T47" fmla="*/ 23 h 69"/>
                <a:gd name="T48" fmla="*/ 7 w 33"/>
                <a:gd name="T49" fmla="*/ 23 h 69"/>
                <a:gd name="T50" fmla="*/ 6 w 33"/>
                <a:gd name="T51" fmla="*/ 29 h 69"/>
                <a:gd name="T52" fmla="*/ 7 w 33"/>
                <a:gd name="T53" fmla="*/ 32 h 69"/>
                <a:gd name="T54" fmla="*/ 7 w 33"/>
                <a:gd name="T55" fmla="*/ 35 h 69"/>
                <a:gd name="T56" fmla="*/ 6 w 33"/>
                <a:gd name="T57" fmla="*/ 39 h 69"/>
                <a:gd name="T58" fmla="*/ 5 w 33"/>
                <a:gd name="T59" fmla="*/ 42 h 69"/>
                <a:gd name="T60" fmla="*/ 10 w 33"/>
                <a:gd name="T61" fmla="*/ 42 h 69"/>
                <a:gd name="T62" fmla="*/ 12 w 33"/>
                <a:gd name="T63" fmla="*/ 42 h 69"/>
                <a:gd name="T64" fmla="*/ 9 w 33"/>
                <a:gd name="T65" fmla="*/ 44 h 69"/>
                <a:gd name="T66" fmla="*/ 6 w 33"/>
                <a:gd name="T67" fmla="*/ 47 h 69"/>
                <a:gd name="T68" fmla="*/ 7 w 33"/>
                <a:gd name="T69" fmla="*/ 48 h 69"/>
                <a:gd name="T70" fmla="*/ 10 w 33"/>
                <a:gd name="T71" fmla="*/ 52 h 69"/>
                <a:gd name="T72" fmla="*/ 10 w 33"/>
                <a:gd name="T73" fmla="*/ 55 h 69"/>
                <a:gd name="T74" fmla="*/ 4 w 33"/>
                <a:gd name="T75" fmla="*/ 55 h 69"/>
                <a:gd name="T76" fmla="*/ 0 w 33"/>
                <a:gd name="T77" fmla="*/ 60 h 69"/>
                <a:gd name="T78" fmla="*/ 0 w 33"/>
                <a:gd name="T79" fmla="*/ 66 h 69"/>
                <a:gd name="T80" fmla="*/ 5 w 33"/>
                <a:gd name="T81" fmla="*/ 68 h 69"/>
                <a:gd name="T82" fmla="*/ 9 w 33"/>
                <a:gd name="T83" fmla="*/ 68 h 69"/>
                <a:gd name="T84" fmla="*/ 13 w 33"/>
                <a:gd name="T85" fmla="*/ 63 h 69"/>
                <a:gd name="T86" fmla="*/ 17 w 33"/>
                <a:gd name="T87" fmla="*/ 58 h 69"/>
                <a:gd name="T88" fmla="*/ 22 w 33"/>
                <a:gd name="T89" fmla="*/ 56 h 69"/>
                <a:gd name="T90" fmla="*/ 23 w 33"/>
                <a:gd name="T91" fmla="*/ 61 h 69"/>
                <a:gd name="T92" fmla="*/ 27 w 33"/>
                <a:gd name="T93" fmla="*/ 61 h 69"/>
                <a:gd name="T94" fmla="*/ 27 w 33"/>
                <a:gd name="T95" fmla="*/ 59 h 69"/>
                <a:gd name="T96" fmla="*/ 31 w 33"/>
                <a:gd name="T97" fmla="*/ 62 h 69"/>
                <a:gd name="T98" fmla="*/ 31 w 33"/>
                <a:gd name="T99" fmla="*/ 6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 h="69">
                  <a:moveTo>
                    <a:pt x="31" y="65"/>
                  </a:moveTo>
                  <a:cubicBezTo>
                    <a:pt x="30" y="65"/>
                    <a:pt x="30" y="67"/>
                    <a:pt x="31" y="67"/>
                  </a:cubicBezTo>
                  <a:cubicBezTo>
                    <a:pt x="32" y="67"/>
                    <a:pt x="32" y="66"/>
                    <a:pt x="33" y="65"/>
                  </a:cubicBezTo>
                  <a:cubicBezTo>
                    <a:pt x="33" y="56"/>
                    <a:pt x="33" y="56"/>
                    <a:pt x="33" y="56"/>
                  </a:cubicBezTo>
                  <a:cubicBezTo>
                    <a:pt x="33" y="56"/>
                    <a:pt x="33" y="56"/>
                    <a:pt x="33" y="56"/>
                  </a:cubicBezTo>
                  <a:cubicBezTo>
                    <a:pt x="32" y="55"/>
                    <a:pt x="32" y="55"/>
                    <a:pt x="33" y="55"/>
                  </a:cubicBezTo>
                  <a:cubicBezTo>
                    <a:pt x="33" y="0"/>
                    <a:pt x="33" y="0"/>
                    <a:pt x="33" y="0"/>
                  </a:cubicBezTo>
                  <a:cubicBezTo>
                    <a:pt x="32" y="1"/>
                    <a:pt x="31" y="2"/>
                    <a:pt x="31" y="2"/>
                  </a:cubicBezTo>
                  <a:cubicBezTo>
                    <a:pt x="30" y="3"/>
                    <a:pt x="27" y="7"/>
                    <a:pt x="27" y="9"/>
                  </a:cubicBezTo>
                  <a:cubicBezTo>
                    <a:pt x="26" y="10"/>
                    <a:pt x="25" y="10"/>
                    <a:pt x="24" y="10"/>
                  </a:cubicBezTo>
                  <a:cubicBezTo>
                    <a:pt x="24" y="10"/>
                    <a:pt x="23" y="11"/>
                    <a:pt x="23" y="12"/>
                  </a:cubicBezTo>
                  <a:cubicBezTo>
                    <a:pt x="23" y="12"/>
                    <a:pt x="20" y="14"/>
                    <a:pt x="19" y="16"/>
                  </a:cubicBezTo>
                  <a:cubicBezTo>
                    <a:pt x="19" y="18"/>
                    <a:pt x="20" y="22"/>
                    <a:pt x="20" y="23"/>
                  </a:cubicBezTo>
                  <a:cubicBezTo>
                    <a:pt x="20" y="25"/>
                    <a:pt x="21" y="27"/>
                    <a:pt x="22" y="27"/>
                  </a:cubicBezTo>
                  <a:cubicBezTo>
                    <a:pt x="23" y="27"/>
                    <a:pt x="23" y="30"/>
                    <a:pt x="22" y="31"/>
                  </a:cubicBezTo>
                  <a:cubicBezTo>
                    <a:pt x="22" y="31"/>
                    <a:pt x="23" y="32"/>
                    <a:pt x="23" y="33"/>
                  </a:cubicBezTo>
                  <a:cubicBezTo>
                    <a:pt x="23" y="33"/>
                    <a:pt x="20" y="34"/>
                    <a:pt x="19" y="34"/>
                  </a:cubicBezTo>
                  <a:cubicBezTo>
                    <a:pt x="19" y="35"/>
                    <a:pt x="17" y="36"/>
                    <a:pt x="17" y="37"/>
                  </a:cubicBezTo>
                  <a:cubicBezTo>
                    <a:pt x="17" y="38"/>
                    <a:pt x="14" y="38"/>
                    <a:pt x="13" y="39"/>
                  </a:cubicBezTo>
                  <a:cubicBezTo>
                    <a:pt x="14" y="38"/>
                    <a:pt x="14" y="38"/>
                    <a:pt x="14" y="37"/>
                  </a:cubicBezTo>
                  <a:cubicBezTo>
                    <a:pt x="15" y="36"/>
                    <a:pt x="14" y="35"/>
                    <a:pt x="14" y="34"/>
                  </a:cubicBezTo>
                  <a:cubicBezTo>
                    <a:pt x="13" y="34"/>
                    <a:pt x="13" y="29"/>
                    <a:pt x="12" y="28"/>
                  </a:cubicBezTo>
                  <a:cubicBezTo>
                    <a:pt x="12" y="27"/>
                    <a:pt x="10" y="25"/>
                    <a:pt x="10" y="25"/>
                  </a:cubicBezTo>
                  <a:cubicBezTo>
                    <a:pt x="9" y="25"/>
                    <a:pt x="10" y="24"/>
                    <a:pt x="10" y="23"/>
                  </a:cubicBezTo>
                  <a:cubicBezTo>
                    <a:pt x="10" y="22"/>
                    <a:pt x="8" y="22"/>
                    <a:pt x="7" y="23"/>
                  </a:cubicBezTo>
                  <a:cubicBezTo>
                    <a:pt x="7" y="23"/>
                    <a:pt x="6" y="28"/>
                    <a:pt x="6" y="29"/>
                  </a:cubicBezTo>
                  <a:cubicBezTo>
                    <a:pt x="6" y="30"/>
                    <a:pt x="7" y="32"/>
                    <a:pt x="7" y="32"/>
                  </a:cubicBezTo>
                  <a:cubicBezTo>
                    <a:pt x="8" y="32"/>
                    <a:pt x="8" y="35"/>
                    <a:pt x="7" y="35"/>
                  </a:cubicBezTo>
                  <a:cubicBezTo>
                    <a:pt x="6" y="35"/>
                    <a:pt x="5" y="38"/>
                    <a:pt x="6" y="39"/>
                  </a:cubicBezTo>
                  <a:cubicBezTo>
                    <a:pt x="6" y="40"/>
                    <a:pt x="5" y="41"/>
                    <a:pt x="5" y="42"/>
                  </a:cubicBezTo>
                  <a:cubicBezTo>
                    <a:pt x="4" y="42"/>
                    <a:pt x="8" y="42"/>
                    <a:pt x="10" y="42"/>
                  </a:cubicBezTo>
                  <a:cubicBezTo>
                    <a:pt x="11" y="42"/>
                    <a:pt x="13" y="42"/>
                    <a:pt x="12" y="42"/>
                  </a:cubicBezTo>
                  <a:cubicBezTo>
                    <a:pt x="12" y="43"/>
                    <a:pt x="9" y="43"/>
                    <a:pt x="9" y="44"/>
                  </a:cubicBezTo>
                  <a:cubicBezTo>
                    <a:pt x="8" y="45"/>
                    <a:pt x="6" y="46"/>
                    <a:pt x="6" y="47"/>
                  </a:cubicBezTo>
                  <a:cubicBezTo>
                    <a:pt x="5" y="47"/>
                    <a:pt x="6" y="48"/>
                    <a:pt x="7" y="48"/>
                  </a:cubicBezTo>
                  <a:cubicBezTo>
                    <a:pt x="8" y="48"/>
                    <a:pt x="9" y="51"/>
                    <a:pt x="10" y="52"/>
                  </a:cubicBezTo>
                  <a:cubicBezTo>
                    <a:pt x="10" y="53"/>
                    <a:pt x="10" y="54"/>
                    <a:pt x="10" y="55"/>
                  </a:cubicBezTo>
                  <a:cubicBezTo>
                    <a:pt x="10" y="55"/>
                    <a:pt x="5" y="54"/>
                    <a:pt x="4" y="55"/>
                  </a:cubicBezTo>
                  <a:cubicBezTo>
                    <a:pt x="2" y="55"/>
                    <a:pt x="0" y="59"/>
                    <a:pt x="0" y="60"/>
                  </a:cubicBezTo>
                  <a:cubicBezTo>
                    <a:pt x="0" y="61"/>
                    <a:pt x="0" y="65"/>
                    <a:pt x="0" y="66"/>
                  </a:cubicBezTo>
                  <a:cubicBezTo>
                    <a:pt x="1" y="67"/>
                    <a:pt x="4" y="67"/>
                    <a:pt x="5" y="68"/>
                  </a:cubicBezTo>
                  <a:cubicBezTo>
                    <a:pt x="5" y="68"/>
                    <a:pt x="9" y="68"/>
                    <a:pt x="9" y="68"/>
                  </a:cubicBezTo>
                  <a:cubicBezTo>
                    <a:pt x="10" y="69"/>
                    <a:pt x="12" y="65"/>
                    <a:pt x="13" y="63"/>
                  </a:cubicBezTo>
                  <a:cubicBezTo>
                    <a:pt x="13" y="62"/>
                    <a:pt x="16" y="59"/>
                    <a:pt x="17" y="58"/>
                  </a:cubicBezTo>
                  <a:cubicBezTo>
                    <a:pt x="18" y="56"/>
                    <a:pt x="21" y="57"/>
                    <a:pt x="22" y="56"/>
                  </a:cubicBezTo>
                  <a:cubicBezTo>
                    <a:pt x="23" y="55"/>
                    <a:pt x="23" y="59"/>
                    <a:pt x="23" y="61"/>
                  </a:cubicBezTo>
                  <a:cubicBezTo>
                    <a:pt x="24" y="62"/>
                    <a:pt x="27" y="62"/>
                    <a:pt x="27" y="61"/>
                  </a:cubicBezTo>
                  <a:cubicBezTo>
                    <a:pt x="26" y="59"/>
                    <a:pt x="27" y="58"/>
                    <a:pt x="27" y="59"/>
                  </a:cubicBezTo>
                  <a:cubicBezTo>
                    <a:pt x="27" y="59"/>
                    <a:pt x="31" y="61"/>
                    <a:pt x="31" y="62"/>
                  </a:cubicBezTo>
                  <a:cubicBezTo>
                    <a:pt x="32" y="63"/>
                    <a:pt x="32" y="65"/>
                    <a:pt x="31" y="65"/>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48"/>
            <p:cNvSpPr>
              <a:spLocks/>
            </p:cNvSpPr>
            <p:nvPr/>
          </p:nvSpPr>
          <p:spPr bwMode="auto">
            <a:xfrm>
              <a:off x="11071225" y="2973388"/>
              <a:ext cx="411162" cy="1081088"/>
            </a:xfrm>
            <a:custGeom>
              <a:avLst/>
              <a:gdLst>
                <a:gd name="T0" fmla="*/ 43 w 43"/>
                <a:gd name="T1" fmla="*/ 9 h 113"/>
                <a:gd name="T2" fmla="*/ 41 w 43"/>
                <a:gd name="T3" fmla="*/ 8 h 113"/>
                <a:gd name="T4" fmla="*/ 37 w 43"/>
                <a:gd name="T5" fmla="*/ 3 h 113"/>
                <a:gd name="T6" fmla="*/ 37 w 43"/>
                <a:gd name="T7" fmla="*/ 1 h 113"/>
                <a:gd name="T8" fmla="*/ 31 w 43"/>
                <a:gd name="T9" fmla="*/ 1 h 113"/>
                <a:gd name="T10" fmla="*/ 21 w 43"/>
                <a:gd name="T11" fmla="*/ 3 h 113"/>
                <a:gd name="T12" fmla="*/ 16 w 43"/>
                <a:gd name="T13" fmla="*/ 3 h 113"/>
                <a:gd name="T14" fmla="*/ 12 w 43"/>
                <a:gd name="T15" fmla="*/ 5 h 113"/>
                <a:gd name="T16" fmla="*/ 9 w 43"/>
                <a:gd name="T17" fmla="*/ 13 h 113"/>
                <a:gd name="T18" fmla="*/ 8 w 43"/>
                <a:gd name="T19" fmla="*/ 15 h 113"/>
                <a:gd name="T20" fmla="*/ 7 w 43"/>
                <a:gd name="T21" fmla="*/ 17 h 113"/>
                <a:gd name="T22" fmla="*/ 1 w 43"/>
                <a:gd name="T23" fmla="*/ 26 h 113"/>
                <a:gd name="T24" fmla="*/ 0 w 43"/>
                <a:gd name="T25" fmla="*/ 39 h 113"/>
                <a:gd name="T26" fmla="*/ 3 w 43"/>
                <a:gd name="T27" fmla="*/ 49 h 113"/>
                <a:gd name="T28" fmla="*/ 10 w 43"/>
                <a:gd name="T29" fmla="*/ 56 h 113"/>
                <a:gd name="T30" fmla="*/ 18 w 43"/>
                <a:gd name="T31" fmla="*/ 57 h 113"/>
                <a:gd name="T32" fmla="*/ 22 w 43"/>
                <a:gd name="T33" fmla="*/ 53 h 113"/>
                <a:gd name="T34" fmla="*/ 24 w 43"/>
                <a:gd name="T35" fmla="*/ 54 h 113"/>
                <a:gd name="T36" fmla="*/ 25 w 43"/>
                <a:gd name="T37" fmla="*/ 54 h 113"/>
                <a:gd name="T38" fmla="*/ 29 w 43"/>
                <a:gd name="T39" fmla="*/ 56 h 113"/>
                <a:gd name="T40" fmla="*/ 33 w 43"/>
                <a:gd name="T41" fmla="*/ 56 h 113"/>
                <a:gd name="T42" fmla="*/ 34 w 43"/>
                <a:gd name="T43" fmla="*/ 64 h 113"/>
                <a:gd name="T44" fmla="*/ 35 w 43"/>
                <a:gd name="T45" fmla="*/ 73 h 113"/>
                <a:gd name="T46" fmla="*/ 38 w 43"/>
                <a:gd name="T47" fmla="*/ 82 h 113"/>
                <a:gd name="T48" fmla="*/ 37 w 43"/>
                <a:gd name="T49" fmla="*/ 92 h 113"/>
                <a:gd name="T50" fmla="*/ 40 w 43"/>
                <a:gd name="T51" fmla="*/ 102 h 113"/>
                <a:gd name="T52" fmla="*/ 41 w 43"/>
                <a:gd name="T53" fmla="*/ 109 h 113"/>
                <a:gd name="T54" fmla="*/ 43 w 43"/>
                <a:gd name="T55" fmla="*/ 113 h 113"/>
                <a:gd name="T56" fmla="*/ 43 w 43"/>
                <a:gd name="T57" fmla="*/ 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113">
                  <a:moveTo>
                    <a:pt x="43" y="9"/>
                  </a:moveTo>
                  <a:cubicBezTo>
                    <a:pt x="42" y="8"/>
                    <a:pt x="42" y="8"/>
                    <a:pt x="41" y="8"/>
                  </a:cubicBezTo>
                  <a:cubicBezTo>
                    <a:pt x="39" y="7"/>
                    <a:pt x="38" y="4"/>
                    <a:pt x="37" y="3"/>
                  </a:cubicBezTo>
                  <a:cubicBezTo>
                    <a:pt x="37" y="3"/>
                    <a:pt x="37" y="2"/>
                    <a:pt x="37" y="1"/>
                  </a:cubicBezTo>
                  <a:cubicBezTo>
                    <a:pt x="37" y="1"/>
                    <a:pt x="32" y="0"/>
                    <a:pt x="31" y="1"/>
                  </a:cubicBezTo>
                  <a:cubicBezTo>
                    <a:pt x="30" y="1"/>
                    <a:pt x="22" y="2"/>
                    <a:pt x="21" y="3"/>
                  </a:cubicBezTo>
                  <a:cubicBezTo>
                    <a:pt x="19" y="4"/>
                    <a:pt x="16" y="3"/>
                    <a:pt x="16" y="3"/>
                  </a:cubicBezTo>
                  <a:cubicBezTo>
                    <a:pt x="15" y="3"/>
                    <a:pt x="13" y="5"/>
                    <a:pt x="12" y="5"/>
                  </a:cubicBezTo>
                  <a:cubicBezTo>
                    <a:pt x="11" y="6"/>
                    <a:pt x="10" y="9"/>
                    <a:pt x="9" y="13"/>
                  </a:cubicBezTo>
                  <a:cubicBezTo>
                    <a:pt x="9" y="13"/>
                    <a:pt x="9" y="13"/>
                    <a:pt x="8" y="15"/>
                  </a:cubicBezTo>
                  <a:cubicBezTo>
                    <a:pt x="7" y="17"/>
                    <a:pt x="7" y="17"/>
                    <a:pt x="7" y="17"/>
                  </a:cubicBezTo>
                  <a:cubicBezTo>
                    <a:pt x="5" y="19"/>
                    <a:pt x="2" y="25"/>
                    <a:pt x="1" y="26"/>
                  </a:cubicBezTo>
                  <a:cubicBezTo>
                    <a:pt x="1" y="27"/>
                    <a:pt x="0" y="36"/>
                    <a:pt x="0" y="39"/>
                  </a:cubicBezTo>
                  <a:cubicBezTo>
                    <a:pt x="0" y="41"/>
                    <a:pt x="3" y="48"/>
                    <a:pt x="3" y="49"/>
                  </a:cubicBezTo>
                  <a:cubicBezTo>
                    <a:pt x="4" y="51"/>
                    <a:pt x="8" y="55"/>
                    <a:pt x="10" y="56"/>
                  </a:cubicBezTo>
                  <a:cubicBezTo>
                    <a:pt x="11" y="56"/>
                    <a:pt x="16" y="57"/>
                    <a:pt x="18" y="57"/>
                  </a:cubicBezTo>
                  <a:cubicBezTo>
                    <a:pt x="19" y="57"/>
                    <a:pt x="21" y="55"/>
                    <a:pt x="22" y="53"/>
                  </a:cubicBezTo>
                  <a:cubicBezTo>
                    <a:pt x="22" y="53"/>
                    <a:pt x="22" y="53"/>
                    <a:pt x="24" y="54"/>
                  </a:cubicBezTo>
                  <a:cubicBezTo>
                    <a:pt x="25" y="54"/>
                    <a:pt x="25" y="54"/>
                    <a:pt x="25" y="54"/>
                  </a:cubicBezTo>
                  <a:cubicBezTo>
                    <a:pt x="25" y="55"/>
                    <a:pt x="28" y="56"/>
                    <a:pt x="29" y="56"/>
                  </a:cubicBezTo>
                  <a:cubicBezTo>
                    <a:pt x="30" y="57"/>
                    <a:pt x="32" y="56"/>
                    <a:pt x="33" y="56"/>
                  </a:cubicBezTo>
                  <a:cubicBezTo>
                    <a:pt x="34" y="56"/>
                    <a:pt x="34" y="62"/>
                    <a:pt x="34" y="64"/>
                  </a:cubicBezTo>
                  <a:cubicBezTo>
                    <a:pt x="33" y="66"/>
                    <a:pt x="35" y="72"/>
                    <a:pt x="35" y="73"/>
                  </a:cubicBezTo>
                  <a:cubicBezTo>
                    <a:pt x="36" y="75"/>
                    <a:pt x="38" y="80"/>
                    <a:pt x="38" y="82"/>
                  </a:cubicBezTo>
                  <a:cubicBezTo>
                    <a:pt x="38" y="84"/>
                    <a:pt x="37" y="90"/>
                    <a:pt x="37" y="92"/>
                  </a:cubicBezTo>
                  <a:cubicBezTo>
                    <a:pt x="37" y="94"/>
                    <a:pt x="39" y="100"/>
                    <a:pt x="40" y="102"/>
                  </a:cubicBezTo>
                  <a:cubicBezTo>
                    <a:pt x="41" y="104"/>
                    <a:pt x="41" y="108"/>
                    <a:pt x="41" y="109"/>
                  </a:cubicBezTo>
                  <a:cubicBezTo>
                    <a:pt x="41" y="109"/>
                    <a:pt x="42" y="111"/>
                    <a:pt x="43" y="113"/>
                  </a:cubicBezTo>
                  <a:lnTo>
                    <a:pt x="43" y="9"/>
                  </a:ln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49"/>
            <p:cNvSpPr>
              <a:spLocks/>
            </p:cNvSpPr>
            <p:nvPr/>
          </p:nvSpPr>
          <p:spPr bwMode="auto">
            <a:xfrm>
              <a:off x="10688638" y="4389438"/>
              <a:ext cx="28575" cy="28575"/>
            </a:xfrm>
            <a:custGeom>
              <a:avLst/>
              <a:gdLst>
                <a:gd name="T0" fmla="*/ 0 w 3"/>
                <a:gd name="T1" fmla="*/ 3 h 3"/>
                <a:gd name="T2" fmla="*/ 2 w 3"/>
                <a:gd name="T3" fmla="*/ 3 h 3"/>
                <a:gd name="T4" fmla="*/ 0 w 3"/>
                <a:gd name="T5" fmla="*/ 3 h 3"/>
              </a:gdLst>
              <a:ahLst/>
              <a:cxnLst>
                <a:cxn ang="0">
                  <a:pos x="T0" y="T1"/>
                </a:cxn>
                <a:cxn ang="0">
                  <a:pos x="T2" y="T3"/>
                </a:cxn>
                <a:cxn ang="0">
                  <a:pos x="T4" y="T5"/>
                </a:cxn>
              </a:cxnLst>
              <a:rect l="0" t="0" r="r" b="b"/>
              <a:pathLst>
                <a:path w="3" h="3">
                  <a:moveTo>
                    <a:pt x="0" y="3"/>
                  </a:moveTo>
                  <a:cubicBezTo>
                    <a:pt x="1" y="3"/>
                    <a:pt x="2" y="3"/>
                    <a:pt x="2" y="3"/>
                  </a:cubicBezTo>
                  <a:cubicBezTo>
                    <a:pt x="3" y="0"/>
                    <a:pt x="0" y="1"/>
                    <a:pt x="0" y="3"/>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50"/>
            <p:cNvSpPr>
              <a:spLocks/>
            </p:cNvSpPr>
            <p:nvPr/>
          </p:nvSpPr>
          <p:spPr bwMode="auto">
            <a:xfrm>
              <a:off x="10612438" y="1951038"/>
              <a:ext cx="649287" cy="592138"/>
            </a:xfrm>
            <a:custGeom>
              <a:avLst/>
              <a:gdLst>
                <a:gd name="T0" fmla="*/ 53 w 68"/>
                <a:gd name="T1" fmla="*/ 36 h 62"/>
                <a:gd name="T2" fmla="*/ 56 w 68"/>
                <a:gd name="T3" fmla="*/ 35 h 62"/>
                <a:gd name="T4" fmla="*/ 56 w 68"/>
                <a:gd name="T5" fmla="*/ 34 h 62"/>
                <a:gd name="T6" fmla="*/ 56 w 68"/>
                <a:gd name="T7" fmla="*/ 32 h 62"/>
                <a:gd name="T8" fmla="*/ 59 w 68"/>
                <a:gd name="T9" fmla="*/ 26 h 62"/>
                <a:gd name="T10" fmla="*/ 61 w 68"/>
                <a:gd name="T11" fmla="*/ 21 h 62"/>
                <a:gd name="T12" fmla="*/ 60 w 68"/>
                <a:gd name="T13" fmla="*/ 18 h 62"/>
                <a:gd name="T14" fmla="*/ 61 w 68"/>
                <a:gd name="T15" fmla="*/ 17 h 62"/>
                <a:gd name="T16" fmla="*/ 61 w 68"/>
                <a:gd name="T17" fmla="*/ 13 h 62"/>
                <a:gd name="T18" fmla="*/ 64 w 68"/>
                <a:gd name="T19" fmla="*/ 11 h 62"/>
                <a:gd name="T20" fmla="*/ 67 w 68"/>
                <a:gd name="T21" fmla="*/ 10 h 62"/>
                <a:gd name="T22" fmla="*/ 68 w 68"/>
                <a:gd name="T23" fmla="*/ 7 h 62"/>
                <a:gd name="T24" fmla="*/ 64 w 68"/>
                <a:gd name="T25" fmla="*/ 6 h 62"/>
                <a:gd name="T26" fmla="*/ 59 w 68"/>
                <a:gd name="T27" fmla="*/ 6 h 62"/>
                <a:gd name="T28" fmla="*/ 60 w 68"/>
                <a:gd name="T29" fmla="*/ 3 h 62"/>
                <a:gd name="T30" fmla="*/ 59 w 68"/>
                <a:gd name="T31" fmla="*/ 1 h 62"/>
                <a:gd name="T32" fmla="*/ 52 w 68"/>
                <a:gd name="T33" fmla="*/ 0 h 62"/>
                <a:gd name="T34" fmla="*/ 49 w 68"/>
                <a:gd name="T35" fmla="*/ 0 h 62"/>
                <a:gd name="T36" fmla="*/ 42 w 68"/>
                <a:gd name="T37" fmla="*/ 1 h 62"/>
                <a:gd name="T38" fmla="*/ 33 w 68"/>
                <a:gd name="T39" fmla="*/ 1 h 62"/>
                <a:gd name="T40" fmla="*/ 31 w 68"/>
                <a:gd name="T41" fmla="*/ 5 h 62"/>
                <a:gd name="T42" fmla="*/ 24 w 68"/>
                <a:gd name="T43" fmla="*/ 5 h 62"/>
                <a:gd name="T44" fmla="*/ 11 w 68"/>
                <a:gd name="T45" fmla="*/ 9 h 62"/>
                <a:gd name="T46" fmla="*/ 8 w 68"/>
                <a:gd name="T47" fmla="*/ 13 h 62"/>
                <a:gd name="T48" fmla="*/ 5 w 68"/>
                <a:gd name="T49" fmla="*/ 16 h 62"/>
                <a:gd name="T50" fmla="*/ 0 w 68"/>
                <a:gd name="T51" fmla="*/ 17 h 62"/>
                <a:gd name="T52" fmla="*/ 1 w 68"/>
                <a:gd name="T53" fmla="*/ 19 h 62"/>
                <a:gd name="T54" fmla="*/ 3 w 68"/>
                <a:gd name="T55" fmla="*/ 19 h 62"/>
                <a:gd name="T56" fmla="*/ 7 w 68"/>
                <a:gd name="T57" fmla="*/ 20 h 62"/>
                <a:gd name="T58" fmla="*/ 4 w 68"/>
                <a:gd name="T59" fmla="*/ 21 h 62"/>
                <a:gd name="T60" fmla="*/ 4 w 68"/>
                <a:gd name="T61" fmla="*/ 24 h 62"/>
                <a:gd name="T62" fmla="*/ 8 w 68"/>
                <a:gd name="T63" fmla="*/ 24 h 62"/>
                <a:gd name="T64" fmla="*/ 13 w 68"/>
                <a:gd name="T65" fmla="*/ 25 h 62"/>
                <a:gd name="T66" fmla="*/ 16 w 68"/>
                <a:gd name="T67" fmla="*/ 29 h 62"/>
                <a:gd name="T68" fmla="*/ 16 w 68"/>
                <a:gd name="T69" fmla="*/ 33 h 62"/>
                <a:gd name="T70" fmla="*/ 19 w 68"/>
                <a:gd name="T71" fmla="*/ 35 h 62"/>
                <a:gd name="T72" fmla="*/ 19 w 68"/>
                <a:gd name="T73" fmla="*/ 36 h 62"/>
                <a:gd name="T74" fmla="*/ 19 w 68"/>
                <a:gd name="T75" fmla="*/ 39 h 62"/>
                <a:gd name="T76" fmla="*/ 19 w 68"/>
                <a:gd name="T77" fmla="*/ 42 h 62"/>
                <a:gd name="T78" fmla="*/ 18 w 68"/>
                <a:gd name="T79" fmla="*/ 45 h 62"/>
                <a:gd name="T80" fmla="*/ 21 w 68"/>
                <a:gd name="T81" fmla="*/ 55 h 62"/>
                <a:gd name="T82" fmla="*/ 23 w 68"/>
                <a:gd name="T83" fmla="*/ 60 h 62"/>
                <a:gd name="T84" fmla="*/ 27 w 68"/>
                <a:gd name="T85" fmla="*/ 62 h 62"/>
                <a:gd name="T86" fmla="*/ 29 w 68"/>
                <a:gd name="T87" fmla="*/ 61 h 62"/>
                <a:gd name="T88" fmla="*/ 31 w 68"/>
                <a:gd name="T89" fmla="*/ 57 h 62"/>
                <a:gd name="T90" fmla="*/ 34 w 68"/>
                <a:gd name="T91" fmla="*/ 49 h 62"/>
                <a:gd name="T92" fmla="*/ 38 w 68"/>
                <a:gd name="T93" fmla="*/ 49 h 62"/>
                <a:gd name="T94" fmla="*/ 41 w 68"/>
                <a:gd name="T95" fmla="*/ 46 h 62"/>
                <a:gd name="T96" fmla="*/ 46 w 68"/>
                <a:gd name="T97" fmla="*/ 43 h 62"/>
                <a:gd name="T98" fmla="*/ 50 w 68"/>
                <a:gd name="T99" fmla="*/ 38 h 62"/>
                <a:gd name="T100" fmla="*/ 49 w 68"/>
                <a:gd name="T101" fmla="*/ 37 h 62"/>
                <a:gd name="T102" fmla="*/ 48 w 68"/>
                <a:gd name="T103" fmla="*/ 35 h 62"/>
                <a:gd name="T104" fmla="*/ 53 w 68"/>
                <a:gd name="T105" fmla="*/ 3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 h="62">
                  <a:moveTo>
                    <a:pt x="53" y="36"/>
                  </a:moveTo>
                  <a:cubicBezTo>
                    <a:pt x="54" y="37"/>
                    <a:pt x="56" y="35"/>
                    <a:pt x="56" y="35"/>
                  </a:cubicBezTo>
                  <a:cubicBezTo>
                    <a:pt x="55" y="34"/>
                    <a:pt x="55" y="34"/>
                    <a:pt x="56" y="34"/>
                  </a:cubicBezTo>
                  <a:cubicBezTo>
                    <a:pt x="56" y="35"/>
                    <a:pt x="56" y="32"/>
                    <a:pt x="56" y="32"/>
                  </a:cubicBezTo>
                  <a:cubicBezTo>
                    <a:pt x="56" y="31"/>
                    <a:pt x="59" y="29"/>
                    <a:pt x="59" y="26"/>
                  </a:cubicBezTo>
                  <a:cubicBezTo>
                    <a:pt x="58" y="23"/>
                    <a:pt x="60" y="21"/>
                    <a:pt x="61" y="21"/>
                  </a:cubicBezTo>
                  <a:cubicBezTo>
                    <a:pt x="62" y="21"/>
                    <a:pt x="61" y="18"/>
                    <a:pt x="60" y="18"/>
                  </a:cubicBezTo>
                  <a:cubicBezTo>
                    <a:pt x="59" y="17"/>
                    <a:pt x="60" y="17"/>
                    <a:pt x="61" y="17"/>
                  </a:cubicBezTo>
                  <a:cubicBezTo>
                    <a:pt x="61" y="16"/>
                    <a:pt x="62" y="14"/>
                    <a:pt x="61" y="13"/>
                  </a:cubicBezTo>
                  <a:cubicBezTo>
                    <a:pt x="61" y="13"/>
                    <a:pt x="63" y="12"/>
                    <a:pt x="64" y="11"/>
                  </a:cubicBezTo>
                  <a:cubicBezTo>
                    <a:pt x="64" y="11"/>
                    <a:pt x="66" y="10"/>
                    <a:pt x="67" y="10"/>
                  </a:cubicBezTo>
                  <a:cubicBezTo>
                    <a:pt x="68" y="9"/>
                    <a:pt x="68" y="7"/>
                    <a:pt x="68" y="7"/>
                  </a:cubicBezTo>
                  <a:cubicBezTo>
                    <a:pt x="67" y="7"/>
                    <a:pt x="64" y="7"/>
                    <a:pt x="64" y="6"/>
                  </a:cubicBezTo>
                  <a:cubicBezTo>
                    <a:pt x="63" y="6"/>
                    <a:pt x="60" y="6"/>
                    <a:pt x="59" y="6"/>
                  </a:cubicBezTo>
                  <a:cubicBezTo>
                    <a:pt x="58" y="6"/>
                    <a:pt x="58" y="3"/>
                    <a:pt x="60" y="3"/>
                  </a:cubicBezTo>
                  <a:cubicBezTo>
                    <a:pt x="61" y="3"/>
                    <a:pt x="60" y="1"/>
                    <a:pt x="59" y="1"/>
                  </a:cubicBezTo>
                  <a:cubicBezTo>
                    <a:pt x="57" y="1"/>
                    <a:pt x="53" y="0"/>
                    <a:pt x="52" y="0"/>
                  </a:cubicBezTo>
                  <a:cubicBezTo>
                    <a:pt x="51" y="1"/>
                    <a:pt x="50" y="0"/>
                    <a:pt x="49" y="0"/>
                  </a:cubicBezTo>
                  <a:cubicBezTo>
                    <a:pt x="48" y="0"/>
                    <a:pt x="44" y="1"/>
                    <a:pt x="42" y="1"/>
                  </a:cubicBezTo>
                  <a:cubicBezTo>
                    <a:pt x="39" y="1"/>
                    <a:pt x="34" y="1"/>
                    <a:pt x="33" y="1"/>
                  </a:cubicBezTo>
                  <a:cubicBezTo>
                    <a:pt x="32" y="2"/>
                    <a:pt x="31" y="4"/>
                    <a:pt x="31" y="5"/>
                  </a:cubicBezTo>
                  <a:cubicBezTo>
                    <a:pt x="31" y="5"/>
                    <a:pt x="26" y="5"/>
                    <a:pt x="24" y="5"/>
                  </a:cubicBezTo>
                  <a:cubicBezTo>
                    <a:pt x="23" y="6"/>
                    <a:pt x="14" y="7"/>
                    <a:pt x="11" y="9"/>
                  </a:cubicBezTo>
                  <a:cubicBezTo>
                    <a:pt x="9" y="10"/>
                    <a:pt x="7" y="13"/>
                    <a:pt x="8" y="13"/>
                  </a:cubicBezTo>
                  <a:cubicBezTo>
                    <a:pt x="9" y="13"/>
                    <a:pt x="7" y="15"/>
                    <a:pt x="5" y="16"/>
                  </a:cubicBezTo>
                  <a:cubicBezTo>
                    <a:pt x="4" y="16"/>
                    <a:pt x="1" y="16"/>
                    <a:pt x="0" y="17"/>
                  </a:cubicBezTo>
                  <a:cubicBezTo>
                    <a:pt x="0" y="18"/>
                    <a:pt x="1" y="18"/>
                    <a:pt x="1" y="19"/>
                  </a:cubicBezTo>
                  <a:cubicBezTo>
                    <a:pt x="2" y="19"/>
                    <a:pt x="3" y="18"/>
                    <a:pt x="3" y="19"/>
                  </a:cubicBezTo>
                  <a:cubicBezTo>
                    <a:pt x="4" y="19"/>
                    <a:pt x="7" y="19"/>
                    <a:pt x="7" y="20"/>
                  </a:cubicBezTo>
                  <a:cubicBezTo>
                    <a:pt x="8" y="20"/>
                    <a:pt x="5" y="20"/>
                    <a:pt x="4" y="21"/>
                  </a:cubicBezTo>
                  <a:cubicBezTo>
                    <a:pt x="2" y="21"/>
                    <a:pt x="3" y="23"/>
                    <a:pt x="4" y="24"/>
                  </a:cubicBezTo>
                  <a:cubicBezTo>
                    <a:pt x="5" y="24"/>
                    <a:pt x="8" y="24"/>
                    <a:pt x="8" y="24"/>
                  </a:cubicBezTo>
                  <a:cubicBezTo>
                    <a:pt x="8" y="24"/>
                    <a:pt x="12" y="25"/>
                    <a:pt x="13" y="25"/>
                  </a:cubicBezTo>
                  <a:cubicBezTo>
                    <a:pt x="14" y="25"/>
                    <a:pt x="15" y="28"/>
                    <a:pt x="16" y="29"/>
                  </a:cubicBezTo>
                  <a:cubicBezTo>
                    <a:pt x="16" y="30"/>
                    <a:pt x="16" y="33"/>
                    <a:pt x="16" y="33"/>
                  </a:cubicBezTo>
                  <a:cubicBezTo>
                    <a:pt x="16" y="34"/>
                    <a:pt x="19" y="35"/>
                    <a:pt x="19" y="35"/>
                  </a:cubicBezTo>
                  <a:cubicBezTo>
                    <a:pt x="20" y="35"/>
                    <a:pt x="20" y="36"/>
                    <a:pt x="19" y="36"/>
                  </a:cubicBezTo>
                  <a:cubicBezTo>
                    <a:pt x="17" y="36"/>
                    <a:pt x="18" y="39"/>
                    <a:pt x="19" y="39"/>
                  </a:cubicBezTo>
                  <a:cubicBezTo>
                    <a:pt x="21" y="40"/>
                    <a:pt x="20" y="42"/>
                    <a:pt x="19" y="42"/>
                  </a:cubicBezTo>
                  <a:cubicBezTo>
                    <a:pt x="18" y="43"/>
                    <a:pt x="19" y="45"/>
                    <a:pt x="18" y="45"/>
                  </a:cubicBezTo>
                  <a:cubicBezTo>
                    <a:pt x="17" y="46"/>
                    <a:pt x="21" y="52"/>
                    <a:pt x="21" y="55"/>
                  </a:cubicBezTo>
                  <a:cubicBezTo>
                    <a:pt x="21" y="58"/>
                    <a:pt x="23" y="60"/>
                    <a:pt x="23" y="60"/>
                  </a:cubicBezTo>
                  <a:cubicBezTo>
                    <a:pt x="24" y="60"/>
                    <a:pt x="26" y="61"/>
                    <a:pt x="27" y="62"/>
                  </a:cubicBezTo>
                  <a:cubicBezTo>
                    <a:pt x="27" y="62"/>
                    <a:pt x="28" y="61"/>
                    <a:pt x="29" y="61"/>
                  </a:cubicBezTo>
                  <a:cubicBezTo>
                    <a:pt x="29" y="60"/>
                    <a:pt x="30" y="59"/>
                    <a:pt x="31" y="57"/>
                  </a:cubicBezTo>
                  <a:cubicBezTo>
                    <a:pt x="32" y="56"/>
                    <a:pt x="34" y="50"/>
                    <a:pt x="34" y="49"/>
                  </a:cubicBezTo>
                  <a:cubicBezTo>
                    <a:pt x="34" y="49"/>
                    <a:pt x="37" y="49"/>
                    <a:pt x="38" y="49"/>
                  </a:cubicBezTo>
                  <a:cubicBezTo>
                    <a:pt x="38" y="48"/>
                    <a:pt x="40" y="47"/>
                    <a:pt x="41" y="46"/>
                  </a:cubicBezTo>
                  <a:cubicBezTo>
                    <a:pt x="41" y="46"/>
                    <a:pt x="45" y="44"/>
                    <a:pt x="46" y="43"/>
                  </a:cubicBezTo>
                  <a:cubicBezTo>
                    <a:pt x="47" y="43"/>
                    <a:pt x="49" y="39"/>
                    <a:pt x="50" y="38"/>
                  </a:cubicBezTo>
                  <a:cubicBezTo>
                    <a:pt x="51" y="38"/>
                    <a:pt x="50" y="38"/>
                    <a:pt x="49" y="37"/>
                  </a:cubicBezTo>
                  <a:cubicBezTo>
                    <a:pt x="48" y="37"/>
                    <a:pt x="48" y="36"/>
                    <a:pt x="48" y="35"/>
                  </a:cubicBezTo>
                  <a:cubicBezTo>
                    <a:pt x="49" y="35"/>
                    <a:pt x="52" y="36"/>
                    <a:pt x="53" y="36"/>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51"/>
            <p:cNvSpPr>
              <a:spLocks/>
            </p:cNvSpPr>
            <p:nvPr/>
          </p:nvSpPr>
          <p:spPr bwMode="auto">
            <a:xfrm>
              <a:off x="11377613" y="2036763"/>
              <a:ext cx="104775" cy="142875"/>
            </a:xfrm>
            <a:custGeom>
              <a:avLst/>
              <a:gdLst>
                <a:gd name="T0" fmla="*/ 9 w 11"/>
                <a:gd name="T1" fmla="*/ 0 h 15"/>
                <a:gd name="T2" fmla="*/ 5 w 11"/>
                <a:gd name="T3" fmla="*/ 2 h 15"/>
                <a:gd name="T4" fmla="*/ 2 w 11"/>
                <a:gd name="T5" fmla="*/ 2 h 15"/>
                <a:gd name="T6" fmla="*/ 1 w 11"/>
                <a:gd name="T7" fmla="*/ 6 h 15"/>
                <a:gd name="T8" fmla="*/ 2 w 11"/>
                <a:gd name="T9" fmla="*/ 9 h 15"/>
                <a:gd name="T10" fmla="*/ 6 w 11"/>
                <a:gd name="T11" fmla="*/ 8 h 15"/>
                <a:gd name="T12" fmla="*/ 6 w 11"/>
                <a:gd name="T13" fmla="*/ 11 h 15"/>
                <a:gd name="T14" fmla="*/ 7 w 11"/>
                <a:gd name="T15" fmla="*/ 13 h 15"/>
                <a:gd name="T16" fmla="*/ 10 w 11"/>
                <a:gd name="T17" fmla="*/ 15 h 15"/>
                <a:gd name="T18" fmla="*/ 11 w 11"/>
                <a:gd name="T19" fmla="*/ 14 h 15"/>
                <a:gd name="T20" fmla="*/ 11 w 11"/>
                <a:gd name="T21" fmla="*/ 4 h 15"/>
                <a:gd name="T22" fmla="*/ 11 w 11"/>
                <a:gd name="T23" fmla="*/ 4 h 15"/>
                <a:gd name="T24" fmla="*/ 9 w 11"/>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5">
                  <a:moveTo>
                    <a:pt x="9" y="0"/>
                  </a:moveTo>
                  <a:cubicBezTo>
                    <a:pt x="8" y="0"/>
                    <a:pt x="5" y="1"/>
                    <a:pt x="5" y="2"/>
                  </a:cubicBezTo>
                  <a:cubicBezTo>
                    <a:pt x="6" y="3"/>
                    <a:pt x="4" y="1"/>
                    <a:pt x="2" y="2"/>
                  </a:cubicBezTo>
                  <a:cubicBezTo>
                    <a:pt x="0" y="3"/>
                    <a:pt x="0" y="5"/>
                    <a:pt x="1" y="6"/>
                  </a:cubicBezTo>
                  <a:cubicBezTo>
                    <a:pt x="1" y="6"/>
                    <a:pt x="2" y="8"/>
                    <a:pt x="2" y="9"/>
                  </a:cubicBezTo>
                  <a:cubicBezTo>
                    <a:pt x="2" y="9"/>
                    <a:pt x="5" y="9"/>
                    <a:pt x="6" y="8"/>
                  </a:cubicBezTo>
                  <a:cubicBezTo>
                    <a:pt x="7" y="7"/>
                    <a:pt x="6" y="10"/>
                    <a:pt x="6" y="11"/>
                  </a:cubicBezTo>
                  <a:cubicBezTo>
                    <a:pt x="5" y="12"/>
                    <a:pt x="6" y="13"/>
                    <a:pt x="7" y="13"/>
                  </a:cubicBezTo>
                  <a:cubicBezTo>
                    <a:pt x="8" y="13"/>
                    <a:pt x="9" y="15"/>
                    <a:pt x="10" y="15"/>
                  </a:cubicBezTo>
                  <a:cubicBezTo>
                    <a:pt x="10" y="15"/>
                    <a:pt x="11" y="15"/>
                    <a:pt x="11" y="14"/>
                  </a:cubicBezTo>
                  <a:cubicBezTo>
                    <a:pt x="11" y="4"/>
                    <a:pt x="11" y="4"/>
                    <a:pt x="11" y="4"/>
                  </a:cubicBezTo>
                  <a:cubicBezTo>
                    <a:pt x="11" y="4"/>
                    <a:pt x="11" y="4"/>
                    <a:pt x="11" y="4"/>
                  </a:cubicBezTo>
                  <a:cubicBezTo>
                    <a:pt x="10" y="4"/>
                    <a:pt x="10" y="1"/>
                    <a:pt x="9" y="0"/>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52"/>
            <p:cNvSpPr>
              <a:spLocks/>
            </p:cNvSpPr>
            <p:nvPr/>
          </p:nvSpPr>
          <p:spPr bwMode="auto">
            <a:xfrm>
              <a:off x="11156950" y="2630488"/>
              <a:ext cx="47625" cy="57150"/>
            </a:xfrm>
            <a:custGeom>
              <a:avLst/>
              <a:gdLst>
                <a:gd name="T0" fmla="*/ 4 w 5"/>
                <a:gd name="T1" fmla="*/ 6 h 6"/>
                <a:gd name="T2" fmla="*/ 5 w 5"/>
                <a:gd name="T3" fmla="*/ 4 h 6"/>
                <a:gd name="T4" fmla="*/ 3 w 5"/>
                <a:gd name="T5" fmla="*/ 0 h 6"/>
                <a:gd name="T6" fmla="*/ 1 w 5"/>
                <a:gd name="T7" fmla="*/ 2 h 6"/>
                <a:gd name="T8" fmla="*/ 0 w 5"/>
                <a:gd name="T9" fmla="*/ 5 h 6"/>
                <a:gd name="T10" fmla="*/ 4 w 5"/>
                <a:gd name="T11" fmla="*/ 6 h 6"/>
              </a:gdLst>
              <a:ahLst/>
              <a:cxnLst>
                <a:cxn ang="0">
                  <a:pos x="T0" y="T1"/>
                </a:cxn>
                <a:cxn ang="0">
                  <a:pos x="T2" y="T3"/>
                </a:cxn>
                <a:cxn ang="0">
                  <a:pos x="T4" y="T5"/>
                </a:cxn>
                <a:cxn ang="0">
                  <a:pos x="T6" y="T7"/>
                </a:cxn>
                <a:cxn ang="0">
                  <a:pos x="T8" y="T9"/>
                </a:cxn>
                <a:cxn ang="0">
                  <a:pos x="T10" y="T11"/>
                </a:cxn>
              </a:cxnLst>
              <a:rect l="0" t="0" r="r" b="b"/>
              <a:pathLst>
                <a:path w="5" h="6">
                  <a:moveTo>
                    <a:pt x="4" y="6"/>
                  </a:moveTo>
                  <a:cubicBezTo>
                    <a:pt x="5" y="6"/>
                    <a:pt x="5" y="5"/>
                    <a:pt x="5" y="4"/>
                  </a:cubicBezTo>
                  <a:cubicBezTo>
                    <a:pt x="5" y="4"/>
                    <a:pt x="4" y="0"/>
                    <a:pt x="3" y="0"/>
                  </a:cubicBezTo>
                  <a:cubicBezTo>
                    <a:pt x="3" y="0"/>
                    <a:pt x="2" y="3"/>
                    <a:pt x="1" y="2"/>
                  </a:cubicBezTo>
                  <a:cubicBezTo>
                    <a:pt x="1" y="2"/>
                    <a:pt x="0" y="4"/>
                    <a:pt x="0" y="5"/>
                  </a:cubicBezTo>
                  <a:cubicBezTo>
                    <a:pt x="1" y="6"/>
                    <a:pt x="3" y="6"/>
                    <a:pt x="4" y="6"/>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53"/>
            <p:cNvSpPr>
              <a:spLocks/>
            </p:cNvSpPr>
            <p:nvPr/>
          </p:nvSpPr>
          <p:spPr bwMode="auto">
            <a:xfrm>
              <a:off x="11128375" y="2371725"/>
              <a:ext cx="114300" cy="85725"/>
            </a:xfrm>
            <a:custGeom>
              <a:avLst/>
              <a:gdLst>
                <a:gd name="T0" fmla="*/ 3 w 12"/>
                <a:gd name="T1" fmla="*/ 8 h 9"/>
                <a:gd name="T2" fmla="*/ 6 w 12"/>
                <a:gd name="T3" fmla="*/ 9 h 9"/>
                <a:gd name="T4" fmla="*/ 10 w 12"/>
                <a:gd name="T5" fmla="*/ 8 h 9"/>
                <a:gd name="T6" fmla="*/ 11 w 12"/>
                <a:gd name="T7" fmla="*/ 3 h 9"/>
                <a:gd name="T8" fmla="*/ 6 w 12"/>
                <a:gd name="T9" fmla="*/ 2 h 9"/>
                <a:gd name="T10" fmla="*/ 2 w 12"/>
                <a:gd name="T11" fmla="*/ 1 h 9"/>
                <a:gd name="T12" fmla="*/ 0 w 12"/>
                <a:gd name="T13" fmla="*/ 3 h 9"/>
                <a:gd name="T14" fmla="*/ 1 w 12"/>
                <a:gd name="T15" fmla="*/ 4 h 9"/>
                <a:gd name="T16" fmla="*/ 1 w 12"/>
                <a:gd name="T17" fmla="*/ 6 h 9"/>
                <a:gd name="T18" fmla="*/ 3 w 12"/>
                <a:gd name="T19"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9">
                  <a:moveTo>
                    <a:pt x="3" y="8"/>
                  </a:moveTo>
                  <a:cubicBezTo>
                    <a:pt x="4" y="9"/>
                    <a:pt x="5" y="9"/>
                    <a:pt x="6" y="9"/>
                  </a:cubicBezTo>
                  <a:cubicBezTo>
                    <a:pt x="7" y="9"/>
                    <a:pt x="9" y="8"/>
                    <a:pt x="10" y="8"/>
                  </a:cubicBezTo>
                  <a:cubicBezTo>
                    <a:pt x="11" y="8"/>
                    <a:pt x="12" y="4"/>
                    <a:pt x="11" y="3"/>
                  </a:cubicBezTo>
                  <a:cubicBezTo>
                    <a:pt x="11" y="2"/>
                    <a:pt x="7" y="2"/>
                    <a:pt x="6" y="2"/>
                  </a:cubicBezTo>
                  <a:cubicBezTo>
                    <a:pt x="5" y="2"/>
                    <a:pt x="3" y="1"/>
                    <a:pt x="2" y="1"/>
                  </a:cubicBezTo>
                  <a:cubicBezTo>
                    <a:pt x="2" y="0"/>
                    <a:pt x="1" y="3"/>
                    <a:pt x="0" y="3"/>
                  </a:cubicBezTo>
                  <a:cubicBezTo>
                    <a:pt x="0" y="4"/>
                    <a:pt x="1" y="4"/>
                    <a:pt x="1" y="4"/>
                  </a:cubicBezTo>
                  <a:cubicBezTo>
                    <a:pt x="1" y="4"/>
                    <a:pt x="1" y="5"/>
                    <a:pt x="1" y="6"/>
                  </a:cubicBezTo>
                  <a:cubicBezTo>
                    <a:pt x="0" y="7"/>
                    <a:pt x="3" y="7"/>
                    <a:pt x="3" y="8"/>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54"/>
            <p:cNvSpPr>
              <a:spLocks/>
            </p:cNvSpPr>
            <p:nvPr/>
          </p:nvSpPr>
          <p:spPr bwMode="auto">
            <a:xfrm>
              <a:off x="10391775" y="2428875"/>
              <a:ext cx="77787" cy="47625"/>
            </a:xfrm>
            <a:custGeom>
              <a:avLst/>
              <a:gdLst>
                <a:gd name="T0" fmla="*/ 1 w 8"/>
                <a:gd name="T1" fmla="*/ 2 h 5"/>
                <a:gd name="T2" fmla="*/ 2 w 8"/>
                <a:gd name="T3" fmla="*/ 5 h 5"/>
                <a:gd name="T4" fmla="*/ 6 w 8"/>
                <a:gd name="T5" fmla="*/ 2 h 5"/>
                <a:gd name="T6" fmla="*/ 8 w 8"/>
                <a:gd name="T7" fmla="*/ 3 h 5"/>
                <a:gd name="T8" fmla="*/ 3 w 8"/>
                <a:gd name="T9" fmla="*/ 0 h 5"/>
                <a:gd name="T10" fmla="*/ 1 w 8"/>
                <a:gd name="T11" fmla="*/ 2 h 5"/>
              </a:gdLst>
              <a:ahLst/>
              <a:cxnLst>
                <a:cxn ang="0">
                  <a:pos x="T0" y="T1"/>
                </a:cxn>
                <a:cxn ang="0">
                  <a:pos x="T2" y="T3"/>
                </a:cxn>
                <a:cxn ang="0">
                  <a:pos x="T4" y="T5"/>
                </a:cxn>
                <a:cxn ang="0">
                  <a:pos x="T6" y="T7"/>
                </a:cxn>
                <a:cxn ang="0">
                  <a:pos x="T8" y="T9"/>
                </a:cxn>
                <a:cxn ang="0">
                  <a:pos x="T10" y="T11"/>
                </a:cxn>
              </a:cxnLst>
              <a:rect l="0" t="0" r="r" b="b"/>
              <a:pathLst>
                <a:path w="8" h="5">
                  <a:moveTo>
                    <a:pt x="1" y="2"/>
                  </a:moveTo>
                  <a:cubicBezTo>
                    <a:pt x="0" y="3"/>
                    <a:pt x="0" y="5"/>
                    <a:pt x="2" y="5"/>
                  </a:cubicBezTo>
                  <a:cubicBezTo>
                    <a:pt x="3" y="5"/>
                    <a:pt x="4" y="1"/>
                    <a:pt x="6" y="2"/>
                  </a:cubicBezTo>
                  <a:cubicBezTo>
                    <a:pt x="7" y="3"/>
                    <a:pt x="8" y="3"/>
                    <a:pt x="8" y="3"/>
                  </a:cubicBezTo>
                  <a:cubicBezTo>
                    <a:pt x="7" y="2"/>
                    <a:pt x="4" y="1"/>
                    <a:pt x="3" y="0"/>
                  </a:cubicBezTo>
                  <a:cubicBezTo>
                    <a:pt x="3" y="0"/>
                    <a:pt x="1" y="2"/>
                    <a:pt x="1" y="2"/>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55"/>
            <p:cNvSpPr>
              <a:spLocks/>
            </p:cNvSpPr>
            <p:nvPr/>
          </p:nvSpPr>
          <p:spPr bwMode="auto">
            <a:xfrm>
              <a:off x="10526713" y="3279775"/>
              <a:ext cx="28575" cy="19050"/>
            </a:xfrm>
            <a:custGeom>
              <a:avLst/>
              <a:gdLst>
                <a:gd name="T0" fmla="*/ 0 w 3"/>
                <a:gd name="T1" fmla="*/ 2 h 2"/>
                <a:gd name="T2" fmla="*/ 3 w 3"/>
                <a:gd name="T3" fmla="*/ 2 h 2"/>
                <a:gd name="T4" fmla="*/ 2 w 3"/>
                <a:gd name="T5" fmla="*/ 0 h 2"/>
                <a:gd name="T6" fmla="*/ 0 w 3"/>
                <a:gd name="T7" fmla="*/ 2 h 2"/>
              </a:gdLst>
              <a:ahLst/>
              <a:cxnLst>
                <a:cxn ang="0">
                  <a:pos x="T0" y="T1"/>
                </a:cxn>
                <a:cxn ang="0">
                  <a:pos x="T2" y="T3"/>
                </a:cxn>
                <a:cxn ang="0">
                  <a:pos x="T4" y="T5"/>
                </a:cxn>
                <a:cxn ang="0">
                  <a:pos x="T6" y="T7"/>
                </a:cxn>
              </a:cxnLst>
              <a:rect l="0" t="0" r="r" b="b"/>
              <a:pathLst>
                <a:path w="3" h="2">
                  <a:moveTo>
                    <a:pt x="0" y="2"/>
                  </a:moveTo>
                  <a:cubicBezTo>
                    <a:pt x="0" y="2"/>
                    <a:pt x="3" y="2"/>
                    <a:pt x="3" y="2"/>
                  </a:cubicBezTo>
                  <a:cubicBezTo>
                    <a:pt x="3" y="1"/>
                    <a:pt x="3" y="0"/>
                    <a:pt x="2" y="0"/>
                  </a:cubicBezTo>
                  <a:cubicBezTo>
                    <a:pt x="2" y="0"/>
                    <a:pt x="0" y="1"/>
                    <a:pt x="0" y="2"/>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56"/>
            <p:cNvSpPr>
              <a:spLocks/>
            </p:cNvSpPr>
            <p:nvPr/>
          </p:nvSpPr>
          <p:spPr bwMode="auto">
            <a:xfrm>
              <a:off x="10315575" y="3213100"/>
              <a:ext cx="192087" cy="85725"/>
            </a:xfrm>
            <a:custGeom>
              <a:avLst/>
              <a:gdLst>
                <a:gd name="T0" fmla="*/ 12 w 20"/>
                <a:gd name="T1" fmla="*/ 5 h 9"/>
                <a:gd name="T2" fmla="*/ 13 w 20"/>
                <a:gd name="T3" fmla="*/ 7 h 9"/>
                <a:gd name="T4" fmla="*/ 16 w 20"/>
                <a:gd name="T5" fmla="*/ 9 h 9"/>
                <a:gd name="T6" fmla="*/ 19 w 20"/>
                <a:gd name="T7" fmla="*/ 8 h 9"/>
                <a:gd name="T8" fmla="*/ 17 w 20"/>
                <a:gd name="T9" fmla="*/ 5 h 9"/>
                <a:gd name="T10" fmla="*/ 13 w 20"/>
                <a:gd name="T11" fmla="*/ 3 h 9"/>
                <a:gd name="T12" fmla="*/ 10 w 20"/>
                <a:gd name="T13" fmla="*/ 1 h 9"/>
                <a:gd name="T14" fmla="*/ 4 w 20"/>
                <a:gd name="T15" fmla="*/ 0 h 9"/>
                <a:gd name="T16" fmla="*/ 0 w 20"/>
                <a:gd name="T17" fmla="*/ 2 h 9"/>
                <a:gd name="T18" fmla="*/ 3 w 20"/>
                <a:gd name="T19" fmla="*/ 3 h 9"/>
                <a:gd name="T20" fmla="*/ 8 w 20"/>
                <a:gd name="T21" fmla="*/ 4 h 9"/>
                <a:gd name="T22" fmla="*/ 12 w 20"/>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9">
                  <a:moveTo>
                    <a:pt x="12" y="5"/>
                  </a:moveTo>
                  <a:cubicBezTo>
                    <a:pt x="13" y="5"/>
                    <a:pt x="12" y="7"/>
                    <a:pt x="13" y="7"/>
                  </a:cubicBezTo>
                  <a:cubicBezTo>
                    <a:pt x="13" y="8"/>
                    <a:pt x="16" y="8"/>
                    <a:pt x="16" y="9"/>
                  </a:cubicBezTo>
                  <a:cubicBezTo>
                    <a:pt x="17" y="9"/>
                    <a:pt x="18" y="8"/>
                    <a:pt x="19" y="8"/>
                  </a:cubicBezTo>
                  <a:cubicBezTo>
                    <a:pt x="20" y="8"/>
                    <a:pt x="19" y="5"/>
                    <a:pt x="17" y="5"/>
                  </a:cubicBezTo>
                  <a:cubicBezTo>
                    <a:pt x="15" y="5"/>
                    <a:pt x="14" y="3"/>
                    <a:pt x="13" y="3"/>
                  </a:cubicBezTo>
                  <a:cubicBezTo>
                    <a:pt x="13" y="3"/>
                    <a:pt x="11" y="1"/>
                    <a:pt x="10" y="1"/>
                  </a:cubicBezTo>
                  <a:cubicBezTo>
                    <a:pt x="10" y="0"/>
                    <a:pt x="5" y="0"/>
                    <a:pt x="4" y="0"/>
                  </a:cubicBezTo>
                  <a:cubicBezTo>
                    <a:pt x="2" y="0"/>
                    <a:pt x="0" y="2"/>
                    <a:pt x="0" y="2"/>
                  </a:cubicBezTo>
                  <a:cubicBezTo>
                    <a:pt x="0" y="3"/>
                    <a:pt x="2" y="3"/>
                    <a:pt x="3" y="3"/>
                  </a:cubicBezTo>
                  <a:cubicBezTo>
                    <a:pt x="4" y="2"/>
                    <a:pt x="8" y="3"/>
                    <a:pt x="8" y="4"/>
                  </a:cubicBezTo>
                  <a:cubicBezTo>
                    <a:pt x="9" y="5"/>
                    <a:pt x="11" y="5"/>
                    <a:pt x="12" y="5"/>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57"/>
            <p:cNvSpPr>
              <a:spLocks/>
            </p:cNvSpPr>
            <p:nvPr/>
          </p:nvSpPr>
          <p:spPr bwMode="auto">
            <a:xfrm>
              <a:off x="10382250" y="3289300"/>
              <a:ext cx="28575" cy="9525"/>
            </a:xfrm>
            <a:custGeom>
              <a:avLst/>
              <a:gdLst>
                <a:gd name="T0" fmla="*/ 0 w 3"/>
                <a:gd name="T1" fmla="*/ 1 h 1"/>
                <a:gd name="T2" fmla="*/ 3 w 3"/>
                <a:gd name="T3" fmla="*/ 1 h 1"/>
                <a:gd name="T4" fmla="*/ 3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0" y="1"/>
                    <a:pt x="2" y="1"/>
                    <a:pt x="3" y="1"/>
                  </a:cubicBezTo>
                  <a:cubicBezTo>
                    <a:pt x="3" y="1"/>
                    <a:pt x="3" y="1"/>
                    <a:pt x="3" y="0"/>
                  </a:cubicBezTo>
                  <a:cubicBezTo>
                    <a:pt x="2" y="0"/>
                    <a:pt x="0" y="0"/>
                    <a:pt x="0" y="1"/>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58"/>
            <p:cNvSpPr>
              <a:spLocks/>
            </p:cNvSpPr>
            <p:nvPr/>
          </p:nvSpPr>
          <p:spPr bwMode="auto">
            <a:xfrm>
              <a:off x="10382250" y="3184525"/>
              <a:ext cx="19050" cy="19050"/>
            </a:xfrm>
            <a:custGeom>
              <a:avLst/>
              <a:gdLst>
                <a:gd name="T0" fmla="*/ 2 w 2"/>
                <a:gd name="T1" fmla="*/ 0 h 2"/>
                <a:gd name="T2" fmla="*/ 0 w 2"/>
                <a:gd name="T3" fmla="*/ 1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1" y="0"/>
                    <a:pt x="0" y="0"/>
                    <a:pt x="0" y="1"/>
                  </a:cubicBezTo>
                  <a:cubicBezTo>
                    <a:pt x="0" y="1"/>
                    <a:pt x="1" y="2"/>
                    <a:pt x="1" y="2"/>
                  </a:cubicBezTo>
                  <a:cubicBezTo>
                    <a:pt x="2" y="2"/>
                    <a:pt x="2" y="0"/>
                    <a:pt x="2" y="0"/>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59"/>
            <p:cNvSpPr>
              <a:spLocks/>
            </p:cNvSpPr>
            <p:nvPr/>
          </p:nvSpPr>
          <p:spPr bwMode="auto">
            <a:xfrm>
              <a:off x="10420350" y="3175000"/>
              <a:ext cx="28575" cy="28575"/>
            </a:xfrm>
            <a:custGeom>
              <a:avLst/>
              <a:gdLst>
                <a:gd name="T0" fmla="*/ 3 w 3"/>
                <a:gd name="T1" fmla="*/ 1 h 3"/>
                <a:gd name="T2" fmla="*/ 1 w 3"/>
                <a:gd name="T3" fmla="*/ 0 h 3"/>
                <a:gd name="T4" fmla="*/ 1 w 3"/>
                <a:gd name="T5" fmla="*/ 2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1" y="0"/>
                    <a:pt x="1" y="0"/>
                  </a:cubicBezTo>
                  <a:cubicBezTo>
                    <a:pt x="1" y="0"/>
                    <a:pt x="0" y="1"/>
                    <a:pt x="1" y="2"/>
                  </a:cubicBezTo>
                  <a:cubicBezTo>
                    <a:pt x="1" y="3"/>
                    <a:pt x="3" y="2"/>
                    <a:pt x="3" y="1"/>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60"/>
            <p:cNvSpPr>
              <a:spLocks/>
            </p:cNvSpPr>
            <p:nvPr/>
          </p:nvSpPr>
          <p:spPr bwMode="auto">
            <a:xfrm>
              <a:off x="10448925" y="3203575"/>
              <a:ext cx="39687" cy="38100"/>
            </a:xfrm>
            <a:custGeom>
              <a:avLst/>
              <a:gdLst>
                <a:gd name="T0" fmla="*/ 3 w 4"/>
                <a:gd name="T1" fmla="*/ 4 h 4"/>
                <a:gd name="T2" fmla="*/ 4 w 4"/>
                <a:gd name="T3" fmla="*/ 2 h 4"/>
                <a:gd name="T4" fmla="*/ 1 w 4"/>
                <a:gd name="T5" fmla="*/ 0 h 4"/>
                <a:gd name="T6" fmla="*/ 0 w 4"/>
                <a:gd name="T7" fmla="*/ 2 h 4"/>
                <a:gd name="T8" fmla="*/ 1 w 4"/>
                <a:gd name="T9" fmla="*/ 3 h 4"/>
                <a:gd name="T10" fmla="*/ 3 w 4"/>
                <a:gd name="T11" fmla="*/ 4 h 4"/>
              </a:gdLst>
              <a:ahLst/>
              <a:cxnLst>
                <a:cxn ang="0">
                  <a:pos x="T0" y="T1"/>
                </a:cxn>
                <a:cxn ang="0">
                  <a:pos x="T2" y="T3"/>
                </a:cxn>
                <a:cxn ang="0">
                  <a:pos x="T4" y="T5"/>
                </a:cxn>
                <a:cxn ang="0">
                  <a:pos x="T6" y="T7"/>
                </a:cxn>
                <a:cxn ang="0">
                  <a:pos x="T8" y="T9"/>
                </a:cxn>
                <a:cxn ang="0">
                  <a:pos x="T10" y="T11"/>
                </a:cxn>
              </a:cxnLst>
              <a:rect l="0" t="0" r="r" b="b"/>
              <a:pathLst>
                <a:path w="4" h="4">
                  <a:moveTo>
                    <a:pt x="3" y="4"/>
                  </a:moveTo>
                  <a:cubicBezTo>
                    <a:pt x="4" y="3"/>
                    <a:pt x="4" y="2"/>
                    <a:pt x="4" y="2"/>
                  </a:cubicBezTo>
                  <a:cubicBezTo>
                    <a:pt x="3" y="2"/>
                    <a:pt x="2" y="0"/>
                    <a:pt x="1" y="0"/>
                  </a:cubicBezTo>
                  <a:cubicBezTo>
                    <a:pt x="1" y="0"/>
                    <a:pt x="0" y="1"/>
                    <a:pt x="0" y="2"/>
                  </a:cubicBezTo>
                  <a:cubicBezTo>
                    <a:pt x="0" y="2"/>
                    <a:pt x="1" y="3"/>
                    <a:pt x="1" y="3"/>
                  </a:cubicBezTo>
                  <a:cubicBezTo>
                    <a:pt x="1" y="2"/>
                    <a:pt x="2" y="4"/>
                    <a:pt x="3" y="4"/>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61"/>
            <p:cNvSpPr>
              <a:spLocks/>
            </p:cNvSpPr>
            <p:nvPr/>
          </p:nvSpPr>
          <p:spPr bwMode="auto">
            <a:xfrm>
              <a:off x="10526713" y="2160588"/>
              <a:ext cx="9525" cy="952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0" y="1"/>
                  </a:cubicBezTo>
                  <a:cubicBezTo>
                    <a:pt x="1" y="1"/>
                    <a:pt x="1" y="1"/>
                    <a:pt x="1" y="0"/>
                  </a:cubicBezTo>
                  <a:close/>
                </a:path>
              </a:pathLst>
            </a:custGeom>
            <a:solidFill>
              <a:srgbClr val="ADE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62"/>
            <p:cNvSpPr>
              <a:spLocks/>
            </p:cNvSpPr>
            <p:nvPr/>
          </p:nvSpPr>
          <p:spPr bwMode="auto">
            <a:xfrm>
              <a:off x="10698163" y="2678113"/>
              <a:ext cx="9525" cy="952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0" y="0"/>
                    <a:pt x="0" y="0"/>
                  </a:cubicBezTo>
                  <a:cubicBezTo>
                    <a:pt x="1" y="1"/>
                    <a:pt x="1" y="0"/>
                    <a:pt x="1" y="0"/>
                  </a:cubicBezTo>
                  <a:close/>
                </a:path>
              </a:pathLst>
            </a:custGeom>
            <a:solidFill>
              <a:srgbClr val="ADE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63"/>
            <p:cNvSpPr>
              <a:spLocks/>
            </p:cNvSpPr>
            <p:nvPr/>
          </p:nvSpPr>
          <p:spPr bwMode="auto">
            <a:xfrm>
              <a:off x="9436100" y="2151063"/>
              <a:ext cx="4016375" cy="2773363"/>
            </a:xfrm>
            <a:custGeom>
              <a:avLst/>
              <a:gdLst>
                <a:gd name="T0" fmla="*/ 62 w 420"/>
                <a:gd name="T1" fmla="*/ 270 h 290"/>
                <a:gd name="T2" fmla="*/ 19 w 420"/>
                <a:gd name="T3" fmla="*/ 253 h 290"/>
                <a:gd name="T4" fmla="*/ 50 w 420"/>
                <a:gd name="T5" fmla="*/ 131 h 290"/>
                <a:gd name="T6" fmla="*/ 52 w 420"/>
                <a:gd name="T7" fmla="*/ 131 h 290"/>
                <a:gd name="T8" fmla="*/ 53 w 420"/>
                <a:gd name="T9" fmla="*/ 133 h 290"/>
                <a:gd name="T10" fmla="*/ 21 w 420"/>
                <a:gd name="T11" fmla="*/ 252 h 290"/>
                <a:gd name="T12" fmla="*/ 259 w 420"/>
                <a:gd name="T13" fmla="*/ 174 h 290"/>
                <a:gd name="T14" fmla="*/ 416 w 420"/>
                <a:gd name="T15" fmla="*/ 1 h 290"/>
                <a:gd name="T16" fmla="*/ 419 w 420"/>
                <a:gd name="T17" fmla="*/ 0 h 290"/>
                <a:gd name="T18" fmla="*/ 419 w 420"/>
                <a:gd name="T19" fmla="*/ 3 h 290"/>
                <a:gd name="T20" fmla="*/ 261 w 420"/>
                <a:gd name="T21" fmla="*/ 177 h 290"/>
                <a:gd name="T22" fmla="*/ 62 w 420"/>
                <a:gd name="T23" fmla="*/ 27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0" h="290">
                  <a:moveTo>
                    <a:pt x="62" y="270"/>
                  </a:moveTo>
                  <a:cubicBezTo>
                    <a:pt x="43" y="270"/>
                    <a:pt x="28" y="265"/>
                    <a:pt x="19" y="253"/>
                  </a:cubicBezTo>
                  <a:cubicBezTo>
                    <a:pt x="0" y="230"/>
                    <a:pt x="12" y="184"/>
                    <a:pt x="50" y="131"/>
                  </a:cubicBezTo>
                  <a:cubicBezTo>
                    <a:pt x="51" y="131"/>
                    <a:pt x="52" y="131"/>
                    <a:pt x="52" y="131"/>
                  </a:cubicBezTo>
                  <a:cubicBezTo>
                    <a:pt x="53" y="132"/>
                    <a:pt x="53" y="133"/>
                    <a:pt x="53" y="133"/>
                  </a:cubicBezTo>
                  <a:cubicBezTo>
                    <a:pt x="15" y="185"/>
                    <a:pt x="3" y="229"/>
                    <a:pt x="21" y="252"/>
                  </a:cubicBezTo>
                  <a:cubicBezTo>
                    <a:pt x="52" y="290"/>
                    <a:pt x="159" y="255"/>
                    <a:pt x="259" y="174"/>
                  </a:cubicBezTo>
                  <a:cubicBezTo>
                    <a:pt x="338" y="110"/>
                    <a:pt x="388" y="45"/>
                    <a:pt x="416" y="1"/>
                  </a:cubicBezTo>
                  <a:cubicBezTo>
                    <a:pt x="417" y="0"/>
                    <a:pt x="418" y="0"/>
                    <a:pt x="419" y="0"/>
                  </a:cubicBezTo>
                  <a:cubicBezTo>
                    <a:pt x="419" y="1"/>
                    <a:pt x="420" y="2"/>
                    <a:pt x="419" y="3"/>
                  </a:cubicBezTo>
                  <a:cubicBezTo>
                    <a:pt x="391" y="47"/>
                    <a:pt x="341" y="113"/>
                    <a:pt x="261" y="177"/>
                  </a:cubicBezTo>
                  <a:cubicBezTo>
                    <a:pt x="188" y="235"/>
                    <a:pt x="111" y="270"/>
                    <a:pt x="62" y="270"/>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64"/>
            <p:cNvSpPr>
              <a:spLocks/>
            </p:cNvSpPr>
            <p:nvPr/>
          </p:nvSpPr>
          <p:spPr bwMode="auto">
            <a:xfrm>
              <a:off x="9578975" y="2055813"/>
              <a:ext cx="3614737" cy="2668588"/>
            </a:xfrm>
            <a:custGeom>
              <a:avLst/>
              <a:gdLst>
                <a:gd name="T0" fmla="*/ 48 w 378"/>
                <a:gd name="T1" fmla="*/ 261 h 279"/>
                <a:gd name="T2" fmla="*/ 15 w 378"/>
                <a:gd name="T3" fmla="*/ 249 h 279"/>
                <a:gd name="T4" fmla="*/ 36 w 378"/>
                <a:gd name="T5" fmla="*/ 150 h 279"/>
                <a:gd name="T6" fmla="*/ 38 w 378"/>
                <a:gd name="T7" fmla="*/ 150 h 279"/>
                <a:gd name="T8" fmla="*/ 38 w 378"/>
                <a:gd name="T9" fmla="*/ 152 h 279"/>
                <a:gd name="T10" fmla="*/ 18 w 378"/>
                <a:gd name="T11" fmla="*/ 247 h 279"/>
                <a:gd name="T12" fmla="*/ 237 w 378"/>
                <a:gd name="T13" fmla="*/ 159 h 279"/>
                <a:gd name="T14" fmla="*/ 375 w 378"/>
                <a:gd name="T15" fmla="*/ 0 h 279"/>
                <a:gd name="T16" fmla="*/ 377 w 378"/>
                <a:gd name="T17" fmla="*/ 0 h 279"/>
                <a:gd name="T18" fmla="*/ 378 w 378"/>
                <a:gd name="T19" fmla="*/ 2 h 279"/>
                <a:gd name="T20" fmla="*/ 238 w 378"/>
                <a:gd name="T21" fmla="*/ 161 h 279"/>
                <a:gd name="T22" fmla="*/ 48 w 378"/>
                <a:gd name="T23" fmla="*/ 26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8" h="279">
                  <a:moveTo>
                    <a:pt x="48" y="261"/>
                  </a:moveTo>
                  <a:cubicBezTo>
                    <a:pt x="34" y="261"/>
                    <a:pt x="22" y="257"/>
                    <a:pt x="15" y="249"/>
                  </a:cubicBezTo>
                  <a:cubicBezTo>
                    <a:pt x="0" y="232"/>
                    <a:pt x="8" y="196"/>
                    <a:pt x="36" y="150"/>
                  </a:cubicBezTo>
                  <a:cubicBezTo>
                    <a:pt x="36" y="149"/>
                    <a:pt x="37" y="149"/>
                    <a:pt x="38" y="150"/>
                  </a:cubicBezTo>
                  <a:cubicBezTo>
                    <a:pt x="38" y="150"/>
                    <a:pt x="39" y="151"/>
                    <a:pt x="38" y="152"/>
                  </a:cubicBezTo>
                  <a:cubicBezTo>
                    <a:pt x="11" y="195"/>
                    <a:pt x="4" y="231"/>
                    <a:pt x="18" y="247"/>
                  </a:cubicBezTo>
                  <a:cubicBezTo>
                    <a:pt x="46" y="279"/>
                    <a:pt x="144" y="240"/>
                    <a:pt x="237" y="159"/>
                  </a:cubicBezTo>
                  <a:cubicBezTo>
                    <a:pt x="305" y="99"/>
                    <a:pt x="350" y="40"/>
                    <a:pt x="375" y="0"/>
                  </a:cubicBezTo>
                  <a:cubicBezTo>
                    <a:pt x="376" y="0"/>
                    <a:pt x="377" y="0"/>
                    <a:pt x="377" y="0"/>
                  </a:cubicBezTo>
                  <a:cubicBezTo>
                    <a:pt x="378" y="0"/>
                    <a:pt x="378" y="1"/>
                    <a:pt x="378" y="2"/>
                  </a:cubicBezTo>
                  <a:cubicBezTo>
                    <a:pt x="352" y="41"/>
                    <a:pt x="307" y="101"/>
                    <a:pt x="238" y="161"/>
                  </a:cubicBezTo>
                  <a:cubicBezTo>
                    <a:pt x="167" y="223"/>
                    <a:pt x="92" y="261"/>
                    <a:pt x="48" y="261"/>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65"/>
            <p:cNvSpPr>
              <a:spLocks/>
            </p:cNvSpPr>
            <p:nvPr/>
          </p:nvSpPr>
          <p:spPr bwMode="auto">
            <a:xfrm>
              <a:off x="12887325" y="1520825"/>
              <a:ext cx="995362" cy="927100"/>
            </a:xfrm>
            <a:custGeom>
              <a:avLst/>
              <a:gdLst>
                <a:gd name="T0" fmla="*/ 55 w 104"/>
                <a:gd name="T1" fmla="*/ 45 h 97"/>
                <a:gd name="T2" fmla="*/ 75 w 104"/>
                <a:gd name="T3" fmla="*/ 97 h 97"/>
                <a:gd name="T4" fmla="*/ 88 w 104"/>
                <a:gd name="T5" fmla="*/ 84 h 97"/>
                <a:gd name="T6" fmla="*/ 76 w 104"/>
                <a:gd name="T7" fmla="*/ 16 h 97"/>
                <a:gd name="T8" fmla="*/ 8 w 104"/>
                <a:gd name="T9" fmla="*/ 27 h 97"/>
                <a:gd name="T10" fmla="*/ 0 w 104"/>
                <a:gd name="T11" fmla="*/ 44 h 97"/>
                <a:gd name="T12" fmla="*/ 55 w 104"/>
                <a:gd name="T13" fmla="*/ 45 h 97"/>
              </a:gdLst>
              <a:ahLst/>
              <a:cxnLst>
                <a:cxn ang="0">
                  <a:pos x="T0" y="T1"/>
                </a:cxn>
                <a:cxn ang="0">
                  <a:pos x="T2" y="T3"/>
                </a:cxn>
                <a:cxn ang="0">
                  <a:pos x="T4" y="T5"/>
                </a:cxn>
                <a:cxn ang="0">
                  <a:pos x="T6" y="T7"/>
                </a:cxn>
                <a:cxn ang="0">
                  <a:pos x="T8" y="T9"/>
                </a:cxn>
                <a:cxn ang="0">
                  <a:pos x="T10" y="T11"/>
                </a:cxn>
                <a:cxn ang="0">
                  <a:pos x="T12" y="T13"/>
                </a:cxn>
              </a:cxnLst>
              <a:rect l="0" t="0" r="r" b="b"/>
              <a:pathLst>
                <a:path w="104" h="97">
                  <a:moveTo>
                    <a:pt x="55" y="45"/>
                  </a:moveTo>
                  <a:cubicBezTo>
                    <a:pt x="72" y="57"/>
                    <a:pt x="79" y="78"/>
                    <a:pt x="75" y="97"/>
                  </a:cubicBezTo>
                  <a:cubicBezTo>
                    <a:pt x="80" y="94"/>
                    <a:pt x="84" y="89"/>
                    <a:pt x="88" y="84"/>
                  </a:cubicBezTo>
                  <a:cubicBezTo>
                    <a:pt x="104" y="62"/>
                    <a:pt x="98" y="31"/>
                    <a:pt x="76" y="16"/>
                  </a:cubicBezTo>
                  <a:cubicBezTo>
                    <a:pt x="54" y="0"/>
                    <a:pt x="23" y="5"/>
                    <a:pt x="8" y="27"/>
                  </a:cubicBezTo>
                  <a:cubicBezTo>
                    <a:pt x="4" y="32"/>
                    <a:pt x="1" y="38"/>
                    <a:pt x="0" y="44"/>
                  </a:cubicBezTo>
                  <a:cubicBezTo>
                    <a:pt x="16" y="33"/>
                    <a:pt x="38" y="33"/>
                    <a:pt x="55" y="45"/>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66"/>
            <p:cNvSpPr>
              <a:spLocks/>
            </p:cNvSpPr>
            <p:nvPr/>
          </p:nvSpPr>
          <p:spPr bwMode="auto">
            <a:xfrm>
              <a:off x="13509625" y="1749425"/>
              <a:ext cx="344487" cy="698500"/>
            </a:xfrm>
            <a:custGeom>
              <a:avLst/>
              <a:gdLst>
                <a:gd name="T0" fmla="*/ 20 w 36"/>
                <a:gd name="T1" fmla="*/ 0 h 73"/>
                <a:gd name="T2" fmla="*/ 0 w 36"/>
                <a:gd name="T3" fmla="*/ 29 h 73"/>
                <a:gd name="T4" fmla="*/ 10 w 36"/>
                <a:gd name="T5" fmla="*/ 73 h 73"/>
                <a:gd name="T6" fmla="*/ 23 w 36"/>
                <a:gd name="T7" fmla="*/ 60 h 73"/>
                <a:gd name="T8" fmla="*/ 20 w 36"/>
                <a:gd name="T9" fmla="*/ 0 h 73"/>
              </a:gdLst>
              <a:ahLst/>
              <a:cxnLst>
                <a:cxn ang="0">
                  <a:pos x="T0" y="T1"/>
                </a:cxn>
                <a:cxn ang="0">
                  <a:pos x="T2" y="T3"/>
                </a:cxn>
                <a:cxn ang="0">
                  <a:pos x="T4" y="T5"/>
                </a:cxn>
                <a:cxn ang="0">
                  <a:pos x="T6" y="T7"/>
                </a:cxn>
                <a:cxn ang="0">
                  <a:pos x="T8" y="T9"/>
                </a:cxn>
              </a:cxnLst>
              <a:rect l="0" t="0" r="r" b="b"/>
              <a:pathLst>
                <a:path w="36" h="73">
                  <a:moveTo>
                    <a:pt x="20" y="0"/>
                  </a:moveTo>
                  <a:cubicBezTo>
                    <a:pt x="0" y="29"/>
                    <a:pt x="0" y="29"/>
                    <a:pt x="0" y="29"/>
                  </a:cubicBezTo>
                  <a:cubicBezTo>
                    <a:pt x="10" y="42"/>
                    <a:pt x="13" y="58"/>
                    <a:pt x="10" y="73"/>
                  </a:cubicBezTo>
                  <a:cubicBezTo>
                    <a:pt x="15" y="70"/>
                    <a:pt x="19" y="65"/>
                    <a:pt x="23" y="60"/>
                  </a:cubicBezTo>
                  <a:cubicBezTo>
                    <a:pt x="36" y="42"/>
                    <a:pt x="34" y="17"/>
                    <a:pt x="20"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67"/>
            <p:cNvSpPr>
              <a:spLocks/>
            </p:cNvSpPr>
            <p:nvPr/>
          </p:nvSpPr>
          <p:spPr bwMode="auto">
            <a:xfrm>
              <a:off x="13231813" y="889000"/>
              <a:ext cx="995362" cy="1223963"/>
            </a:xfrm>
            <a:custGeom>
              <a:avLst/>
              <a:gdLst>
                <a:gd name="T0" fmla="*/ 16 w 104"/>
                <a:gd name="T1" fmla="*/ 116 h 128"/>
                <a:gd name="T2" fmla="*/ 28 w 104"/>
                <a:gd name="T3" fmla="*/ 128 h 128"/>
                <a:gd name="T4" fmla="*/ 74 w 104"/>
                <a:gd name="T5" fmla="*/ 86 h 128"/>
                <a:gd name="T6" fmla="*/ 98 w 104"/>
                <a:gd name="T7" fmla="*/ 0 h 128"/>
                <a:gd name="T8" fmla="*/ 25 w 104"/>
                <a:gd name="T9" fmla="*/ 51 h 128"/>
                <a:gd name="T10" fmla="*/ 0 w 104"/>
                <a:gd name="T11" fmla="*/ 108 h 128"/>
                <a:gd name="T12" fmla="*/ 16 w 104"/>
                <a:gd name="T13" fmla="*/ 116 h 128"/>
              </a:gdLst>
              <a:ahLst/>
              <a:cxnLst>
                <a:cxn ang="0">
                  <a:pos x="T0" y="T1"/>
                </a:cxn>
                <a:cxn ang="0">
                  <a:pos x="T2" y="T3"/>
                </a:cxn>
                <a:cxn ang="0">
                  <a:pos x="T4" y="T5"/>
                </a:cxn>
                <a:cxn ang="0">
                  <a:pos x="T6" y="T7"/>
                </a:cxn>
                <a:cxn ang="0">
                  <a:pos x="T8" y="T9"/>
                </a:cxn>
                <a:cxn ang="0">
                  <a:pos x="T10" y="T11"/>
                </a:cxn>
                <a:cxn ang="0">
                  <a:pos x="T12" y="T13"/>
                </a:cxn>
              </a:cxnLst>
              <a:rect l="0" t="0" r="r" b="b"/>
              <a:pathLst>
                <a:path w="104" h="128">
                  <a:moveTo>
                    <a:pt x="16" y="116"/>
                  </a:moveTo>
                  <a:cubicBezTo>
                    <a:pt x="21" y="120"/>
                    <a:pt x="25" y="124"/>
                    <a:pt x="28" y="128"/>
                  </a:cubicBezTo>
                  <a:cubicBezTo>
                    <a:pt x="45" y="120"/>
                    <a:pt x="61" y="105"/>
                    <a:pt x="74" y="86"/>
                  </a:cubicBezTo>
                  <a:cubicBezTo>
                    <a:pt x="96" y="56"/>
                    <a:pt x="104" y="23"/>
                    <a:pt x="98" y="0"/>
                  </a:cubicBezTo>
                  <a:cubicBezTo>
                    <a:pt x="75" y="2"/>
                    <a:pt x="46" y="21"/>
                    <a:pt x="25" y="51"/>
                  </a:cubicBezTo>
                  <a:cubicBezTo>
                    <a:pt x="11" y="70"/>
                    <a:pt x="3" y="90"/>
                    <a:pt x="0" y="108"/>
                  </a:cubicBezTo>
                  <a:cubicBezTo>
                    <a:pt x="6" y="110"/>
                    <a:pt x="11" y="113"/>
                    <a:pt x="16" y="116"/>
                  </a:cubicBezTo>
                  <a:close/>
                </a:path>
              </a:pathLst>
            </a:custGeom>
            <a:solidFill>
              <a:srgbClr val="EC85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68"/>
            <p:cNvSpPr>
              <a:spLocks/>
            </p:cNvSpPr>
            <p:nvPr/>
          </p:nvSpPr>
          <p:spPr bwMode="auto">
            <a:xfrm>
              <a:off x="13385800" y="889000"/>
              <a:ext cx="841375" cy="1223963"/>
            </a:xfrm>
            <a:custGeom>
              <a:avLst/>
              <a:gdLst>
                <a:gd name="T0" fmla="*/ 82 w 88"/>
                <a:gd name="T1" fmla="*/ 0 h 128"/>
                <a:gd name="T2" fmla="*/ 82 w 88"/>
                <a:gd name="T3" fmla="*/ 0 h 128"/>
                <a:gd name="T4" fmla="*/ 0 w 88"/>
                <a:gd name="T5" fmla="*/ 116 h 128"/>
                <a:gd name="T6" fmla="*/ 0 w 88"/>
                <a:gd name="T7" fmla="*/ 116 h 128"/>
                <a:gd name="T8" fmla="*/ 12 w 88"/>
                <a:gd name="T9" fmla="*/ 128 h 128"/>
                <a:gd name="T10" fmla="*/ 58 w 88"/>
                <a:gd name="T11" fmla="*/ 86 h 128"/>
                <a:gd name="T12" fmla="*/ 82 w 88"/>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88" h="128">
                  <a:moveTo>
                    <a:pt x="82" y="0"/>
                  </a:moveTo>
                  <a:cubicBezTo>
                    <a:pt x="82" y="0"/>
                    <a:pt x="82" y="0"/>
                    <a:pt x="82" y="0"/>
                  </a:cubicBezTo>
                  <a:cubicBezTo>
                    <a:pt x="0" y="116"/>
                    <a:pt x="0" y="116"/>
                    <a:pt x="0" y="116"/>
                  </a:cubicBezTo>
                  <a:cubicBezTo>
                    <a:pt x="0" y="116"/>
                    <a:pt x="0" y="116"/>
                    <a:pt x="0" y="116"/>
                  </a:cubicBezTo>
                  <a:cubicBezTo>
                    <a:pt x="5" y="120"/>
                    <a:pt x="9" y="124"/>
                    <a:pt x="12" y="128"/>
                  </a:cubicBezTo>
                  <a:cubicBezTo>
                    <a:pt x="29" y="120"/>
                    <a:pt x="45" y="105"/>
                    <a:pt x="58" y="86"/>
                  </a:cubicBezTo>
                  <a:cubicBezTo>
                    <a:pt x="80" y="56"/>
                    <a:pt x="88" y="23"/>
                    <a:pt x="82" y="0"/>
                  </a:cubicBezTo>
                  <a:close/>
                </a:path>
              </a:pathLst>
            </a:custGeom>
            <a:solidFill>
              <a:srgbClr val="D46F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69"/>
            <p:cNvSpPr>
              <a:spLocks/>
            </p:cNvSpPr>
            <p:nvPr/>
          </p:nvSpPr>
          <p:spPr bwMode="auto">
            <a:xfrm>
              <a:off x="13796963" y="889000"/>
              <a:ext cx="400050" cy="401638"/>
            </a:xfrm>
            <a:custGeom>
              <a:avLst/>
              <a:gdLst>
                <a:gd name="T0" fmla="*/ 19 w 42"/>
                <a:gd name="T1" fmla="*/ 28 h 42"/>
                <a:gd name="T2" fmla="*/ 37 w 42"/>
                <a:gd name="T3" fmla="*/ 42 h 42"/>
                <a:gd name="T4" fmla="*/ 39 w 42"/>
                <a:gd name="T5" fmla="*/ 0 h 42"/>
                <a:gd name="T6" fmla="*/ 0 w 42"/>
                <a:gd name="T7" fmla="*/ 16 h 42"/>
                <a:gd name="T8" fmla="*/ 19 w 42"/>
                <a:gd name="T9" fmla="*/ 28 h 42"/>
              </a:gdLst>
              <a:ahLst/>
              <a:cxnLst>
                <a:cxn ang="0">
                  <a:pos x="T0" y="T1"/>
                </a:cxn>
                <a:cxn ang="0">
                  <a:pos x="T2" y="T3"/>
                </a:cxn>
                <a:cxn ang="0">
                  <a:pos x="T4" y="T5"/>
                </a:cxn>
                <a:cxn ang="0">
                  <a:pos x="T6" y="T7"/>
                </a:cxn>
                <a:cxn ang="0">
                  <a:pos x="T8" y="T9"/>
                </a:cxn>
              </a:cxnLst>
              <a:rect l="0" t="0" r="r" b="b"/>
              <a:pathLst>
                <a:path w="42" h="42">
                  <a:moveTo>
                    <a:pt x="19" y="28"/>
                  </a:moveTo>
                  <a:cubicBezTo>
                    <a:pt x="25" y="33"/>
                    <a:pt x="31" y="37"/>
                    <a:pt x="37" y="42"/>
                  </a:cubicBezTo>
                  <a:cubicBezTo>
                    <a:pt x="41" y="26"/>
                    <a:pt x="42" y="12"/>
                    <a:pt x="39" y="0"/>
                  </a:cubicBezTo>
                  <a:cubicBezTo>
                    <a:pt x="27" y="1"/>
                    <a:pt x="14" y="7"/>
                    <a:pt x="0" y="16"/>
                  </a:cubicBezTo>
                  <a:cubicBezTo>
                    <a:pt x="7" y="20"/>
                    <a:pt x="13" y="24"/>
                    <a:pt x="19" y="28"/>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70"/>
            <p:cNvSpPr>
              <a:spLocks/>
            </p:cNvSpPr>
            <p:nvPr/>
          </p:nvSpPr>
          <p:spPr bwMode="auto">
            <a:xfrm>
              <a:off x="13977938" y="889000"/>
              <a:ext cx="219075" cy="401638"/>
            </a:xfrm>
            <a:custGeom>
              <a:avLst/>
              <a:gdLst>
                <a:gd name="T0" fmla="*/ 20 w 23"/>
                <a:gd name="T1" fmla="*/ 0 h 42"/>
                <a:gd name="T2" fmla="*/ 0 w 23"/>
                <a:gd name="T3" fmla="*/ 28 h 42"/>
                <a:gd name="T4" fmla="*/ 0 w 23"/>
                <a:gd name="T5" fmla="*/ 28 h 42"/>
                <a:gd name="T6" fmla="*/ 18 w 23"/>
                <a:gd name="T7" fmla="*/ 42 h 42"/>
                <a:gd name="T8" fmla="*/ 20 w 23"/>
                <a:gd name="T9" fmla="*/ 0 h 42"/>
                <a:gd name="T10" fmla="*/ 20 w 23"/>
                <a:gd name="T11" fmla="*/ 0 h 42"/>
              </a:gdLst>
              <a:ahLst/>
              <a:cxnLst>
                <a:cxn ang="0">
                  <a:pos x="T0" y="T1"/>
                </a:cxn>
                <a:cxn ang="0">
                  <a:pos x="T2" y="T3"/>
                </a:cxn>
                <a:cxn ang="0">
                  <a:pos x="T4" y="T5"/>
                </a:cxn>
                <a:cxn ang="0">
                  <a:pos x="T6" y="T7"/>
                </a:cxn>
                <a:cxn ang="0">
                  <a:pos x="T8" y="T9"/>
                </a:cxn>
                <a:cxn ang="0">
                  <a:pos x="T10" y="T11"/>
                </a:cxn>
              </a:cxnLst>
              <a:rect l="0" t="0" r="r" b="b"/>
              <a:pathLst>
                <a:path w="23" h="42">
                  <a:moveTo>
                    <a:pt x="20" y="0"/>
                  </a:moveTo>
                  <a:cubicBezTo>
                    <a:pt x="0" y="28"/>
                    <a:pt x="0" y="28"/>
                    <a:pt x="0" y="28"/>
                  </a:cubicBezTo>
                  <a:cubicBezTo>
                    <a:pt x="0" y="28"/>
                    <a:pt x="0" y="28"/>
                    <a:pt x="0" y="28"/>
                  </a:cubicBezTo>
                  <a:cubicBezTo>
                    <a:pt x="6" y="33"/>
                    <a:pt x="12" y="37"/>
                    <a:pt x="18" y="42"/>
                  </a:cubicBezTo>
                  <a:cubicBezTo>
                    <a:pt x="22" y="26"/>
                    <a:pt x="23" y="12"/>
                    <a:pt x="20" y="0"/>
                  </a:cubicBezTo>
                  <a:cubicBezTo>
                    <a:pt x="20" y="0"/>
                    <a:pt x="20" y="0"/>
                    <a:pt x="20"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71"/>
            <p:cNvSpPr>
              <a:spLocks/>
            </p:cNvSpPr>
            <p:nvPr/>
          </p:nvSpPr>
          <p:spPr bwMode="auto">
            <a:xfrm>
              <a:off x="13241338" y="1644650"/>
              <a:ext cx="392112" cy="546100"/>
            </a:xfrm>
            <a:custGeom>
              <a:avLst/>
              <a:gdLst>
                <a:gd name="T0" fmla="*/ 41 w 41"/>
                <a:gd name="T1" fmla="*/ 0 h 57"/>
                <a:gd name="T2" fmla="*/ 15 w 41"/>
                <a:gd name="T3" fmla="*/ 25 h 57"/>
                <a:gd name="T4" fmla="*/ 0 w 41"/>
                <a:gd name="T5" fmla="*/ 57 h 57"/>
                <a:gd name="T6" fmla="*/ 26 w 41"/>
                <a:gd name="T7" fmla="*/ 33 h 57"/>
                <a:gd name="T8" fmla="*/ 41 w 41"/>
                <a:gd name="T9" fmla="*/ 0 h 57"/>
              </a:gdLst>
              <a:ahLst/>
              <a:cxnLst>
                <a:cxn ang="0">
                  <a:pos x="T0" y="T1"/>
                </a:cxn>
                <a:cxn ang="0">
                  <a:pos x="T2" y="T3"/>
                </a:cxn>
                <a:cxn ang="0">
                  <a:pos x="T4" y="T5"/>
                </a:cxn>
                <a:cxn ang="0">
                  <a:pos x="T6" y="T7"/>
                </a:cxn>
                <a:cxn ang="0">
                  <a:pos x="T8" y="T9"/>
                </a:cxn>
              </a:cxnLst>
              <a:rect l="0" t="0" r="r" b="b"/>
              <a:pathLst>
                <a:path w="41" h="57">
                  <a:moveTo>
                    <a:pt x="41" y="0"/>
                  </a:moveTo>
                  <a:cubicBezTo>
                    <a:pt x="34" y="3"/>
                    <a:pt x="24" y="13"/>
                    <a:pt x="15" y="25"/>
                  </a:cubicBezTo>
                  <a:cubicBezTo>
                    <a:pt x="6" y="38"/>
                    <a:pt x="1" y="50"/>
                    <a:pt x="0" y="57"/>
                  </a:cubicBezTo>
                  <a:cubicBezTo>
                    <a:pt x="7" y="54"/>
                    <a:pt x="17" y="45"/>
                    <a:pt x="26" y="33"/>
                  </a:cubicBezTo>
                  <a:cubicBezTo>
                    <a:pt x="35" y="20"/>
                    <a:pt x="40" y="8"/>
                    <a:pt x="41" y="0"/>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72"/>
            <p:cNvSpPr>
              <a:spLocks/>
            </p:cNvSpPr>
            <p:nvPr/>
          </p:nvSpPr>
          <p:spPr bwMode="auto">
            <a:xfrm>
              <a:off x="13241338" y="1644650"/>
              <a:ext cx="392112" cy="546100"/>
            </a:xfrm>
            <a:custGeom>
              <a:avLst/>
              <a:gdLst>
                <a:gd name="T0" fmla="*/ 41 w 41"/>
                <a:gd name="T1" fmla="*/ 0 h 57"/>
                <a:gd name="T2" fmla="*/ 0 w 41"/>
                <a:gd name="T3" fmla="*/ 57 h 57"/>
                <a:gd name="T4" fmla="*/ 0 w 41"/>
                <a:gd name="T5" fmla="*/ 57 h 57"/>
                <a:gd name="T6" fmla="*/ 26 w 41"/>
                <a:gd name="T7" fmla="*/ 33 h 57"/>
                <a:gd name="T8" fmla="*/ 41 w 41"/>
                <a:gd name="T9" fmla="*/ 0 h 57"/>
                <a:gd name="T10" fmla="*/ 41 w 41"/>
                <a:gd name="T11" fmla="*/ 0 h 57"/>
              </a:gdLst>
              <a:ahLst/>
              <a:cxnLst>
                <a:cxn ang="0">
                  <a:pos x="T0" y="T1"/>
                </a:cxn>
                <a:cxn ang="0">
                  <a:pos x="T2" y="T3"/>
                </a:cxn>
                <a:cxn ang="0">
                  <a:pos x="T4" y="T5"/>
                </a:cxn>
                <a:cxn ang="0">
                  <a:pos x="T6" y="T7"/>
                </a:cxn>
                <a:cxn ang="0">
                  <a:pos x="T8" y="T9"/>
                </a:cxn>
                <a:cxn ang="0">
                  <a:pos x="T10" y="T11"/>
                </a:cxn>
              </a:cxnLst>
              <a:rect l="0" t="0" r="r" b="b"/>
              <a:pathLst>
                <a:path w="41" h="57">
                  <a:moveTo>
                    <a:pt x="41" y="0"/>
                  </a:moveTo>
                  <a:cubicBezTo>
                    <a:pt x="0" y="57"/>
                    <a:pt x="0" y="57"/>
                    <a:pt x="0" y="57"/>
                  </a:cubicBezTo>
                  <a:cubicBezTo>
                    <a:pt x="0" y="57"/>
                    <a:pt x="0" y="57"/>
                    <a:pt x="0" y="57"/>
                  </a:cubicBezTo>
                  <a:cubicBezTo>
                    <a:pt x="7" y="54"/>
                    <a:pt x="17" y="45"/>
                    <a:pt x="26" y="33"/>
                  </a:cubicBezTo>
                  <a:cubicBezTo>
                    <a:pt x="35" y="20"/>
                    <a:pt x="40" y="8"/>
                    <a:pt x="41" y="0"/>
                  </a:cubicBezTo>
                  <a:cubicBezTo>
                    <a:pt x="41" y="0"/>
                    <a:pt x="41" y="0"/>
                    <a:pt x="41"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73"/>
            <p:cNvSpPr>
              <a:spLocks/>
            </p:cNvSpPr>
            <p:nvPr/>
          </p:nvSpPr>
          <p:spPr bwMode="auto">
            <a:xfrm>
              <a:off x="13614400" y="1223963"/>
              <a:ext cx="373062" cy="373063"/>
            </a:xfrm>
            <a:custGeom>
              <a:avLst/>
              <a:gdLst>
                <a:gd name="T0" fmla="*/ 9 w 39"/>
                <a:gd name="T1" fmla="*/ 34 h 39"/>
                <a:gd name="T2" fmla="*/ 5 w 39"/>
                <a:gd name="T3" fmla="*/ 10 h 39"/>
                <a:gd name="T4" fmla="*/ 29 w 39"/>
                <a:gd name="T5" fmla="*/ 6 h 39"/>
                <a:gd name="T6" fmla="*/ 33 w 39"/>
                <a:gd name="T7" fmla="*/ 30 h 39"/>
                <a:gd name="T8" fmla="*/ 9 w 39"/>
                <a:gd name="T9" fmla="*/ 34 h 39"/>
              </a:gdLst>
              <a:ahLst/>
              <a:cxnLst>
                <a:cxn ang="0">
                  <a:pos x="T0" y="T1"/>
                </a:cxn>
                <a:cxn ang="0">
                  <a:pos x="T2" y="T3"/>
                </a:cxn>
                <a:cxn ang="0">
                  <a:pos x="T4" y="T5"/>
                </a:cxn>
                <a:cxn ang="0">
                  <a:pos x="T6" y="T7"/>
                </a:cxn>
                <a:cxn ang="0">
                  <a:pos x="T8" y="T9"/>
                </a:cxn>
              </a:cxnLst>
              <a:rect l="0" t="0" r="r" b="b"/>
              <a:pathLst>
                <a:path w="39" h="39">
                  <a:moveTo>
                    <a:pt x="9" y="34"/>
                  </a:moveTo>
                  <a:cubicBezTo>
                    <a:pt x="2" y="28"/>
                    <a:pt x="0" y="18"/>
                    <a:pt x="5" y="10"/>
                  </a:cubicBezTo>
                  <a:cubicBezTo>
                    <a:pt x="11" y="2"/>
                    <a:pt x="22" y="0"/>
                    <a:pt x="29" y="6"/>
                  </a:cubicBezTo>
                  <a:cubicBezTo>
                    <a:pt x="37" y="11"/>
                    <a:pt x="39" y="22"/>
                    <a:pt x="33" y="30"/>
                  </a:cubicBezTo>
                  <a:cubicBezTo>
                    <a:pt x="28" y="37"/>
                    <a:pt x="17" y="39"/>
                    <a:pt x="9" y="34"/>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74"/>
            <p:cNvSpPr>
              <a:spLocks/>
            </p:cNvSpPr>
            <p:nvPr/>
          </p:nvSpPr>
          <p:spPr bwMode="auto">
            <a:xfrm>
              <a:off x="13671550" y="1281113"/>
              <a:ext cx="258762" cy="258763"/>
            </a:xfrm>
            <a:custGeom>
              <a:avLst/>
              <a:gdLst>
                <a:gd name="T0" fmla="*/ 20 w 27"/>
                <a:gd name="T1" fmla="*/ 4 h 27"/>
                <a:gd name="T2" fmla="*/ 4 w 27"/>
                <a:gd name="T3" fmla="*/ 7 h 27"/>
                <a:gd name="T4" fmla="*/ 6 w 27"/>
                <a:gd name="T5" fmla="*/ 23 h 27"/>
                <a:gd name="T6" fmla="*/ 23 w 27"/>
                <a:gd name="T7" fmla="*/ 21 h 27"/>
                <a:gd name="T8" fmla="*/ 20 w 27"/>
                <a:gd name="T9" fmla="*/ 4 h 27"/>
              </a:gdLst>
              <a:ahLst/>
              <a:cxnLst>
                <a:cxn ang="0">
                  <a:pos x="T0" y="T1"/>
                </a:cxn>
                <a:cxn ang="0">
                  <a:pos x="T2" y="T3"/>
                </a:cxn>
                <a:cxn ang="0">
                  <a:pos x="T4" y="T5"/>
                </a:cxn>
                <a:cxn ang="0">
                  <a:pos x="T6" y="T7"/>
                </a:cxn>
                <a:cxn ang="0">
                  <a:pos x="T8" y="T9"/>
                </a:cxn>
              </a:cxnLst>
              <a:rect l="0" t="0" r="r" b="b"/>
              <a:pathLst>
                <a:path w="27" h="27">
                  <a:moveTo>
                    <a:pt x="20" y="4"/>
                  </a:moveTo>
                  <a:cubicBezTo>
                    <a:pt x="15" y="0"/>
                    <a:pt x="7" y="2"/>
                    <a:pt x="4" y="7"/>
                  </a:cubicBezTo>
                  <a:cubicBezTo>
                    <a:pt x="0" y="12"/>
                    <a:pt x="1" y="20"/>
                    <a:pt x="6" y="23"/>
                  </a:cubicBezTo>
                  <a:cubicBezTo>
                    <a:pt x="12" y="27"/>
                    <a:pt x="19" y="26"/>
                    <a:pt x="23" y="21"/>
                  </a:cubicBezTo>
                  <a:cubicBezTo>
                    <a:pt x="27" y="15"/>
                    <a:pt x="26" y="8"/>
                    <a:pt x="20" y="4"/>
                  </a:cubicBezTo>
                  <a:close/>
                </a:path>
              </a:pathLst>
            </a:custGeom>
            <a:solidFill>
              <a:srgbClr val="5962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75"/>
            <p:cNvSpPr>
              <a:spLocks/>
            </p:cNvSpPr>
            <p:nvPr/>
          </p:nvSpPr>
          <p:spPr bwMode="auto">
            <a:xfrm>
              <a:off x="13700125" y="1281113"/>
              <a:ext cx="287337" cy="315913"/>
            </a:xfrm>
            <a:custGeom>
              <a:avLst/>
              <a:gdLst>
                <a:gd name="T0" fmla="*/ 20 w 30"/>
                <a:gd name="T1" fmla="*/ 0 h 33"/>
                <a:gd name="T2" fmla="*/ 20 w 30"/>
                <a:gd name="T3" fmla="*/ 0 h 33"/>
                <a:gd name="T4" fmla="*/ 17 w 30"/>
                <a:gd name="T5" fmla="*/ 4 h 33"/>
                <a:gd name="T6" fmla="*/ 17 w 30"/>
                <a:gd name="T7" fmla="*/ 4 h 33"/>
                <a:gd name="T8" fmla="*/ 20 w 30"/>
                <a:gd name="T9" fmla="*/ 21 h 33"/>
                <a:gd name="T10" fmla="*/ 3 w 30"/>
                <a:gd name="T11" fmla="*/ 23 h 33"/>
                <a:gd name="T12" fmla="*/ 3 w 30"/>
                <a:gd name="T13" fmla="*/ 23 h 33"/>
                <a:gd name="T14" fmla="*/ 0 w 30"/>
                <a:gd name="T15" fmla="*/ 28 h 33"/>
                <a:gd name="T16" fmla="*/ 0 w 30"/>
                <a:gd name="T17" fmla="*/ 28 h 33"/>
                <a:gd name="T18" fmla="*/ 24 w 30"/>
                <a:gd name="T19" fmla="*/ 24 h 33"/>
                <a:gd name="T20" fmla="*/ 20 w 30"/>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3">
                  <a:moveTo>
                    <a:pt x="20" y="0"/>
                  </a:moveTo>
                  <a:cubicBezTo>
                    <a:pt x="20" y="0"/>
                    <a:pt x="20" y="0"/>
                    <a:pt x="20" y="0"/>
                  </a:cubicBezTo>
                  <a:cubicBezTo>
                    <a:pt x="17" y="4"/>
                    <a:pt x="17" y="4"/>
                    <a:pt x="17" y="4"/>
                  </a:cubicBezTo>
                  <a:cubicBezTo>
                    <a:pt x="17" y="4"/>
                    <a:pt x="17" y="4"/>
                    <a:pt x="17" y="4"/>
                  </a:cubicBezTo>
                  <a:cubicBezTo>
                    <a:pt x="23" y="8"/>
                    <a:pt x="24" y="15"/>
                    <a:pt x="20" y="21"/>
                  </a:cubicBezTo>
                  <a:cubicBezTo>
                    <a:pt x="16" y="26"/>
                    <a:pt x="9" y="27"/>
                    <a:pt x="3" y="23"/>
                  </a:cubicBezTo>
                  <a:cubicBezTo>
                    <a:pt x="3" y="23"/>
                    <a:pt x="3" y="23"/>
                    <a:pt x="3" y="23"/>
                  </a:cubicBezTo>
                  <a:cubicBezTo>
                    <a:pt x="0" y="28"/>
                    <a:pt x="0" y="28"/>
                    <a:pt x="0" y="28"/>
                  </a:cubicBezTo>
                  <a:cubicBezTo>
                    <a:pt x="0" y="28"/>
                    <a:pt x="0" y="28"/>
                    <a:pt x="0" y="28"/>
                  </a:cubicBezTo>
                  <a:cubicBezTo>
                    <a:pt x="8" y="33"/>
                    <a:pt x="19" y="31"/>
                    <a:pt x="24" y="24"/>
                  </a:cubicBezTo>
                  <a:cubicBezTo>
                    <a:pt x="30" y="16"/>
                    <a:pt x="28" y="5"/>
                    <a:pt x="20"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76"/>
            <p:cNvSpPr>
              <a:spLocks/>
            </p:cNvSpPr>
            <p:nvPr/>
          </p:nvSpPr>
          <p:spPr bwMode="auto">
            <a:xfrm>
              <a:off x="13728700" y="1319213"/>
              <a:ext cx="201612" cy="220663"/>
            </a:xfrm>
            <a:custGeom>
              <a:avLst/>
              <a:gdLst>
                <a:gd name="T0" fmla="*/ 17 w 21"/>
                <a:gd name="T1" fmla="*/ 17 h 23"/>
                <a:gd name="T2" fmla="*/ 14 w 21"/>
                <a:gd name="T3" fmla="*/ 0 h 23"/>
                <a:gd name="T4" fmla="*/ 14 w 21"/>
                <a:gd name="T5" fmla="*/ 0 h 23"/>
                <a:gd name="T6" fmla="*/ 0 w 21"/>
                <a:gd name="T7" fmla="*/ 19 h 23"/>
                <a:gd name="T8" fmla="*/ 0 w 21"/>
                <a:gd name="T9" fmla="*/ 19 h 23"/>
                <a:gd name="T10" fmla="*/ 17 w 21"/>
                <a:gd name="T11" fmla="*/ 17 h 23"/>
              </a:gdLst>
              <a:ahLst/>
              <a:cxnLst>
                <a:cxn ang="0">
                  <a:pos x="T0" y="T1"/>
                </a:cxn>
                <a:cxn ang="0">
                  <a:pos x="T2" y="T3"/>
                </a:cxn>
                <a:cxn ang="0">
                  <a:pos x="T4" y="T5"/>
                </a:cxn>
                <a:cxn ang="0">
                  <a:pos x="T6" y="T7"/>
                </a:cxn>
                <a:cxn ang="0">
                  <a:pos x="T8" y="T9"/>
                </a:cxn>
                <a:cxn ang="0">
                  <a:pos x="T10" y="T11"/>
                </a:cxn>
              </a:cxnLst>
              <a:rect l="0" t="0" r="r" b="b"/>
              <a:pathLst>
                <a:path w="21" h="23">
                  <a:moveTo>
                    <a:pt x="17" y="17"/>
                  </a:moveTo>
                  <a:cubicBezTo>
                    <a:pt x="21" y="11"/>
                    <a:pt x="20" y="4"/>
                    <a:pt x="14" y="0"/>
                  </a:cubicBezTo>
                  <a:cubicBezTo>
                    <a:pt x="14" y="0"/>
                    <a:pt x="14" y="0"/>
                    <a:pt x="14" y="0"/>
                  </a:cubicBezTo>
                  <a:cubicBezTo>
                    <a:pt x="0" y="19"/>
                    <a:pt x="0" y="19"/>
                    <a:pt x="0" y="19"/>
                  </a:cubicBezTo>
                  <a:cubicBezTo>
                    <a:pt x="0" y="19"/>
                    <a:pt x="0" y="19"/>
                    <a:pt x="0" y="19"/>
                  </a:cubicBezTo>
                  <a:cubicBezTo>
                    <a:pt x="6" y="23"/>
                    <a:pt x="13" y="22"/>
                    <a:pt x="17" y="17"/>
                  </a:cubicBezTo>
                  <a:close/>
                </a:path>
              </a:pathLst>
            </a:custGeom>
            <a:solidFill>
              <a:srgbClr val="474F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77"/>
            <p:cNvSpPr>
              <a:spLocks/>
            </p:cNvSpPr>
            <p:nvPr/>
          </p:nvSpPr>
          <p:spPr bwMode="auto">
            <a:xfrm>
              <a:off x="12045950" y="1100138"/>
              <a:ext cx="277812" cy="287338"/>
            </a:xfrm>
            <a:custGeom>
              <a:avLst/>
              <a:gdLst>
                <a:gd name="T0" fmla="*/ 91 w 175"/>
                <a:gd name="T1" fmla="*/ 0 h 181"/>
                <a:gd name="T2" fmla="*/ 79 w 175"/>
                <a:gd name="T3" fmla="*/ 78 h 181"/>
                <a:gd name="T4" fmla="*/ 0 w 175"/>
                <a:gd name="T5" fmla="*/ 90 h 181"/>
                <a:gd name="T6" fmla="*/ 79 w 175"/>
                <a:gd name="T7" fmla="*/ 102 h 181"/>
                <a:gd name="T8" fmla="*/ 91 w 175"/>
                <a:gd name="T9" fmla="*/ 181 h 181"/>
                <a:gd name="T10" fmla="*/ 103 w 175"/>
                <a:gd name="T11" fmla="*/ 102 h 181"/>
                <a:gd name="T12" fmla="*/ 175 w 175"/>
                <a:gd name="T13" fmla="*/ 90 h 181"/>
                <a:gd name="T14" fmla="*/ 103 w 175"/>
                <a:gd name="T15" fmla="*/ 78 h 181"/>
                <a:gd name="T16" fmla="*/ 91 w 175"/>
                <a:gd name="T1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81">
                  <a:moveTo>
                    <a:pt x="91" y="0"/>
                  </a:moveTo>
                  <a:lnTo>
                    <a:pt x="79" y="78"/>
                  </a:lnTo>
                  <a:lnTo>
                    <a:pt x="0" y="90"/>
                  </a:lnTo>
                  <a:lnTo>
                    <a:pt x="79" y="102"/>
                  </a:lnTo>
                  <a:lnTo>
                    <a:pt x="91" y="181"/>
                  </a:lnTo>
                  <a:lnTo>
                    <a:pt x="103" y="102"/>
                  </a:lnTo>
                  <a:lnTo>
                    <a:pt x="175" y="90"/>
                  </a:lnTo>
                  <a:lnTo>
                    <a:pt x="103" y="78"/>
                  </a:lnTo>
                  <a:lnTo>
                    <a:pt x="9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78"/>
            <p:cNvSpPr>
              <a:spLocks/>
            </p:cNvSpPr>
            <p:nvPr/>
          </p:nvSpPr>
          <p:spPr bwMode="auto">
            <a:xfrm>
              <a:off x="9637713" y="1941513"/>
              <a:ext cx="276225" cy="277813"/>
            </a:xfrm>
            <a:custGeom>
              <a:avLst/>
              <a:gdLst>
                <a:gd name="T0" fmla="*/ 84 w 174"/>
                <a:gd name="T1" fmla="*/ 0 h 175"/>
                <a:gd name="T2" fmla="*/ 72 w 174"/>
                <a:gd name="T3" fmla="*/ 78 h 175"/>
                <a:gd name="T4" fmla="*/ 0 w 174"/>
                <a:gd name="T5" fmla="*/ 90 h 175"/>
                <a:gd name="T6" fmla="*/ 72 w 174"/>
                <a:gd name="T7" fmla="*/ 102 h 175"/>
                <a:gd name="T8" fmla="*/ 84 w 174"/>
                <a:gd name="T9" fmla="*/ 175 h 175"/>
                <a:gd name="T10" fmla="*/ 96 w 174"/>
                <a:gd name="T11" fmla="*/ 102 h 175"/>
                <a:gd name="T12" fmla="*/ 174 w 174"/>
                <a:gd name="T13" fmla="*/ 90 h 175"/>
                <a:gd name="T14" fmla="*/ 96 w 174"/>
                <a:gd name="T15" fmla="*/ 78 h 175"/>
                <a:gd name="T16" fmla="*/ 84 w 174"/>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4" h="175">
                  <a:moveTo>
                    <a:pt x="84" y="0"/>
                  </a:moveTo>
                  <a:lnTo>
                    <a:pt x="72" y="78"/>
                  </a:lnTo>
                  <a:lnTo>
                    <a:pt x="0" y="90"/>
                  </a:lnTo>
                  <a:lnTo>
                    <a:pt x="72" y="102"/>
                  </a:lnTo>
                  <a:lnTo>
                    <a:pt x="84" y="175"/>
                  </a:lnTo>
                  <a:lnTo>
                    <a:pt x="96" y="102"/>
                  </a:lnTo>
                  <a:lnTo>
                    <a:pt x="174" y="90"/>
                  </a:lnTo>
                  <a:lnTo>
                    <a:pt x="96" y="78"/>
                  </a:lnTo>
                  <a:lnTo>
                    <a:pt x="8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79"/>
            <p:cNvSpPr>
              <a:spLocks/>
            </p:cNvSpPr>
            <p:nvPr/>
          </p:nvSpPr>
          <p:spPr bwMode="auto">
            <a:xfrm>
              <a:off x="12639675" y="1119188"/>
              <a:ext cx="142875" cy="142875"/>
            </a:xfrm>
            <a:custGeom>
              <a:avLst/>
              <a:gdLst>
                <a:gd name="T0" fmla="*/ 48 w 90"/>
                <a:gd name="T1" fmla="*/ 0 h 90"/>
                <a:gd name="T2" fmla="*/ 36 w 90"/>
                <a:gd name="T3" fmla="*/ 36 h 90"/>
                <a:gd name="T4" fmla="*/ 0 w 90"/>
                <a:gd name="T5" fmla="*/ 42 h 90"/>
                <a:gd name="T6" fmla="*/ 36 w 90"/>
                <a:gd name="T7" fmla="*/ 48 h 90"/>
                <a:gd name="T8" fmla="*/ 48 w 90"/>
                <a:gd name="T9" fmla="*/ 90 h 90"/>
                <a:gd name="T10" fmla="*/ 54 w 90"/>
                <a:gd name="T11" fmla="*/ 48 h 90"/>
                <a:gd name="T12" fmla="*/ 90 w 90"/>
                <a:gd name="T13" fmla="*/ 42 h 90"/>
                <a:gd name="T14" fmla="*/ 54 w 90"/>
                <a:gd name="T15" fmla="*/ 36 h 90"/>
                <a:gd name="T16" fmla="*/ 48 w 90"/>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90">
                  <a:moveTo>
                    <a:pt x="48" y="0"/>
                  </a:moveTo>
                  <a:lnTo>
                    <a:pt x="36" y="36"/>
                  </a:lnTo>
                  <a:lnTo>
                    <a:pt x="0" y="42"/>
                  </a:lnTo>
                  <a:lnTo>
                    <a:pt x="36" y="48"/>
                  </a:lnTo>
                  <a:lnTo>
                    <a:pt x="48" y="90"/>
                  </a:lnTo>
                  <a:lnTo>
                    <a:pt x="54" y="48"/>
                  </a:lnTo>
                  <a:lnTo>
                    <a:pt x="90" y="42"/>
                  </a:lnTo>
                  <a:lnTo>
                    <a:pt x="54" y="36"/>
                  </a:lnTo>
                  <a:lnTo>
                    <a:pt x="48"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80"/>
            <p:cNvSpPr>
              <a:spLocks/>
            </p:cNvSpPr>
            <p:nvPr/>
          </p:nvSpPr>
          <p:spPr bwMode="auto">
            <a:xfrm>
              <a:off x="13776325" y="2982913"/>
              <a:ext cx="277812" cy="277813"/>
            </a:xfrm>
            <a:custGeom>
              <a:avLst/>
              <a:gdLst>
                <a:gd name="T0" fmla="*/ 91 w 175"/>
                <a:gd name="T1" fmla="*/ 0 h 175"/>
                <a:gd name="T2" fmla="*/ 73 w 175"/>
                <a:gd name="T3" fmla="*/ 73 h 175"/>
                <a:gd name="T4" fmla="*/ 0 w 175"/>
                <a:gd name="T5" fmla="*/ 85 h 175"/>
                <a:gd name="T6" fmla="*/ 73 w 175"/>
                <a:gd name="T7" fmla="*/ 97 h 175"/>
                <a:gd name="T8" fmla="*/ 91 w 175"/>
                <a:gd name="T9" fmla="*/ 175 h 175"/>
                <a:gd name="T10" fmla="*/ 103 w 175"/>
                <a:gd name="T11" fmla="*/ 97 h 175"/>
                <a:gd name="T12" fmla="*/ 175 w 175"/>
                <a:gd name="T13" fmla="*/ 85 h 175"/>
                <a:gd name="T14" fmla="*/ 103 w 175"/>
                <a:gd name="T15" fmla="*/ 73 h 175"/>
                <a:gd name="T16" fmla="*/ 91 w 175"/>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75">
                  <a:moveTo>
                    <a:pt x="91" y="0"/>
                  </a:moveTo>
                  <a:lnTo>
                    <a:pt x="73" y="73"/>
                  </a:lnTo>
                  <a:lnTo>
                    <a:pt x="0" y="85"/>
                  </a:lnTo>
                  <a:lnTo>
                    <a:pt x="73" y="97"/>
                  </a:lnTo>
                  <a:lnTo>
                    <a:pt x="91" y="175"/>
                  </a:lnTo>
                  <a:lnTo>
                    <a:pt x="103" y="97"/>
                  </a:lnTo>
                  <a:lnTo>
                    <a:pt x="175" y="85"/>
                  </a:lnTo>
                  <a:lnTo>
                    <a:pt x="103" y="73"/>
                  </a:lnTo>
                  <a:lnTo>
                    <a:pt x="9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81"/>
            <p:cNvSpPr>
              <a:spLocks/>
            </p:cNvSpPr>
            <p:nvPr/>
          </p:nvSpPr>
          <p:spPr bwMode="auto">
            <a:xfrm>
              <a:off x="13174663" y="3729038"/>
              <a:ext cx="142875" cy="144463"/>
            </a:xfrm>
            <a:custGeom>
              <a:avLst/>
              <a:gdLst>
                <a:gd name="T0" fmla="*/ 42 w 90"/>
                <a:gd name="T1" fmla="*/ 0 h 91"/>
                <a:gd name="T2" fmla="*/ 36 w 90"/>
                <a:gd name="T3" fmla="*/ 36 h 91"/>
                <a:gd name="T4" fmla="*/ 0 w 90"/>
                <a:gd name="T5" fmla="*/ 42 h 91"/>
                <a:gd name="T6" fmla="*/ 36 w 90"/>
                <a:gd name="T7" fmla="*/ 48 h 91"/>
                <a:gd name="T8" fmla="*/ 42 w 90"/>
                <a:gd name="T9" fmla="*/ 91 h 91"/>
                <a:gd name="T10" fmla="*/ 48 w 90"/>
                <a:gd name="T11" fmla="*/ 48 h 91"/>
                <a:gd name="T12" fmla="*/ 90 w 90"/>
                <a:gd name="T13" fmla="*/ 42 h 91"/>
                <a:gd name="T14" fmla="*/ 48 w 90"/>
                <a:gd name="T15" fmla="*/ 36 h 91"/>
                <a:gd name="T16" fmla="*/ 42 w 90"/>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91">
                  <a:moveTo>
                    <a:pt x="42" y="0"/>
                  </a:moveTo>
                  <a:lnTo>
                    <a:pt x="36" y="36"/>
                  </a:lnTo>
                  <a:lnTo>
                    <a:pt x="0" y="42"/>
                  </a:lnTo>
                  <a:lnTo>
                    <a:pt x="36" y="48"/>
                  </a:lnTo>
                  <a:lnTo>
                    <a:pt x="42" y="91"/>
                  </a:lnTo>
                  <a:lnTo>
                    <a:pt x="48" y="48"/>
                  </a:lnTo>
                  <a:lnTo>
                    <a:pt x="90" y="42"/>
                  </a:lnTo>
                  <a:lnTo>
                    <a:pt x="48" y="36"/>
                  </a:lnTo>
                  <a:lnTo>
                    <a:pt x="4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82"/>
            <p:cNvSpPr>
              <a:spLocks/>
            </p:cNvSpPr>
            <p:nvPr/>
          </p:nvSpPr>
          <p:spPr bwMode="auto">
            <a:xfrm>
              <a:off x="9283700" y="2840038"/>
              <a:ext cx="142875" cy="142875"/>
            </a:xfrm>
            <a:custGeom>
              <a:avLst/>
              <a:gdLst>
                <a:gd name="T0" fmla="*/ 48 w 90"/>
                <a:gd name="T1" fmla="*/ 0 h 90"/>
                <a:gd name="T2" fmla="*/ 42 w 90"/>
                <a:gd name="T3" fmla="*/ 42 h 90"/>
                <a:gd name="T4" fmla="*/ 0 w 90"/>
                <a:gd name="T5" fmla="*/ 48 h 90"/>
                <a:gd name="T6" fmla="*/ 42 w 90"/>
                <a:gd name="T7" fmla="*/ 54 h 90"/>
                <a:gd name="T8" fmla="*/ 48 w 90"/>
                <a:gd name="T9" fmla="*/ 90 h 90"/>
                <a:gd name="T10" fmla="*/ 54 w 90"/>
                <a:gd name="T11" fmla="*/ 54 h 90"/>
                <a:gd name="T12" fmla="*/ 90 w 90"/>
                <a:gd name="T13" fmla="*/ 48 h 90"/>
                <a:gd name="T14" fmla="*/ 54 w 90"/>
                <a:gd name="T15" fmla="*/ 42 h 90"/>
                <a:gd name="T16" fmla="*/ 48 w 90"/>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90">
                  <a:moveTo>
                    <a:pt x="48" y="0"/>
                  </a:moveTo>
                  <a:lnTo>
                    <a:pt x="42" y="42"/>
                  </a:lnTo>
                  <a:lnTo>
                    <a:pt x="0" y="48"/>
                  </a:lnTo>
                  <a:lnTo>
                    <a:pt x="42" y="54"/>
                  </a:lnTo>
                  <a:lnTo>
                    <a:pt x="48" y="90"/>
                  </a:lnTo>
                  <a:lnTo>
                    <a:pt x="54" y="54"/>
                  </a:lnTo>
                  <a:lnTo>
                    <a:pt x="90" y="48"/>
                  </a:lnTo>
                  <a:lnTo>
                    <a:pt x="54" y="42"/>
                  </a:lnTo>
                  <a:lnTo>
                    <a:pt x="48"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83"/>
            <p:cNvSpPr>
              <a:spLocks/>
            </p:cNvSpPr>
            <p:nvPr/>
          </p:nvSpPr>
          <p:spPr bwMode="auto">
            <a:xfrm>
              <a:off x="13395325" y="4637088"/>
              <a:ext cx="285750" cy="277813"/>
            </a:xfrm>
            <a:custGeom>
              <a:avLst/>
              <a:gdLst>
                <a:gd name="T0" fmla="*/ 90 w 180"/>
                <a:gd name="T1" fmla="*/ 0 h 175"/>
                <a:gd name="T2" fmla="*/ 78 w 180"/>
                <a:gd name="T3" fmla="*/ 79 h 175"/>
                <a:gd name="T4" fmla="*/ 0 w 180"/>
                <a:gd name="T5" fmla="*/ 91 h 175"/>
                <a:gd name="T6" fmla="*/ 78 w 180"/>
                <a:gd name="T7" fmla="*/ 103 h 175"/>
                <a:gd name="T8" fmla="*/ 90 w 180"/>
                <a:gd name="T9" fmla="*/ 175 h 175"/>
                <a:gd name="T10" fmla="*/ 102 w 180"/>
                <a:gd name="T11" fmla="*/ 103 h 175"/>
                <a:gd name="T12" fmla="*/ 180 w 180"/>
                <a:gd name="T13" fmla="*/ 91 h 175"/>
                <a:gd name="T14" fmla="*/ 102 w 180"/>
                <a:gd name="T15" fmla="*/ 79 h 175"/>
                <a:gd name="T16" fmla="*/ 90 w 180"/>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175">
                  <a:moveTo>
                    <a:pt x="90" y="0"/>
                  </a:moveTo>
                  <a:lnTo>
                    <a:pt x="78" y="79"/>
                  </a:lnTo>
                  <a:lnTo>
                    <a:pt x="0" y="91"/>
                  </a:lnTo>
                  <a:lnTo>
                    <a:pt x="78" y="103"/>
                  </a:lnTo>
                  <a:lnTo>
                    <a:pt x="90" y="175"/>
                  </a:lnTo>
                  <a:lnTo>
                    <a:pt x="102" y="103"/>
                  </a:lnTo>
                  <a:lnTo>
                    <a:pt x="180" y="91"/>
                  </a:lnTo>
                  <a:lnTo>
                    <a:pt x="102" y="79"/>
                  </a:lnTo>
                  <a:lnTo>
                    <a:pt x="9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84"/>
            <p:cNvSpPr>
              <a:spLocks/>
            </p:cNvSpPr>
            <p:nvPr/>
          </p:nvSpPr>
          <p:spPr bwMode="auto">
            <a:xfrm>
              <a:off x="10125075" y="755650"/>
              <a:ext cx="276225" cy="277813"/>
            </a:xfrm>
            <a:custGeom>
              <a:avLst/>
              <a:gdLst>
                <a:gd name="T0" fmla="*/ 84 w 174"/>
                <a:gd name="T1" fmla="*/ 0 h 175"/>
                <a:gd name="T2" fmla="*/ 72 w 174"/>
                <a:gd name="T3" fmla="*/ 72 h 175"/>
                <a:gd name="T4" fmla="*/ 0 w 174"/>
                <a:gd name="T5" fmla="*/ 90 h 175"/>
                <a:gd name="T6" fmla="*/ 72 w 174"/>
                <a:gd name="T7" fmla="*/ 102 h 175"/>
                <a:gd name="T8" fmla="*/ 84 w 174"/>
                <a:gd name="T9" fmla="*/ 175 h 175"/>
                <a:gd name="T10" fmla="*/ 96 w 174"/>
                <a:gd name="T11" fmla="*/ 102 h 175"/>
                <a:gd name="T12" fmla="*/ 174 w 174"/>
                <a:gd name="T13" fmla="*/ 90 h 175"/>
                <a:gd name="T14" fmla="*/ 96 w 174"/>
                <a:gd name="T15" fmla="*/ 72 h 175"/>
                <a:gd name="T16" fmla="*/ 84 w 174"/>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4" h="175">
                  <a:moveTo>
                    <a:pt x="84" y="0"/>
                  </a:moveTo>
                  <a:lnTo>
                    <a:pt x="72" y="72"/>
                  </a:lnTo>
                  <a:lnTo>
                    <a:pt x="0" y="90"/>
                  </a:lnTo>
                  <a:lnTo>
                    <a:pt x="72" y="102"/>
                  </a:lnTo>
                  <a:lnTo>
                    <a:pt x="84" y="175"/>
                  </a:lnTo>
                  <a:lnTo>
                    <a:pt x="96" y="102"/>
                  </a:lnTo>
                  <a:lnTo>
                    <a:pt x="174" y="90"/>
                  </a:lnTo>
                  <a:lnTo>
                    <a:pt x="96" y="72"/>
                  </a:lnTo>
                  <a:lnTo>
                    <a:pt x="8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85"/>
            <p:cNvSpPr>
              <a:spLocks/>
            </p:cNvSpPr>
            <p:nvPr/>
          </p:nvSpPr>
          <p:spPr bwMode="auto">
            <a:xfrm>
              <a:off x="10736263" y="1300163"/>
              <a:ext cx="144462" cy="144463"/>
            </a:xfrm>
            <a:custGeom>
              <a:avLst/>
              <a:gdLst>
                <a:gd name="T0" fmla="*/ 42 w 91"/>
                <a:gd name="T1" fmla="*/ 0 h 91"/>
                <a:gd name="T2" fmla="*/ 36 w 91"/>
                <a:gd name="T3" fmla="*/ 37 h 91"/>
                <a:gd name="T4" fmla="*/ 0 w 91"/>
                <a:gd name="T5" fmla="*/ 49 h 91"/>
                <a:gd name="T6" fmla="*/ 36 w 91"/>
                <a:gd name="T7" fmla="*/ 55 h 91"/>
                <a:gd name="T8" fmla="*/ 42 w 91"/>
                <a:gd name="T9" fmla="*/ 91 h 91"/>
                <a:gd name="T10" fmla="*/ 48 w 91"/>
                <a:gd name="T11" fmla="*/ 55 h 91"/>
                <a:gd name="T12" fmla="*/ 91 w 91"/>
                <a:gd name="T13" fmla="*/ 49 h 91"/>
                <a:gd name="T14" fmla="*/ 48 w 91"/>
                <a:gd name="T15" fmla="*/ 37 h 91"/>
                <a:gd name="T16" fmla="*/ 42 w 91"/>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91">
                  <a:moveTo>
                    <a:pt x="42" y="0"/>
                  </a:moveTo>
                  <a:lnTo>
                    <a:pt x="36" y="37"/>
                  </a:lnTo>
                  <a:lnTo>
                    <a:pt x="0" y="49"/>
                  </a:lnTo>
                  <a:lnTo>
                    <a:pt x="36" y="55"/>
                  </a:lnTo>
                  <a:lnTo>
                    <a:pt x="42" y="91"/>
                  </a:lnTo>
                  <a:lnTo>
                    <a:pt x="48" y="55"/>
                  </a:lnTo>
                  <a:lnTo>
                    <a:pt x="91" y="49"/>
                  </a:lnTo>
                  <a:lnTo>
                    <a:pt x="48" y="37"/>
                  </a:lnTo>
                  <a:lnTo>
                    <a:pt x="42"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78" name="Title 1"/>
          <p:cNvSpPr txBox="1">
            <a:spLocks/>
          </p:cNvSpPr>
          <p:nvPr/>
        </p:nvSpPr>
        <p:spPr>
          <a:xfrm>
            <a:off x="587428" y="446793"/>
            <a:ext cx="3863471" cy="7252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t> CONTENTS</a:t>
            </a:r>
            <a:endParaRPr lang="en-US" dirty="0"/>
          </a:p>
        </p:txBody>
      </p:sp>
      <p:grpSp>
        <p:nvGrpSpPr>
          <p:cNvPr id="179" name="组 9"/>
          <p:cNvGrpSpPr/>
          <p:nvPr/>
        </p:nvGrpSpPr>
        <p:grpSpPr>
          <a:xfrm>
            <a:off x="7639972" y="5690899"/>
            <a:ext cx="3151166" cy="461665"/>
            <a:chOff x="1247965" y="959103"/>
            <a:chExt cx="3151166" cy="461665"/>
          </a:xfrm>
        </p:grpSpPr>
        <p:sp>
          <p:nvSpPr>
            <p:cNvPr id="184" name="文本框 183"/>
            <p:cNvSpPr txBox="1"/>
            <p:nvPr/>
          </p:nvSpPr>
          <p:spPr>
            <a:xfrm>
              <a:off x="1562457" y="959103"/>
              <a:ext cx="2836674" cy="461665"/>
            </a:xfrm>
            <a:prstGeom prst="rect">
              <a:avLst/>
            </a:prstGeom>
            <a:noFill/>
          </p:spPr>
          <p:txBody>
            <a:bodyPr wrap="none" rtlCol="0">
              <a:spAutoFit/>
            </a:bodyPr>
            <a:lstStyle/>
            <a:p>
              <a:r>
                <a:rPr kumimoji="1" lang="en-US" altLang="zh-CN" sz="2400" dirty="0" smtClean="0">
                  <a:solidFill>
                    <a:srgbClr val="78B04D"/>
                  </a:solidFill>
                </a:rPr>
                <a:t>PART</a:t>
              </a:r>
              <a:r>
                <a:rPr kumimoji="1" lang="zh-CN" altLang="en-US" sz="2400" dirty="0" smtClean="0">
                  <a:solidFill>
                    <a:srgbClr val="78B04D"/>
                  </a:solidFill>
                </a:rPr>
                <a:t> </a:t>
              </a:r>
              <a:r>
                <a:rPr kumimoji="1" lang="en-US" altLang="zh-CN" sz="2400" dirty="0" smtClean="0">
                  <a:solidFill>
                    <a:srgbClr val="78B04D"/>
                  </a:solidFill>
                </a:rPr>
                <a:t>FIVE </a:t>
              </a:r>
              <a:r>
                <a:rPr kumimoji="1" lang="en-US" altLang="zh-CN" sz="2400" dirty="0" smtClean="0"/>
                <a:t>Conclusion</a:t>
              </a:r>
              <a:endParaRPr kumimoji="1" lang="zh-CN" altLang="en-US" sz="2400" dirty="0"/>
            </a:p>
          </p:txBody>
        </p:sp>
        <p:grpSp>
          <p:nvGrpSpPr>
            <p:cNvPr id="181" name="组 8"/>
            <p:cNvGrpSpPr/>
            <p:nvPr/>
          </p:nvGrpSpPr>
          <p:grpSpPr>
            <a:xfrm>
              <a:off x="1247965" y="1002420"/>
              <a:ext cx="292722" cy="292722"/>
              <a:chOff x="2199942" y="2750198"/>
              <a:chExt cx="1183598" cy="1183598"/>
            </a:xfrm>
          </p:grpSpPr>
          <p:sp>
            <p:nvSpPr>
              <p:cNvPr id="182" name="椭圆 181"/>
              <p:cNvSpPr/>
              <p:nvPr/>
            </p:nvSpPr>
            <p:spPr>
              <a:xfrm>
                <a:off x="2287968" y="2838224"/>
                <a:ext cx="1007546" cy="1007546"/>
              </a:xfrm>
              <a:prstGeom prst="ellipse">
                <a:avLst/>
              </a:prstGeom>
              <a:solidFill>
                <a:srgbClr val="10315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sp>
            <p:nvSpPr>
              <p:cNvPr id="183" name="椭圆 182"/>
              <p:cNvSpPr/>
              <p:nvPr/>
            </p:nvSpPr>
            <p:spPr>
              <a:xfrm>
                <a:off x="2199942" y="2750198"/>
                <a:ext cx="1183598" cy="1183598"/>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3200"/>
              </a:p>
            </p:txBody>
          </p:sp>
        </p:grpSp>
      </p:grpSp>
    </p:spTree>
    <p:extLst>
      <p:ext uri="{BB962C8B-B14F-4D97-AF65-F5344CB8AC3E}">
        <p14:creationId xmlns:p14="http://schemas.microsoft.com/office/powerpoint/2010/main" val="2125432204"/>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94"/>
          <p:cNvSpPr txBox="1">
            <a:spLocks/>
          </p:cNvSpPr>
          <p:nvPr/>
        </p:nvSpPr>
        <p:spPr>
          <a:xfrm>
            <a:off x="1143989" y="713423"/>
            <a:ext cx="7348400" cy="1143200"/>
          </a:xfrm>
          <a:prstGeom prst="rect">
            <a:avLst/>
          </a:prstGeom>
        </p:spPr>
        <p:txBody>
          <a:bodyPr wrap="square" lIns="121900" tIns="121900" rIns="121900" bIns="12190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mtClean="0"/>
              <a:t>Brisbane Smart Watering</a:t>
            </a:r>
            <a:br>
              <a:rPr lang="en-AU" smtClean="0"/>
            </a:br>
            <a:r>
              <a:rPr lang="en-AU" sz="2000" smtClean="0"/>
              <a:t>               </a:t>
            </a:r>
            <a:r>
              <a:rPr lang="en-AU" sz="2800" smtClean="0"/>
              <a:t>                          City---for playground</a:t>
            </a:r>
            <a:endParaRPr lang="en" dirty="0"/>
          </a:p>
        </p:txBody>
      </p:sp>
      <p:sp>
        <p:nvSpPr>
          <p:cNvPr id="3" name="Shape 95"/>
          <p:cNvSpPr txBox="1">
            <a:spLocks/>
          </p:cNvSpPr>
          <p:nvPr/>
        </p:nvSpPr>
        <p:spPr>
          <a:xfrm>
            <a:off x="1143989" y="2215594"/>
            <a:ext cx="7348400" cy="3473600"/>
          </a:xfrm>
          <a:prstGeom prst="rect">
            <a:avLst/>
          </a:prstGeom>
        </p:spPr>
        <p:txBody>
          <a:bodyPr wrap="square" lIns="121900" tIns="121900" rIns="121900" bIns="1219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US" sz="2400" dirty="0" smtClean="0">
                <a:latin typeface="+mn-ea"/>
              </a:rPr>
              <a:t>		New digital irrigation monitoring systems are being progressively installed each year.</a:t>
            </a:r>
          </a:p>
          <a:p>
            <a:pPr>
              <a:buFont typeface="Arial" panose="020B0604020202020204" pitchFamily="34" charset="0"/>
              <a:buNone/>
            </a:pPr>
            <a:r>
              <a:rPr lang="en-US" sz="2400" dirty="0" smtClean="0">
                <a:latin typeface="+mn-ea"/>
              </a:rPr>
              <a:t>		The system sees water monitoring devices digitally linked to weather stations and installed to monitor and report water flow, usage trends and environmental data, enabling clubs to better manage their water usage on sports fields and improve their playing surfaces.</a:t>
            </a:r>
          </a:p>
          <a:p>
            <a:pPr>
              <a:buFont typeface="Arial" panose="020B0604020202020204" pitchFamily="34" charset="0"/>
              <a:buNone/>
            </a:pPr>
            <a:r>
              <a:rPr lang="en-US" sz="2400" dirty="0" smtClean="0">
                <a:latin typeface="+mn-ea"/>
              </a:rPr>
              <a:t/>
            </a:r>
            <a:br>
              <a:rPr lang="en-US" sz="2400" dirty="0" smtClean="0">
                <a:latin typeface="+mn-ea"/>
              </a:rPr>
            </a:br>
            <a:endParaRPr lang="en" sz="2400" dirty="0">
              <a:latin typeface="+mn-ea"/>
            </a:endParaRPr>
          </a:p>
        </p:txBody>
      </p:sp>
    </p:spTree>
    <p:extLst>
      <p:ext uri="{BB962C8B-B14F-4D97-AF65-F5344CB8AC3E}">
        <p14:creationId xmlns:p14="http://schemas.microsoft.com/office/powerpoint/2010/main" val="3481867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29"/>
          <p:cNvSpPr txBox="1">
            <a:spLocks/>
          </p:cNvSpPr>
          <p:nvPr/>
        </p:nvSpPr>
        <p:spPr>
          <a:xfrm>
            <a:off x="1710047" y="930090"/>
            <a:ext cx="5878513" cy="1143000"/>
          </a:xfrm>
          <a:prstGeom prst="rect">
            <a:avLst/>
          </a:prstGeom>
        </p:spPr>
        <p:txBody>
          <a:bodyPr wrap="square" lIns="121900" tIns="121900" rIns="121900" bIns="12190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dirty="0" err="1" smtClean="0"/>
              <a:t>Rachio</a:t>
            </a:r>
            <a:r>
              <a:rPr lang="en-AU" b="1" dirty="0" smtClean="0"/>
              <a:t> </a:t>
            </a:r>
            <a:r>
              <a:rPr lang="en-AU" sz="2800" b="1" dirty="0" smtClean="0"/>
              <a:t> </a:t>
            </a:r>
            <a:br>
              <a:rPr lang="en-AU" sz="2800" b="1" dirty="0" smtClean="0"/>
            </a:br>
            <a:r>
              <a:rPr lang="en-AU" sz="2800" b="1" dirty="0" smtClean="0"/>
              <a:t>        </a:t>
            </a:r>
            <a:r>
              <a:rPr lang="en-AU" sz="2800" dirty="0" smtClean="0"/>
              <a:t>   </a:t>
            </a:r>
            <a:r>
              <a:rPr lang="en-AU" dirty="0" smtClean="0"/>
              <a:t> </a:t>
            </a:r>
            <a:r>
              <a:rPr lang="en-AU" sz="2400" dirty="0" smtClean="0"/>
              <a:t>City &amp;Rural---fire prevention</a:t>
            </a:r>
            <a:endParaRPr lang="en" sz="2400" dirty="0"/>
          </a:p>
        </p:txBody>
      </p:sp>
      <p:sp>
        <p:nvSpPr>
          <p:cNvPr id="3" name="Shape 130"/>
          <p:cNvSpPr txBox="1">
            <a:spLocks/>
          </p:cNvSpPr>
          <p:nvPr/>
        </p:nvSpPr>
        <p:spPr>
          <a:xfrm>
            <a:off x="1472539" y="2895415"/>
            <a:ext cx="7410203" cy="1759712"/>
          </a:xfrm>
          <a:prstGeom prst="rect">
            <a:avLst/>
          </a:prstGeom>
        </p:spPr>
        <p:txBody>
          <a:bodyPr wrap="square" lIns="121900" tIns="121900" rIns="121900" bIns="1219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US" sz="2000" smtClean="0">
                <a:latin typeface="+mn-ea"/>
              </a:rPr>
              <a:t>		Protect </a:t>
            </a:r>
            <a:r>
              <a:rPr lang="en-US" sz="2000" dirty="0" smtClean="0">
                <a:latin typeface="+mn-ea"/>
              </a:rPr>
              <a:t>your property and neighbors with </a:t>
            </a:r>
            <a:r>
              <a:rPr lang="en-US" sz="2000" dirty="0" err="1" smtClean="0">
                <a:latin typeface="+mn-ea"/>
              </a:rPr>
              <a:t>Rachio</a:t>
            </a:r>
            <a:r>
              <a:rPr lang="en-US" sz="2000" dirty="0" smtClean="0">
                <a:latin typeface="+mn-ea"/>
              </a:rPr>
              <a:t> by using your sprinklers to mitigate fire spread. A </a:t>
            </a:r>
            <a:r>
              <a:rPr lang="en-US" sz="2000" dirty="0" err="1" smtClean="0">
                <a:latin typeface="+mn-ea"/>
              </a:rPr>
              <a:t>Rachio</a:t>
            </a:r>
            <a:r>
              <a:rPr lang="en-US" sz="2000" dirty="0" smtClean="0">
                <a:latin typeface="+mn-ea"/>
              </a:rPr>
              <a:t> Smart Sprinkler Controller will automatically cycle through your sprinkler zones if Nest Protect detects smoke inside your home. The moistened lawn will serve as a barrier, slowing and helping prevent the spread of fire across property lines.</a:t>
            </a:r>
          </a:p>
          <a:p>
            <a:pPr>
              <a:buFont typeface="Arial" panose="020B0604020202020204" pitchFamily="34" charset="0"/>
              <a:buNone/>
            </a:pPr>
            <a:r>
              <a:rPr lang="en-US" sz="2000" dirty="0" smtClean="0">
                <a:latin typeface="+mn-ea"/>
              </a:rPr>
              <a:t/>
            </a:r>
            <a:br>
              <a:rPr lang="en-US" sz="2000" dirty="0" smtClean="0">
                <a:latin typeface="+mn-ea"/>
              </a:rPr>
            </a:br>
            <a:endParaRPr lang="en" sz="2000" dirty="0">
              <a:latin typeface="+mn-ea"/>
            </a:endParaRPr>
          </a:p>
        </p:txBody>
      </p:sp>
    </p:spTree>
    <p:extLst>
      <p:ext uri="{BB962C8B-B14F-4D97-AF65-F5344CB8AC3E}">
        <p14:creationId xmlns:p14="http://schemas.microsoft.com/office/powerpoint/2010/main" val="17179656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20"/>
          <p:cNvSpPr txBox="1">
            <a:spLocks/>
          </p:cNvSpPr>
          <p:nvPr/>
        </p:nvSpPr>
        <p:spPr>
          <a:xfrm>
            <a:off x="1864316" y="694879"/>
            <a:ext cx="7348400" cy="1143200"/>
          </a:xfrm>
          <a:prstGeom prst="rect">
            <a:avLst/>
          </a:prstGeom>
        </p:spPr>
        <p:txBody>
          <a:bodyPr wrap="square" lIns="121900" tIns="121900" rIns="121900" bIns="12190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mtClean="0"/>
              <a:t>Skydrop</a:t>
            </a:r>
            <a:r>
              <a:rPr lang="en-AU" dirty="0" smtClean="0"/>
              <a:t>: </a:t>
            </a:r>
            <a:r>
              <a:rPr lang="en-AU" sz="2800" dirty="0" smtClean="0"/>
              <a:t/>
            </a:r>
            <a:br>
              <a:rPr lang="en-AU" sz="2800" dirty="0" smtClean="0"/>
            </a:br>
            <a:r>
              <a:rPr lang="en-AU" sz="2800" dirty="0" smtClean="0"/>
              <a:t>                      </a:t>
            </a:r>
            <a:r>
              <a:rPr lang="en-AU" sz="2000" dirty="0" smtClean="0"/>
              <a:t>City &amp;Rural---fire prevention</a:t>
            </a:r>
            <a:endParaRPr lang="en" sz="2000" dirty="0"/>
          </a:p>
        </p:txBody>
      </p:sp>
      <p:sp>
        <p:nvSpPr>
          <p:cNvPr id="3" name="Text Placeholder 2">
            <a:extLst>
              <a:ext uri="{FF2B5EF4-FFF2-40B4-BE49-F238E27FC236}">
                <a16:creationId xmlns:a16="http://schemas.microsoft.com/office/drawing/2014/main" xmlns="" id="{266D7C9B-2428-4A46-8A1A-043B77FBB533}"/>
              </a:ext>
            </a:extLst>
          </p:cNvPr>
          <p:cNvSpPr txBox="1">
            <a:spLocks/>
          </p:cNvSpPr>
          <p:nvPr/>
        </p:nvSpPr>
        <p:spPr>
          <a:xfrm>
            <a:off x="1645841" y="2301217"/>
            <a:ext cx="6417503" cy="356519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US" sz="2000" dirty="0" smtClean="0">
                <a:latin typeface="+mn-ea"/>
              </a:rPr>
              <a:t>		With a Nest Protect, we already have an integration to have each of the zones run the sprinklers run for a short duration in the event of a fire. But, let’s say you have an </a:t>
            </a:r>
            <a:r>
              <a:rPr lang="en-US" sz="2000" dirty="0" err="1" smtClean="0">
                <a:latin typeface="+mn-ea"/>
              </a:rPr>
              <a:t>Ecobee</a:t>
            </a:r>
            <a:r>
              <a:rPr lang="en-US" sz="2000" dirty="0" smtClean="0">
                <a:latin typeface="+mn-ea"/>
              </a:rPr>
              <a:t> Thermostat, if the thermostats indoor temperature is greater than 120 degrees there is likely a fire. With IFTTT and </a:t>
            </a:r>
            <a:r>
              <a:rPr lang="en-US" sz="2000" dirty="0" err="1" smtClean="0">
                <a:latin typeface="+mn-ea"/>
              </a:rPr>
              <a:t>Skydrop</a:t>
            </a:r>
            <a:r>
              <a:rPr lang="en-US" sz="2000" dirty="0" smtClean="0">
                <a:latin typeface="+mn-ea"/>
              </a:rPr>
              <a:t> you can trigger a notification and have each of the zones run briefly for fire containment</a:t>
            </a:r>
          </a:p>
          <a:p>
            <a:pPr>
              <a:buFont typeface="Arial" panose="020B0604020202020204" pitchFamily="34" charset="0"/>
              <a:buNone/>
            </a:pPr>
            <a:endParaRPr lang="en-AU" sz="2000" dirty="0">
              <a:latin typeface="+mn-ea"/>
            </a:endParaRPr>
          </a:p>
        </p:txBody>
      </p:sp>
    </p:spTree>
    <p:extLst>
      <p:ext uri="{BB962C8B-B14F-4D97-AF65-F5344CB8AC3E}">
        <p14:creationId xmlns:p14="http://schemas.microsoft.com/office/powerpoint/2010/main" val="3308023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55688" y="436014"/>
            <a:ext cx="3582269" cy="585297"/>
            <a:chOff x="874712" y="570404"/>
            <a:chExt cx="5836421" cy="953595"/>
          </a:xfrm>
        </p:grpSpPr>
        <p:grpSp>
          <p:nvGrpSpPr>
            <p:cNvPr id="3" name="组合 2"/>
            <p:cNvGrpSpPr/>
            <p:nvPr/>
          </p:nvGrpSpPr>
          <p:grpSpPr>
            <a:xfrm>
              <a:off x="874712" y="570404"/>
              <a:ext cx="5836421" cy="953595"/>
              <a:chOff x="1727200" y="869950"/>
              <a:chExt cx="15662517" cy="2559050"/>
            </a:xfrm>
          </p:grpSpPr>
          <p:sp>
            <p:nvSpPr>
              <p:cNvPr id="6" name="矩形 5"/>
              <p:cNvSpPr/>
              <p:nvPr/>
            </p:nvSpPr>
            <p:spPr>
              <a:xfrm>
                <a:off x="3035294" y="869950"/>
                <a:ext cx="12525160" cy="2559050"/>
              </a:xfrm>
              <a:prstGeom prst="rect">
                <a:avLst/>
              </a:prstGeom>
              <a:solidFill>
                <a:srgbClr val="4657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1727200" y="869950"/>
                <a:ext cx="2607334" cy="2559050"/>
                <a:chOff x="1498600" y="1016000"/>
                <a:chExt cx="3429000" cy="3365500"/>
              </a:xfrm>
            </p:grpSpPr>
            <p:sp>
              <p:nvSpPr>
                <p:cNvPr id="9" name="椭圆 8"/>
                <p:cNvSpPr/>
                <p:nvPr/>
              </p:nvSpPr>
              <p:spPr>
                <a:xfrm>
                  <a:off x="1651000" y="1104900"/>
                  <a:ext cx="3276600" cy="3276600"/>
                </a:xfrm>
                <a:prstGeom prst="ellipse">
                  <a:avLst/>
                </a:prstGeom>
                <a:solidFill>
                  <a:srgbClr val="78B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498600" y="1016000"/>
                  <a:ext cx="3276600" cy="3276600"/>
                </a:xfrm>
                <a:prstGeom prst="ellipse">
                  <a:avLst/>
                </a:prstGeom>
                <a:solidFill>
                  <a:srgbClr val="93C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8" name="等腰三角形 7"/>
              <p:cNvSpPr/>
              <p:nvPr/>
            </p:nvSpPr>
            <p:spPr>
              <a:xfrm flipV="1">
                <a:off x="15560453" y="869950"/>
                <a:ext cx="1829264" cy="2559050"/>
              </a:xfrm>
              <a:prstGeom prst="triangle">
                <a:avLst>
                  <a:gd name="adj" fmla="val 0"/>
                </a:avLst>
              </a:prstGeom>
              <a:solidFill>
                <a:srgbClr val="4657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990030" y="644297"/>
              <a:ext cx="661281" cy="852456"/>
            </a:xfrm>
            <a:prstGeom prst="rect">
              <a:avLst/>
            </a:prstGeom>
            <a:noFill/>
          </p:spPr>
          <p:txBody>
            <a:bodyPr wrap="non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028720" y="671116"/>
              <a:ext cx="2113385" cy="752168"/>
            </a:xfrm>
            <a:prstGeom prst="rect">
              <a:avLst/>
            </a:prstGeom>
            <a:noFill/>
          </p:spPr>
          <p:txBody>
            <a:bodyPr wrap="none" rtlCol="0">
              <a:spAutoFit/>
            </a:bodyPr>
            <a:lstStyle/>
            <a:p>
              <a:r>
                <a:rPr lang="en-US" altLang="zh-CN" sz="2400" b="1" dirty="0" smtClean="0">
                  <a:solidFill>
                    <a:schemeClr val="bg1"/>
                  </a:solidFill>
                  <a:latin typeface="微软雅黑" panose="020B0503020204020204" pitchFamily="34" charset="-122"/>
                  <a:ea typeface="微软雅黑" panose="020B0503020204020204" pitchFamily="34" charset="-122"/>
                </a:rPr>
                <a:t>Benefit</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
        <p:nvSpPr>
          <p:cNvPr id="26" name="矩形 39"/>
          <p:cNvSpPr/>
          <p:nvPr/>
        </p:nvSpPr>
        <p:spPr>
          <a:xfrm>
            <a:off x="2497842" y="2608353"/>
            <a:ext cx="6443142" cy="584759"/>
          </a:xfrm>
          <a:prstGeom prst="rect">
            <a:avLst/>
          </a:prstGeom>
          <a:solidFill>
            <a:srgbClr val="465761"/>
          </a:solidFill>
        </p:spPr>
        <p:txBody>
          <a:bodyPr wrap="none" lIns="91424" tIns="45712" rIns="91424" bIns="45712">
            <a:spAutoFit/>
          </a:bodyPr>
          <a:lstStyle/>
          <a:p>
            <a:r>
              <a:rPr lang="en-US" altLang="zh-CN" sz="3200" dirty="0">
                <a:solidFill>
                  <a:schemeClr val="bg1"/>
                </a:solidFill>
                <a:latin typeface="+mj-ea"/>
                <a:ea typeface="+mj-ea"/>
                <a:sym typeface="News Gothic MT" charset="0"/>
              </a:rPr>
              <a:t>Save money and water resource</a:t>
            </a:r>
          </a:p>
        </p:txBody>
      </p:sp>
      <p:sp>
        <p:nvSpPr>
          <p:cNvPr id="27" name="矩形 26"/>
          <p:cNvSpPr/>
          <p:nvPr/>
        </p:nvSpPr>
        <p:spPr>
          <a:xfrm>
            <a:off x="2483151" y="3284874"/>
            <a:ext cx="7589738" cy="584759"/>
          </a:xfrm>
          <a:prstGeom prst="rect">
            <a:avLst/>
          </a:prstGeom>
          <a:solidFill>
            <a:srgbClr val="93CD66"/>
          </a:solidFill>
        </p:spPr>
        <p:txBody>
          <a:bodyPr wrap="none" lIns="91424" tIns="45712" rIns="91424" bIns="45712">
            <a:spAutoFit/>
          </a:bodyPr>
          <a:lstStyle/>
          <a:p>
            <a:r>
              <a:rPr lang="en-US" altLang="zh-CN" sz="3200" dirty="0">
                <a:solidFill>
                  <a:schemeClr val="bg1"/>
                </a:solidFill>
                <a:latin typeface="+mj-ea"/>
                <a:ea typeface="+mj-ea"/>
                <a:sym typeface="News Gothic MT" charset="0"/>
              </a:rPr>
              <a:t>Provide fire alarm and cooling system</a:t>
            </a:r>
          </a:p>
        </p:txBody>
      </p:sp>
    </p:spTree>
    <p:extLst>
      <p:ext uri="{BB962C8B-B14F-4D97-AF65-F5344CB8AC3E}">
        <p14:creationId xmlns:p14="http://schemas.microsoft.com/office/powerpoint/2010/main" val="3422196889"/>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xmlns="" id="{2F29E94D-717B-4223-AEBD-302EDB3077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117" y="1445748"/>
            <a:ext cx="10077226" cy="4361286"/>
          </a:xfrm>
          <a:prstGeom prst="rect">
            <a:avLst/>
          </a:prstGeom>
          <a:noFill/>
        </p:spPr>
      </p:pic>
      <p:grpSp>
        <p:nvGrpSpPr>
          <p:cNvPr id="3" name="组合 1"/>
          <p:cNvGrpSpPr/>
          <p:nvPr/>
        </p:nvGrpSpPr>
        <p:grpSpPr>
          <a:xfrm>
            <a:off x="1055688" y="436014"/>
            <a:ext cx="3582269" cy="585297"/>
            <a:chOff x="874712" y="570404"/>
            <a:chExt cx="5836421" cy="953595"/>
          </a:xfrm>
        </p:grpSpPr>
        <p:grpSp>
          <p:nvGrpSpPr>
            <p:cNvPr id="4" name="组合 2"/>
            <p:cNvGrpSpPr/>
            <p:nvPr/>
          </p:nvGrpSpPr>
          <p:grpSpPr>
            <a:xfrm>
              <a:off x="874712" y="570404"/>
              <a:ext cx="5836421" cy="953595"/>
              <a:chOff x="1727200" y="869950"/>
              <a:chExt cx="15662517" cy="2559050"/>
            </a:xfrm>
          </p:grpSpPr>
          <p:sp>
            <p:nvSpPr>
              <p:cNvPr id="7" name="矩形 6"/>
              <p:cNvSpPr/>
              <p:nvPr/>
            </p:nvSpPr>
            <p:spPr>
              <a:xfrm>
                <a:off x="3035294" y="869950"/>
                <a:ext cx="12525160" cy="2559050"/>
              </a:xfrm>
              <a:prstGeom prst="rect">
                <a:avLst/>
              </a:prstGeom>
              <a:solidFill>
                <a:srgbClr val="4657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6"/>
              <p:cNvGrpSpPr/>
              <p:nvPr/>
            </p:nvGrpSpPr>
            <p:grpSpPr>
              <a:xfrm>
                <a:off x="1727200" y="869950"/>
                <a:ext cx="2607334" cy="2559050"/>
                <a:chOff x="1498600" y="1016000"/>
                <a:chExt cx="3429000" cy="3365500"/>
              </a:xfrm>
            </p:grpSpPr>
            <p:sp>
              <p:nvSpPr>
                <p:cNvPr id="10" name="椭圆 9"/>
                <p:cNvSpPr/>
                <p:nvPr/>
              </p:nvSpPr>
              <p:spPr>
                <a:xfrm>
                  <a:off x="1651000" y="1104900"/>
                  <a:ext cx="3276600" cy="3276600"/>
                </a:xfrm>
                <a:prstGeom prst="ellipse">
                  <a:avLst/>
                </a:prstGeom>
                <a:solidFill>
                  <a:srgbClr val="78B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498600" y="1016000"/>
                  <a:ext cx="3276600" cy="3276600"/>
                </a:xfrm>
                <a:prstGeom prst="ellipse">
                  <a:avLst/>
                </a:prstGeom>
                <a:solidFill>
                  <a:srgbClr val="93C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9" name="等腰三角形 7"/>
              <p:cNvSpPr/>
              <p:nvPr/>
            </p:nvSpPr>
            <p:spPr>
              <a:xfrm flipV="1">
                <a:off x="15560453" y="869950"/>
                <a:ext cx="1829264" cy="2559050"/>
              </a:xfrm>
              <a:prstGeom prst="triangle">
                <a:avLst>
                  <a:gd name="adj" fmla="val 0"/>
                </a:avLst>
              </a:prstGeom>
              <a:solidFill>
                <a:srgbClr val="4657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990030" y="644297"/>
              <a:ext cx="661281" cy="852456"/>
            </a:xfrm>
            <a:prstGeom prst="rect">
              <a:avLst/>
            </a:prstGeom>
            <a:noFill/>
          </p:spPr>
          <p:txBody>
            <a:bodyPr wrap="none" rtlCol="0">
              <a:spAutoFit/>
            </a:bodyPr>
            <a:lstStyle/>
            <a:p>
              <a:r>
                <a:rPr lang="en-US" altLang="zh-CN" sz="2800" b="1" dirty="0" smtClean="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028720" y="671116"/>
              <a:ext cx="3192538" cy="752168"/>
            </a:xfrm>
            <a:prstGeom prst="rect">
              <a:avLst/>
            </a:prstGeom>
            <a:noFill/>
          </p:spPr>
          <p:txBody>
            <a:bodyPr wrap="none" rtlCol="0">
              <a:spAutoFit/>
            </a:bodyPr>
            <a:lstStyle/>
            <a:p>
              <a:r>
                <a:rPr lang="en-US" altLang="zh-CN" sz="2400" b="1" dirty="0" smtClean="0">
                  <a:solidFill>
                    <a:schemeClr val="bg1"/>
                  </a:solidFill>
                  <a:latin typeface="微软雅黑" panose="020B0503020204020204" pitchFamily="34" charset="-122"/>
                  <a:ea typeface="微软雅黑" panose="020B0503020204020204" pitchFamily="34" charset="-122"/>
                </a:rPr>
                <a:t>Technology</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931381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1082192" y="3337261"/>
            <a:ext cx="1973601" cy="263176"/>
          </a:xfrm>
          <a:prstGeom prst="roundRect">
            <a:avLst>
              <a:gd name="adj" fmla="val 50000"/>
            </a:avLst>
          </a:prstGeom>
          <a:solidFill>
            <a:srgbClr val="46576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Century Gothic"/>
              <a:ea typeface="微软雅黑"/>
            </a:endParaRPr>
          </a:p>
        </p:txBody>
      </p:sp>
      <p:sp>
        <p:nvSpPr>
          <p:cNvPr id="13" name="圆角矩形 12"/>
          <p:cNvSpPr/>
          <p:nvPr/>
        </p:nvSpPr>
        <p:spPr>
          <a:xfrm>
            <a:off x="2805948" y="3337261"/>
            <a:ext cx="2412180" cy="263176"/>
          </a:xfrm>
          <a:prstGeom prst="roundRect">
            <a:avLst>
              <a:gd name="adj" fmla="val 50000"/>
            </a:avLst>
          </a:prstGeom>
          <a:solidFill>
            <a:srgbClr val="7E94A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Century Gothic"/>
              <a:ea typeface="微软雅黑"/>
            </a:endParaRPr>
          </a:p>
        </p:txBody>
      </p:sp>
      <p:sp>
        <p:nvSpPr>
          <p:cNvPr id="14" name="圆角矩形 13"/>
          <p:cNvSpPr/>
          <p:nvPr/>
        </p:nvSpPr>
        <p:spPr>
          <a:xfrm>
            <a:off x="4968282" y="3337261"/>
            <a:ext cx="2412180" cy="263176"/>
          </a:xfrm>
          <a:prstGeom prst="roundRect">
            <a:avLst>
              <a:gd name="adj" fmla="val 50000"/>
            </a:avLst>
          </a:prstGeom>
          <a:solidFill>
            <a:srgbClr val="93CD6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Century Gothic"/>
              <a:ea typeface="微软雅黑"/>
            </a:endParaRPr>
          </a:p>
        </p:txBody>
      </p:sp>
      <p:sp>
        <p:nvSpPr>
          <p:cNvPr id="15" name="圆角矩形 14"/>
          <p:cNvSpPr/>
          <p:nvPr/>
        </p:nvSpPr>
        <p:spPr>
          <a:xfrm>
            <a:off x="7130615" y="3337261"/>
            <a:ext cx="2412180" cy="263176"/>
          </a:xfrm>
          <a:prstGeom prst="roundRect">
            <a:avLst>
              <a:gd name="adj" fmla="val 50000"/>
            </a:avLst>
          </a:prstGeom>
          <a:solidFill>
            <a:srgbClr val="78B04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Century Gothic"/>
              <a:ea typeface="微软雅黑"/>
            </a:endParaRPr>
          </a:p>
        </p:txBody>
      </p:sp>
      <p:grpSp>
        <p:nvGrpSpPr>
          <p:cNvPr id="38" name="组合 37"/>
          <p:cNvGrpSpPr/>
          <p:nvPr/>
        </p:nvGrpSpPr>
        <p:grpSpPr>
          <a:xfrm>
            <a:off x="1687920" y="1728814"/>
            <a:ext cx="350862" cy="1604760"/>
            <a:chOff x="2770288" y="1732501"/>
            <a:chExt cx="350862" cy="1604760"/>
          </a:xfrm>
        </p:grpSpPr>
        <p:cxnSp>
          <p:nvCxnSpPr>
            <p:cNvPr id="19" name="直接连接符 11"/>
            <p:cNvCxnSpPr/>
            <p:nvPr/>
          </p:nvCxnSpPr>
          <p:spPr>
            <a:xfrm>
              <a:off x="2945719" y="1907932"/>
              <a:ext cx="0" cy="142932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椭圆 15"/>
            <p:cNvSpPr>
              <a:spLocks noChangeAspect="1"/>
            </p:cNvSpPr>
            <p:nvPr/>
          </p:nvSpPr>
          <p:spPr>
            <a:xfrm>
              <a:off x="2770288" y="1732501"/>
              <a:ext cx="350862" cy="350863"/>
            </a:xfrm>
            <a:prstGeom prst="ellipse">
              <a:avLst/>
            </a:prstGeom>
            <a:solidFill>
              <a:srgbClr val="46576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Century Gothic"/>
                <a:ea typeface="微软雅黑"/>
              </a:endParaRPr>
            </a:p>
          </p:txBody>
        </p:sp>
      </p:grpSp>
      <p:cxnSp>
        <p:nvCxnSpPr>
          <p:cNvPr id="36" name="直接连接符 11"/>
          <p:cNvCxnSpPr/>
          <p:nvPr/>
        </p:nvCxnSpPr>
        <p:spPr>
          <a:xfrm>
            <a:off x="6457669" y="1899318"/>
            <a:ext cx="0" cy="142932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7" name="椭圆 36"/>
          <p:cNvSpPr>
            <a:spLocks noChangeAspect="1"/>
          </p:cNvSpPr>
          <p:nvPr/>
        </p:nvSpPr>
        <p:spPr>
          <a:xfrm>
            <a:off x="6282238" y="1723887"/>
            <a:ext cx="350862" cy="350863"/>
          </a:xfrm>
          <a:prstGeom prst="ellipse">
            <a:avLst/>
          </a:prstGeom>
          <a:solidFill>
            <a:srgbClr val="93CD6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Century Gothic"/>
              <a:ea typeface="微软雅黑"/>
            </a:endParaRPr>
          </a:p>
        </p:txBody>
      </p:sp>
      <p:grpSp>
        <p:nvGrpSpPr>
          <p:cNvPr id="39" name="组合 38"/>
          <p:cNvGrpSpPr/>
          <p:nvPr/>
        </p:nvGrpSpPr>
        <p:grpSpPr>
          <a:xfrm flipV="1">
            <a:off x="1077998" y="3588637"/>
            <a:ext cx="350862" cy="1604760"/>
            <a:chOff x="2770288" y="1732501"/>
            <a:chExt cx="350862" cy="1604760"/>
          </a:xfrm>
        </p:grpSpPr>
        <p:cxnSp>
          <p:nvCxnSpPr>
            <p:cNvPr id="40" name="直接连接符 11"/>
            <p:cNvCxnSpPr/>
            <p:nvPr/>
          </p:nvCxnSpPr>
          <p:spPr>
            <a:xfrm>
              <a:off x="2945719" y="1907932"/>
              <a:ext cx="0" cy="142932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1" name="椭圆 40"/>
            <p:cNvSpPr>
              <a:spLocks noChangeAspect="1"/>
            </p:cNvSpPr>
            <p:nvPr/>
          </p:nvSpPr>
          <p:spPr>
            <a:xfrm>
              <a:off x="2770288" y="1732501"/>
              <a:ext cx="350862" cy="350863"/>
            </a:xfrm>
            <a:prstGeom prst="ellipse">
              <a:avLst/>
            </a:prstGeom>
            <a:solidFill>
              <a:srgbClr val="7E94A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Century Gothic"/>
                <a:ea typeface="微软雅黑"/>
              </a:endParaRPr>
            </a:p>
          </p:txBody>
        </p:sp>
      </p:grpSp>
      <p:grpSp>
        <p:nvGrpSpPr>
          <p:cNvPr id="42" name="组合 41"/>
          <p:cNvGrpSpPr/>
          <p:nvPr/>
        </p:nvGrpSpPr>
        <p:grpSpPr>
          <a:xfrm flipV="1">
            <a:off x="4891078" y="3586681"/>
            <a:ext cx="350862" cy="1604760"/>
            <a:chOff x="2770288" y="1732501"/>
            <a:chExt cx="350862" cy="1604760"/>
          </a:xfrm>
        </p:grpSpPr>
        <p:cxnSp>
          <p:nvCxnSpPr>
            <p:cNvPr id="43" name="直接连接符 11"/>
            <p:cNvCxnSpPr/>
            <p:nvPr/>
          </p:nvCxnSpPr>
          <p:spPr>
            <a:xfrm>
              <a:off x="2945719" y="1907932"/>
              <a:ext cx="0" cy="142932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4" name="椭圆 43"/>
            <p:cNvSpPr>
              <a:spLocks noChangeAspect="1"/>
            </p:cNvSpPr>
            <p:nvPr/>
          </p:nvSpPr>
          <p:spPr>
            <a:xfrm>
              <a:off x="2770288" y="1732501"/>
              <a:ext cx="350862" cy="350863"/>
            </a:xfrm>
            <a:prstGeom prst="ellipse">
              <a:avLst/>
            </a:prstGeom>
            <a:solidFill>
              <a:srgbClr val="78B04D"/>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Century Gothic"/>
                <a:ea typeface="微软雅黑"/>
              </a:endParaRPr>
            </a:p>
          </p:txBody>
        </p:sp>
      </p:grpSp>
      <p:sp>
        <p:nvSpPr>
          <p:cNvPr id="45" name="文本框 8"/>
          <p:cNvSpPr txBox="1"/>
          <p:nvPr/>
        </p:nvSpPr>
        <p:spPr>
          <a:xfrm>
            <a:off x="1994499" y="2036839"/>
            <a:ext cx="4062552" cy="129266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000" dirty="0">
                <a:solidFill>
                  <a:srgbClr val="000000"/>
                </a:solidFill>
                <a:latin typeface="+mn-ea"/>
              </a:rPr>
              <a:t>It can be applied to a place as close and easy like the garden and can be applied in rural and city areas. Smart Watering can be applied to Australia. It’s too hot in South during summers and sometimes causes fire. The temperatures reach up to 46 degrees C and there is a looming water crisis also. Adelaide is the fifth hottest city in Australia.</a:t>
            </a:r>
          </a:p>
        </p:txBody>
      </p:sp>
      <p:sp>
        <p:nvSpPr>
          <p:cNvPr id="46" name="矩形 45"/>
          <p:cNvSpPr/>
          <p:nvPr/>
        </p:nvSpPr>
        <p:spPr>
          <a:xfrm>
            <a:off x="2097043" y="1635351"/>
            <a:ext cx="1626461" cy="445635"/>
          </a:xfrm>
          <a:prstGeom prst="rect">
            <a:avLst/>
          </a:prstGeom>
        </p:spPr>
        <p:txBody>
          <a:bodyPr wrap="square">
            <a:spAutoFit/>
          </a:bodyPr>
          <a:lstStyle/>
          <a:p>
            <a:pPr lvl="0">
              <a:lnSpc>
                <a:spcPct val="130000"/>
              </a:lnSpc>
            </a:pPr>
            <a:r>
              <a:rPr lang="en-US" altLang="zh-CN" sz="2000" b="1" dirty="0">
                <a:solidFill>
                  <a:srgbClr val="000000"/>
                </a:solidFill>
              </a:rPr>
              <a:t>Area of Usage</a:t>
            </a:r>
          </a:p>
        </p:txBody>
      </p:sp>
      <p:sp>
        <p:nvSpPr>
          <p:cNvPr id="49" name="文本框 8"/>
          <p:cNvSpPr txBox="1"/>
          <p:nvPr/>
        </p:nvSpPr>
        <p:spPr>
          <a:xfrm>
            <a:off x="6808532" y="2040912"/>
            <a:ext cx="4783977" cy="129266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000" dirty="0">
                <a:solidFill>
                  <a:srgbClr val="000000"/>
                </a:solidFill>
                <a:latin typeface="+mn-ea"/>
              </a:rPr>
              <a:t>Calculate the evapotranspiration loss, which occurs since the last irrigation cycle;  Control each sprinkler head relative to the quantity of water applied and the duration of the application, to replace the lost water; Apply water at a rate that will prevent runoff; Regulate pressure at each head to get maximum uniformity of water distribution; Allow the field staff to make site adjustments to compensate for shade, slope, sun exposure (relief), etc. </a:t>
            </a:r>
          </a:p>
        </p:txBody>
      </p:sp>
      <p:sp>
        <p:nvSpPr>
          <p:cNvPr id="50" name="矩形 49"/>
          <p:cNvSpPr/>
          <p:nvPr/>
        </p:nvSpPr>
        <p:spPr>
          <a:xfrm>
            <a:off x="6808531" y="1642663"/>
            <a:ext cx="1626461" cy="445635"/>
          </a:xfrm>
          <a:prstGeom prst="rect">
            <a:avLst/>
          </a:prstGeom>
        </p:spPr>
        <p:txBody>
          <a:bodyPr wrap="square">
            <a:spAutoFit/>
          </a:bodyPr>
          <a:lstStyle/>
          <a:p>
            <a:pPr lvl="0">
              <a:lnSpc>
                <a:spcPct val="130000"/>
              </a:lnSpc>
            </a:pPr>
            <a:r>
              <a:rPr lang="en-US" altLang="zh-CN" sz="2000" b="1" dirty="0">
                <a:solidFill>
                  <a:srgbClr val="000000"/>
                </a:solidFill>
              </a:rPr>
              <a:t>Benefit</a:t>
            </a:r>
          </a:p>
        </p:txBody>
      </p:sp>
      <p:sp>
        <p:nvSpPr>
          <p:cNvPr id="51" name="文本框 8"/>
          <p:cNvSpPr txBox="1"/>
          <p:nvPr/>
        </p:nvSpPr>
        <p:spPr>
          <a:xfrm>
            <a:off x="1471213" y="4175452"/>
            <a:ext cx="1980329" cy="187333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000" dirty="0">
                <a:solidFill>
                  <a:srgbClr val="000000"/>
                </a:solidFill>
                <a:latin typeface="+mn-ea"/>
              </a:rPr>
              <a:t>A professionally installed system for a typical ¼-acre lot is $3,000 to $4,000. You can DIY it for under $1,500. But there is good return on investment in 1-5 years depending on water costs and current irrigation practices.</a:t>
            </a:r>
            <a:endParaRPr lang="zh-CN" altLang="en-US" sz="1000" dirty="0">
              <a:solidFill>
                <a:srgbClr val="000000"/>
              </a:solidFill>
              <a:latin typeface="+mn-ea"/>
            </a:endParaRPr>
          </a:p>
        </p:txBody>
      </p:sp>
      <p:sp>
        <p:nvSpPr>
          <p:cNvPr id="52" name="矩形 51"/>
          <p:cNvSpPr/>
          <p:nvPr/>
        </p:nvSpPr>
        <p:spPr>
          <a:xfrm>
            <a:off x="1471212" y="3774209"/>
            <a:ext cx="1626461" cy="445635"/>
          </a:xfrm>
          <a:prstGeom prst="rect">
            <a:avLst/>
          </a:prstGeom>
        </p:spPr>
        <p:txBody>
          <a:bodyPr wrap="square">
            <a:spAutoFit/>
          </a:bodyPr>
          <a:lstStyle/>
          <a:p>
            <a:pPr lvl="0">
              <a:lnSpc>
                <a:spcPct val="130000"/>
              </a:lnSpc>
            </a:pPr>
            <a:r>
              <a:rPr lang="en-US" altLang="zh-CN" sz="2000" b="1" dirty="0">
                <a:solidFill>
                  <a:srgbClr val="000000"/>
                </a:solidFill>
              </a:rPr>
              <a:t>Cost</a:t>
            </a:r>
          </a:p>
        </p:txBody>
      </p:sp>
      <p:sp>
        <p:nvSpPr>
          <p:cNvPr id="53" name="文本框 8"/>
          <p:cNvSpPr txBox="1"/>
          <p:nvPr/>
        </p:nvSpPr>
        <p:spPr>
          <a:xfrm>
            <a:off x="5417372" y="4173496"/>
            <a:ext cx="1980329" cy="187333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000" dirty="0">
                <a:solidFill>
                  <a:srgbClr val="000000"/>
                </a:solidFill>
                <a:latin typeface="+mn-ea"/>
              </a:rPr>
              <a:t>Delivering the right amount of water at the right time. Save time: Automates the work needed to maintain a healthy landscape, reducing manual effort. Save money: With water scarcity increasing and prices rising, it can save money.</a:t>
            </a:r>
          </a:p>
        </p:txBody>
      </p:sp>
      <p:sp>
        <p:nvSpPr>
          <p:cNvPr id="54" name="矩形 53"/>
          <p:cNvSpPr/>
          <p:nvPr/>
        </p:nvSpPr>
        <p:spPr>
          <a:xfrm>
            <a:off x="5386850" y="3711860"/>
            <a:ext cx="2492499" cy="492443"/>
          </a:xfrm>
          <a:prstGeom prst="rect">
            <a:avLst/>
          </a:prstGeom>
        </p:spPr>
        <p:txBody>
          <a:bodyPr wrap="square">
            <a:spAutoFit/>
          </a:bodyPr>
          <a:lstStyle/>
          <a:p>
            <a:pPr lvl="0">
              <a:lnSpc>
                <a:spcPct val="130000"/>
              </a:lnSpc>
            </a:pPr>
            <a:r>
              <a:rPr lang="en-US" altLang="zh-CN" sz="2000" b="1" dirty="0" smtClean="0">
                <a:solidFill>
                  <a:srgbClr val="000000"/>
                </a:solidFill>
              </a:rPr>
              <a:t>Value:</a:t>
            </a:r>
            <a:r>
              <a:rPr lang="zh-CN" altLang="en-US" sz="2000" b="1" dirty="0" smtClean="0">
                <a:solidFill>
                  <a:srgbClr val="000000"/>
                </a:solidFill>
              </a:rPr>
              <a:t> </a:t>
            </a:r>
            <a:r>
              <a:rPr lang="en-US" altLang="zh-CN" sz="2000" b="1" dirty="0" smtClean="0">
                <a:solidFill>
                  <a:srgbClr val="000000"/>
                </a:solidFill>
              </a:rPr>
              <a:t>Save</a:t>
            </a:r>
            <a:r>
              <a:rPr lang="zh-CN" altLang="en-US" sz="2000" b="1" dirty="0" smtClean="0">
                <a:solidFill>
                  <a:srgbClr val="000000"/>
                </a:solidFill>
              </a:rPr>
              <a:t> </a:t>
            </a:r>
            <a:r>
              <a:rPr lang="en-US" altLang="zh-CN" sz="2000" b="1" dirty="0" smtClean="0">
                <a:solidFill>
                  <a:srgbClr val="000000"/>
                </a:solidFill>
              </a:rPr>
              <a:t>water</a:t>
            </a:r>
            <a:endParaRPr lang="en-US" altLang="zh-CN" sz="2000" b="1" dirty="0">
              <a:solidFill>
                <a:srgbClr val="000000"/>
              </a:solidFill>
            </a:endParaRPr>
          </a:p>
        </p:txBody>
      </p:sp>
      <p:grpSp>
        <p:nvGrpSpPr>
          <p:cNvPr id="71" name="组合 41"/>
          <p:cNvGrpSpPr/>
          <p:nvPr/>
        </p:nvGrpSpPr>
        <p:grpSpPr>
          <a:xfrm flipV="1">
            <a:off x="7909871" y="3602222"/>
            <a:ext cx="350862" cy="1604760"/>
            <a:chOff x="2770288" y="1732501"/>
            <a:chExt cx="350862" cy="1604760"/>
          </a:xfrm>
        </p:grpSpPr>
        <p:cxnSp>
          <p:nvCxnSpPr>
            <p:cNvPr id="72" name="直接连接符 11"/>
            <p:cNvCxnSpPr/>
            <p:nvPr/>
          </p:nvCxnSpPr>
          <p:spPr>
            <a:xfrm>
              <a:off x="2945719" y="1907932"/>
              <a:ext cx="0" cy="142932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3" name="椭圆 72"/>
            <p:cNvSpPr>
              <a:spLocks noChangeAspect="1"/>
            </p:cNvSpPr>
            <p:nvPr/>
          </p:nvSpPr>
          <p:spPr>
            <a:xfrm>
              <a:off x="2770288" y="1732501"/>
              <a:ext cx="350862" cy="350863"/>
            </a:xfrm>
            <a:prstGeom prst="ellipse">
              <a:avLst/>
            </a:prstGeom>
            <a:solidFill>
              <a:srgbClr val="78B04D"/>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Century Gothic"/>
                <a:ea typeface="微软雅黑"/>
              </a:endParaRPr>
            </a:p>
          </p:txBody>
        </p:sp>
      </p:grpSp>
      <p:sp>
        <p:nvSpPr>
          <p:cNvPr id="74" name="文本框 8"/>
          <p:cNvSpPr txBox="1"/>
          <p:nvPr/>
        </p:nvSpPr>
        <p:spPr>
          <a:xfrm>
            <a:off x="8436165" y="4189037"/>
            <a:ext cx="2310358" cy="169277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000" dirty="0">
                <a:solidFill>
                  <a:srgbClr val="000000"/>
                </a:solidFill>
                <a:latin typeface="+mn-ea"/>
              </a:rPr>
              <a:t>A </a:t>
            </a:r>
            <a:r>
              <a:rPr lang="en-US" altLang="zh-CN" sz="1000" dirty="0" err="1">
                <a:solidFill>
                  <a:srgbClr val="000000"/>
                </a:solidFill>
                <a:latin typeface="+mn-ea"/>
              </a:rPr>
              <a:t>Rachio</a:t>
            </a:r>
            <a:r>
              <a:rPr lang="en-US" altLang="zh-CN" sz="1000" dirty="0">
                <a:solidFill>
                  <a:srgbClr val="000000"/>
                </a:solidFill>
                <a:latin typeface="+mn-ea"/>
              </a:rPr>
              <a:t> Smart Sprinkler Controller will automatically cycle through your sprinkler zones if Nest Protect detects smoke inside your home. The moistened lawn will serve as a barrier, slowing and helping prevent the spread of fire across property lines.</a:t>
            </a:r>
          </a:p>
        </p:txBody>
      </p:sp>
      <p:sp>
        <p:nvSpPr>
          <p:cNvPr id="75" name="矩形 74"/>
          <p:cNvSpPr/>
          <p:nvPr/>
        </p:nvSpPr>
        <p:spPr>
          <a:xfrm>
            <a:off x="8405643" y="3727401"/>
            <a:ext cx="2492499" cy="445635"/>
          </a:xfrm>
          <a:prstGeom prst="rect">
            <a:avLst/>
          </a:prstGeom>
        </p:spPr>
        <p:txBody>
          <a:bodyPr wrap="square">
            <a:spAutoFit/>
          </a:bodyPr>
          <a:lstStyle/>
          <a:p>
            <a:pPr lvl="0">
              <a:lnSpc>
                <a:spcPct val="130000"/>
              </a:lnSpc>
            </a:pPr>
            <a:r>
              <a:rPr lang="en-US" altLang="zh-CN" sz="2000" b="1" dirty="0">
                <a:solidFill>
                  <a:srgbClr val="000000"/>
                </a:solidFill>
              </a:rPr>
              <a:t>prevent fires</a:t>
            </a:r>
          </a:p>
        </p:txBody>
      </p:sp>
    </p:spTree>
    <p:extLst>
      <p:ext uri="{BB962C8B-B14F-4D97-AF65-F5344CB8AC3E}">
        <p14:creationId xmlns:p14="http://schemas.microsoft.com/office/powerpoint/2010/main" val="2385350444"/>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txBox="1">
            <a:spLocks/>
          </p:cNvSpPr>
          <p:nvPr/>
        </p:nvSpPr>
        <p:spPr>
          <a:xfrm>
            <a:off x="850076" y="714022"/>
            <a:ext cx="10515600" cy="5914204"/>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smtClean="0">
                <a:latin typeface="+mn-ea"/>
                <a:cs typeface="Times New Roman" charset="0"/>
              </a:rPr>
              <a:t>Central control</a:t>
            </a:r>
            <a:r>
              <a:rPr lang="en-US" sz="2000" dirty="0" smtClean="0">
                <a:latin typeface="+mn-ea"/>
                <a:cs typeface="Times New Roman" charset="0"/>
              </a:rPr>
              <a:t>, weather-based information from weather stations, flow sensing capabilities, and two-way radio and wireless technology will make the future of landscape irrigation greener for all. As with many industries, the power of the </a:t>
            </a:r>
            <a:r>
              <a:rPr lang="en-US" sz="2000" b="1" dirty="0" smtClean="0">
                <a:latin typeface="+mn-ea"/>
                <a:cs typeface="Times New Roman" charset="0"/>
              </a:rPr>
              <a:t>Internet</a:t>
            </a:r>
            <a:r>
              <a:rPr lang="en-US" sz="2000" dirty="0" smtClean="0">
                <a:latin typeface="+mn-ea"/>
                <a:cs typeface="Times New Roman" charset="0"/>
              </a:rPr>
              <a:t> combined with ubiquitous wireless communication devices like cell phones, pagers, etc. are propelling these changes.  </a:t>
            </a:r>
          </a:p>
          <a:p>
            <a:r>
              <a:rPr lang="en-US" altLang="en-US" sz="2000" dirty="0" smtClean="0">
                <a:latin typeface="+mn-ea"/>
                <a:cs typeface="Times New Roman" charset="0"/>
              </a:rPr>
              <a:t>In the </a:t>
            </a:r>
            <a:r>
              <a:rPr lang="en-US" altLang="en-US" sz="2000" b="1" dirty="0" smtClean="0">
                <a:latin typeface="+mn-ea"/>
                <a:cs typeface="Times New Roman" charset="0"/>
              </a:rPr>
              <a:t>Sunbelt </a:t>
            </a:r>
            <a:r>
              <a:rPr lang="en-US" altLang="en-US" sz="2000" dirty="0" smtClean="0">
                <a:latin typeface="+mn-ea"/>
                <a:cs typeface="Times New Roman" charset="0"/>
              </a:rPr>
              <a:t>states, e.g., Texas, California, and particularly those states with </a:t>
            </a:r>
            <a:r>
              <a:rPr lang="en-US" altLang="en-US" sz="2000" b="1" dirty="0" smtClean="0">
                <a:latin typeface="+mn-ea"/>
                <a:cs typeface="Times New Roman" charset="0"/>
              </a:rPr>
              <a:t>large agricultural communities</a:t>
            </a:r>
            <a:r>
              <a:rPr lang="en-US" altLang="en-US" sz="2000" dirty="0" smtClean="0">
                <a:latin typeface="+mn-ea"/>
                <a:cs typeface="Times New Roman" charset="0"/>
              </a:rPr>
              <a:t> like the San Joaquin Valley, water is one of the most precious resources available. While agriculture is a major user, large volumes of water are also funneled to large metropolitan areas such as Los Angeles, CA. </a:t>
            </a:r>
          </a:p>
          <a:p>
            <a:r>
              <a:rPr lang="en-US" altLang="en-US" sz="2000" dirty="0" smtClean="0">
                <a:latin typeface="+mn-ea"/>
                <a:cs typeface="Times New Roman" charset="0"/>
              </a:rPr>
              <a:t>The biggest advances in irrigation technology are emerging within </a:t>
            </a:r>
            <a:r>
              <a:rPr lang="en-US" altLang="en-US" sz="2000" b="1" dirty="0" smtClean="0">
                <a:latin typeface="+mn-ea"/>
                <a:cs typeface="Times New Roman" charset="0"/>
              </a:rPr>
              <a:t>irrigation system controllers</a:t>
            </a:r>
            <a:r>
              <a:rPr lang="en-US" altLang="en-US" sz="2000" dirty="0" smtClean="0">
                <a:latin typeface="+mn-ea"/>
                <a:cs typeface="Times New Roman" charset="0"/>
              </a:rPr>
              <a:t> – the brain of the system. Controllers have evolved from motorized, master hydraulic valves that powered a series of pressurized valves to electromechanical clocks and, most recently, to microcomputer-based clocks. As the concept of on-site remote control evolves, the use of </a:t>
            </a:r>
            <a:r>
              <a:rPr lang="en-US" altLang="en-US" sz="2000" b="1" dirty="0" smtClean="0">
                <a:latin typeface="+mn-ea"/>
                <a:cs typeface="Times New Roman" charset="0"/>
              </a:rPr>
              <a:t>GPS satellite, fiber optics or modem</a:t>
            </a:r>
            <a:r>
              <a:rPr lang="en-US" altLang="en-US" sz="2000" dirty="0" smtClean="0">
                <a:latin typeface="+mn-ea"/>
                <a:cs typeface="Times New Roman" charset="0"/>
              </a:rPr>
              <a:t>, and new system control models that can connect any wireless or Internet-enabled device to the brain of the irrigation system are emerging. In this way, contractors could use a computer in their office to run, test and troubleshoot hundreds of different sites. Not only that, similar to systems already in use on golf courses, centralized controllers can be connected to a weather station to monitor natural precipitation, ET rates, temperature and wind in order to make adjustments to the irrigation programs at individual </a:t>
            </a:r>
            <a:r>
              <a:rPr lang="en-US" altLang="en-US" sz="2100" dirty="0" smtClean="0">
                <a:latin typeface="+mn-ea"/>
                <a:cs typeface="Times New Roman" charset="0"/>
              </a:rPr>
              <a:t>sites. </a:t>
            </a:r>
          </a:p>
        </p:txBody>
      </p:sp>
    </p:spTree>
    <p:extLst>
      <p:ext uri="{BB962C8B-B14F-4D97-AF65-F5344CB8AC3E}">
        <p14:creationId xmlns:p14="http://schemas.microsoft.com/office/powerpoint/2010/main" val="16442943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 name="组合 90"/>
          <p:cNvGrpSpPr/>
          <p:nvPr/>
        </p:nvGrpSpPr>
        <p:grpSpPr>
          <a:xfrm>
            <a:off x="3269955" y="471839"/>
            <a:ext cx="5932136" cy="5974271"/>
            <a:chOff x="8948738" y="746125"/>
            <a:chExt cx="5364162" cy="5402263"/>
          </a:xfrm>
        </p:grpSpPr>
        <p:sp>
          <p:nvSpPr>
            <p:cNvPr id="92" name="AutoShape 3"/>
            <p:cNvSpPr>
              <a:spLocks noChangeAspect="1" noChangeArrowheads="1" noTextEdit="1"/>
            </p:cNvSpPr>
            <p:nvPr/>
          </p:nvSpPr>
          <p:spPr bwMode="auto">
            <a:xfrm>
              <a:off x="8948738" y="746125"/>
              <a:ext cx="5364162" cy="539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Oval 5"/>
            <p:cNvSpPr>
              <a:spLocks noChangeArrowheads="1"/>
            </p:cNvSpPr>
            <p:nvPr/>
          </p:nvSpPr>
          <p:spPr bwMode="auto">
            <a:xfrm>
              <a:off x="8958263" y="793750"/>
              <a:ext cx="5354637" cy="5354638"/>
            </a:xfrm>
            <a:prstGeom prst="ellipse">
              <a:avLst/>
            </a:prstGeom>
            <a:solidFill>
              <a:srgbClr val="474F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Oval 6"/>
            <p:cNvSpPr>
              <a:spLocks noChangeArrowheads="1"/>
            </p:cNvSpPr>
            <p:nvPr/>
          </p:nvSpPr>
          <p:spPr bwMode="auto">
            <a:xfrm>
              <a:off x="9656763" y="1492250"/>
              <a:ext cx="3957637" cy="3957638"/>
            </a:xfrm>
            <a:prstGeom prst="ellipse">
              <a:avLst/>
            </a:prstGeom>
            <a:solidFill>
              <a:srgbClr val="303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7"/>
            <p:cNvSpPr>
              <a:spLocks/>
            </p:cNvSpPr>
            <p:nvPr/>
          </p:nvSpPr>
          <p:spPr bwMode="auto">
            <a:xfrm>
              <a:off x="11482388" y="1779588"/>
              <a:ext cx="1549400" cy="3097213"/>
            </a:xfrm>
            <a:custGeom>
              <a:avLst/>
              <a:gdLst>
                <a:gd name="T0" fmla="*/ 0 w 162"/>
                <a:gd name="T1" fmla="*/ 324 h 324"/>
                <a:gd name="T2" fmla="*/ 162 w 162"/>
                <a:gd name="T3" fmla="*/ 162 h 324"/>
                <a:gd name="T4" fmla="*/ 0 w 162"/>
                <a:gd name="T5" fmla="*/ 0 h 324"/>
              </a:gdLst>
              <a:ahLst/>
              <a:cxnLst>
                <a:cxn ang="0">
                  <a:pos x="T0" y="T1"/>
                </a:cxn>
                <a:cxn ang="0">
                  <a:pos x="T2" y="T3"/>
                </a:cxn>
                <a:cxn ang="0">
                  <a:pos x="T4" y="T5"/>
                </a:cxn>
              </a:cxnLst>
              <a:rect l="0" t="0" r="r" b="b"/>
              <a:pathLst>
                <a:path w="162" h="324">
                  <a:moveTo>
                    <a:pt x="0" y="324"/>
                  </a:moveTo>
                  <a:cubicBezTo>
                    <a:pt x="89" y="324"/>
                    <a:pt x="162" y="252"/>
                    <a:pt x="162" y="162"/>
                  </a:cubicBezTo>
                  <a:cubicBezTo>
                    <a:pt x="162" y="73"/>
                    <a:pt x="89" y="0"/>
                    <a:pt x="0" y="0"/>
                  </a:cubicBezTo>
                </a:path>
              </a:pathLst>
            </a:custGeom>
            <a:solidFill>
              <a:srgbClr val="78B04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8"/>
            <p:cNvSpPr>
              <a:spLocks/>
            </p:cNvSpPr>
            <p:nvPr/>
          </p:nvSpPr>
          <p:spPr bwMode="auto">
            <a:xfrm>
              <a:off x="9932988" y="1779588"/>
              <a:ext cx="1549400" cy="3097213"/>
            </a:xfrm>
            <a:custGeom>
              <a:avLst/>
              <a:gdLst>
                <a:gd name="T0" fmla="*/ 162 w 162"/>
                <a:gd name="T1" fmla="*/ 0 h 324"/>
                <a:gd name="T2" fmla="*/ 0 w 162"/>
                <a:gd name="T3" fmla="*/ 162 h 324"/>
                <a:gd name="T4" fmla="*/ 162 w 162"/>
                <a:gd name="T5" fmla="*/ 324 h 324"/>
              </a:gdLst>
              <a:ahLst/>
              <a:cxnLst>
                <a:cxn ang="0">
                  <a:pos x="T0" y="T1"/>
                </a:cxn>
                <a:cxn ang="0">
                  <a:pos x="T2" y="T3"/>
                </a:cxn>
                <a:cxn ang="0">
                  <a:pos x="T4" y="T5"/>
                </a:cxn>
              </a:cxnLst>
              <a:rect l="0" t="0" r="r" b="b"/>
              <a:pathLst>
                <a:path w="162" h="324">
                  <a:moveTo>
                    <a:pt x="162" y="0"/>
                  </a:moveTo>
                  <a:cubicBezTo>
                    <a:pt x="73" y="0"/>
                    <a:pt x="0" y="73"/>
                    <a:pt x="0" y="162"/>
                  </a:cubicBezTo>
                  <a:cubicBezTo>
                    <a:pt x="0" y="252"/>
                    <a:pt x="73" y="324"/>
                    <a:pt x="162" y="324"/>
                  </a:cubicBezTo>
                </a:path>
              </a:pathLst>
            </a:custGeom>
            <a:solidFill>
              <a:srgbClr val="93CD6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9"/>
            <p:cNvSpPr>
              <a:spLocks/>
            </p:cNvSpPr>
            <p:nvPr/>
          </p:nvSpPr>
          <p:spPr bwMode="auto">
            <a:xfrm>
              <a:off x="12696825" y="3748088"/>
              <a:ext cx="277812" cy="401638"/>
            </a:xfrm>
            <a:custGeom>
              <a:avLst/>
              <a:gdLst>
                <a:gd name="T0" fmla="*/ 28 w 29"/>
                <a:gd name="T1" fmla="*/ 0 h 42"/>
                <a:gd name="T2" fmla="*/ 23 w 29"/>
                <a:gd name="T3" fmla="*/ 2 h 42"/>
                <a:gd name="T4" fmla="*/ 19 w 29"/>
                <a:gd name="T5" fmla="*/ 5 h 42"/>
                <a:gd name="T6" fmla="*/ 16 w 29"/>
                <a:gd name="T7" fmla="*/ 9 h 42"/>
                <a:gd name="T8" fmla="*/ 12 w 29"/>
                <a:gd name="T9" fmla="*/ 10 h 42"/>
                <a:gd name="T10" fmla="*/ 9 w 29"/>
                <a:gd name="T11" fmla="*/ 13 h 42"/>
                <a:gd name="T12" fmla="*/ 8 w 29"/>
                <a:gd name="T13" fmla="*/ 13 h 42"/>
                <a:gd name="T14" fmla="*/ 7 w 29"/>
                <a:gd name="T15" fmla="*/ 14 h 42"/>
                <a:gd name="T16" fmla="*/ 6 w 29"/>
                <a:gd name="T17" fmla="*/ 15 h 42"/>
                <a:gd name="T18" fmla="*/ 1 w 29"/>
                <a:gd name="T19" fmla="*/ 21 h 42"/>
                <a:gd name="T20" fmla="*/ 0 w 29"/>
                <a:gd name="T21" fmla="*/ 28 h 42"/>
                <a:gd name="T22" fmla="*/ 2 w 29"/>
                <a:gd name="T23" fmla="*/ 33 h 42"/>
                <a:gd name="T24" fmla="*/ 2 w 29"/>
                <a:gd name="T25" fmla="*/ 34 h 42"/>
                <a:gd name="T26" fmla="*/ 2 w 29"/>
                <a:gd name="T27" fmla="*/ 37 h 42"/>
                <a:gd name="T28" fmla="*/ 4 w 29"/>
                <a:gd name="T29" fmla="*/ 41 h 42"/>
                <a:gd name="T30" fmla="*/ 10 w 29"/>
                <a:gd name="T31" fmla="*/ 40 h 42"/>
                <a:gd name="T32" fmla="*/ 12 w 29"/>
                <a:gd name="T33" fmla="*/ 39 h 42"/>
                <a:gd name="T34" fmla="*/ 29 w 29"/>
                <a:gd name="T35" fmla="*/ 1 h 42"/>
                <a:gd name="T36" fmla="*/ 28 w 29"/>
                <a:gd name="T3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42">
                  <a:moveTo>
                    <a:pt x="28" y="0"/>
                  </a:moveTo>
                  <a:cubicBezTo>
                    <a:pt x="26" y="0"/>
                    <a:pt x="23" y="1"/>
                    <a:pt x="23" y="2"/>
                  </a:cubicBezTo>
                  <a:cubicBezTo>
                    <a:pt x="23" y="3"/>
                    <a:pt x="20" y="4"/>
                    <a:pt x="19" y="5"/>
                  </a:cubicBezTo>
                  <a:cubicBezTo>
                    <a:pt x="18" y="5"/>
                    <a:pt x="16" y="8"/>
                    <a:pt x="16" y="9"/>
                  </a:cubicBezTo>
                  <a:cubicBezTo>
                    <a:pt x="15" y="10"/>
                    <a:pt x="13" y="10"/>
                    <a:pt x="12" y="10"/>
                  </a:cubicBezTo>
                  <a:cubicBezTo>
                    <a:pt x="11" y="11"/>
                    <a:pt x="9" y="12"/>
                    <a:pt x="9" y="13"/>
                  </a:cubicBezTo>
                  <a:cubicBezTo>
                    <a:pt x="9" y="14"/>
                    <a:pt x="9" y="14"/>
                    <a:pt x="8" y="13"/>
                  </a:cubicBezTo>
                  <a:cubicBezTo>
                    <a:pt x="8" y="13"/>
                    <a:pt x="8" y="13"/>
                    <a:pt x="7" y="14"/>
                  </a:cubicBezTo>
                  <a:cubicBezTo>
                    <a:pt x="6" y="15"/>
                    <a:pt x="6" y="15"/>
                    <a:pt x="6" y="15"/>
                  </a:cubicBezTo>
                  <a:cubicBezTo>
                    <a:pt x="5" y="18"/>
                    <a:pt x="2" y="21"/>
                    <a:pt x="1" y="21"/>
                  </a:cubicBezTo>
                  <a:cubicBezTo>
                    <a:pt x="1" y="22"/>
                    <a:pt x="0" y="26"/>
                    <a:pt x="0" y="28"/>
                  </a:cubicBezTo>
                  <a:cubicBezTo>
                    <a:pt x="0" y="29"/>
                    <a:pt x="1" y="32"/>
                    <a:pt x="2" y="33"/>
                  </a:cubicBezTo>
                  <a:cubicBezTo>
                    <a:pt x="2" y="33"/>
                    <a:pt x="2" y="33"/>
                    <a:pt x="2" y="34"/>
                  </a:cubicBezTo>
                  <a:cubicBezTo>
                    <a:pt x="2" y="37"/>
                    <a:pt x="2" y="37"/>
                    <a:pt x="2" y="37"/>
                  </a:cubicBezTo>
                  <a:cubicBezTo>
                    <a:pt x="2" y="39"/>
                    <a:pt x="4" y="41"/>
                    <a:pt x="4" y="41"/>
                  </a:cubicBezTo>
                  <a:cubicBezTo>
                    <a:pt x="5" y="42"/>
                    <a:pt x="9" y="40"/>
                    <a:pt x="10" y="40"/>
                  </a:cubicBezTo>
                  <a:cubicBezTo>
                    <a:pt x="11" y="40"/>
                    <a:pt x="11" y="40"/>
                    <a:pt x="12" y="39"/>
                  </a:cubicBezTo>
                  <a:cubicBezTo>
                    <a:pt x="19" y="27"/>
                    <a:pt x="25" y="14"/>
                    <a:pt x="29" y="1"/>
                  </a:cubicBezTo>
                  <a:cubicBezTo>
                    <a:pt x="29" y="0"/>
                    <a:pt x="28" y="0"/>
                    <a:pt x="28"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0"/>
            <p:cNvSpPr>
              <a:spLocks/>
            </p:cNvSpPr>
            <p:nvPr/>
          </p:nvSpPr>
          <p:spPr bwMode="auto">
            <a:xfrm>
              <a:off x="9942513" y="2219325"/>
              <a:ext cx="995362" cy="2284413"/>
            </a:xfrm>
            <a:custGeom>
              <a:avLst/>
              <a:gdLst>
                <a:gd name="T0" fmla="*/ 56 w 104"/>
                <a:gd name="T1" fmla="*/ 176 h 239"/>
                <a:gd name="T2" fmla="*/ 56 w 104"/>
                <a:gd name="T3" fmla="*/ 191 h 239"/>
                <a:gd name="T4" fmla="*/ 56 w 104"/>
                <a:gd name="T5" fmla="*/ 212 h 239"/>
                <a:gd name="T6" fmla="*/ 56 w 104"/>
                <a:gd name="T7" fmla="*/ 226 h 239"/>
                <a:gd name="T8" fmla="*/ 60 w 104"/>
                <a:gd name="T9" fmla="*/ 238 h 239"/>
                <a:gd name="T10" fmla="*/ 67 w 104"/>
                <a:gd name="T11" fmla="*/ 237 h 239"/>
                <a:gd name="T12" fmla="*/ 68 w 104"/>
                <a:gd name="T13" fmla="*/ 226 h 239"/>
                <a:gd name="T14" fmla="*/ 71 w 104"/>
                <a:gd name="T15" fmla="*/ 211 h 239"/>
                <a:gd name="T16" fmla="*/ 79 w 104"/>
                <a:gd name="T17" fmla="*/ 200 h 239"/>
                <a:gd name="T18" fmla="*/ 86 w 104"/>
                <a:gd name="T19" fmla="*/ 192 h 239"/>
                <a:gd name="T20" fmla="*/ 95 w 104"/>
                <a:gd name="T21" fmla="*/ 181 h 239"/>
                <a:gd name="T22" fmla="*/ 99 w 104"/>
                <a:gd name="T23" fmla="*/ 166 h 239"/>
                <a:gd name="T24" fmla="*/ 104 w 104"/>
                <a:gd name="T25" fmla="*/ 155 h 239"/>
                <a:gd name="T26" fmla="*/ 101 w 104"/>
                <a:gd name="T27" fmla="*/ 148 h 239"/>
                <a:gd name="T28" fmla="*/ 88 w 104"/>
                <a:gd name="T29" fmla="*/ 143 h 239"/>
                <a:gd name="T30" fmla="*/ 73 w 104"/>
                <a:gd name="T31" fmla="*/ 130 h 239"/>
                <a:gd name="T32" fmla="*/ 61 w 104"/>
                <a:gd name="T33" fmla="*/ 122 h 239"/>
                <a:gd name="T34" fmla="*/ 52 w 104"/>
                <a:gd name="T35" fmla="*/ 121 h 239"/>
                <a:gd name="T36" fmla="*/ 42 w 104"/>
                <a:gd name="T37" fmla="*/ 126 h 239"/>
                <a:gd name="T38" fmla="*/ 35 w 104"/>
                <a:gd name="T39" fmla="*/ 109 h 239"/>
                <a:gd name="T40" fmla="*/ 21 w 104"/>
                <a:gd name="T41" fmla="*/ 104 h 239"/>
                <a:gd name="T42" fmla="*/ 35 w 104"/>
                <a:gd name="T43" fmla="*/ 94 h 239"/>
                <a:gd name="T44" fmla="*/ 46 w 104"/>
                <a:gd name="T45" fmla="*/ 96 h 239"/>
                <a:gd name="T46" fmla="*/ 52 w 104"/>
                <a:gd name="T47" fmla="*/ 82 h 239"/>
                <a:gd name="T48" fmla="*/ 59 w 104"/>
                <a:gd name="T49" fmla="*/ 72 h 239"/>
                <a:gd name="T50" fmla="*/ 68 w 104"/>
                <a:gd name="T51" fmla="*/ 66 h 239"/>
                <a:gd name="T52" fmla="*/ 71 w 104"/>
                <a:gd name="T53" fmla="*/ 58 h 239"/>
                <a:gd name="T54" fmla="*/ 77 w 104"/>
                <a:gd name="T55" fmla="*/ 58 h 239"/>
                <a:gd name="T56" fmla="*/ 82 w 104"/>
                <a:gd name="T57" fmla="*/ 62 h 239"/>
                <a:gd name="T58" fmla="*/ 81 w 104"/>
                <a:gd name="T59" fmla="*/ 49 h 239"/>
                <a:gd name="T60" fmla="*/ 75 w 104"/>
                <a:gd name="T61" fmla="*/ 40 h 239"/>
                <a:gd name="T62" fmla="*/ 68 w 104"/>
                <a:gd name="T63" fmla="*/ 35 h 239"/>
                <a:gd name="T64" fmla="*/ 59 w 104"/>
                <a:gd name="T65" fmla="*/ 28 h 239"/>
                <a:gd name="T66" fmla="*/ 53 w 104"/>
                <a:gd name="T67" fmla="*/ 41 h 239"/>
                <a:gd name="T68" fmla="*/ 49 w 104"/>
                <a:gd name="T69" fmla="*/ 45 h 239"/>
                <a:gd name="T70" fmla="*/ 40 w 104"/>
                <a:gd name="T71" fmla="*/ 40 h 239"/>
                <a:gd name="T72" fmla="*/ 41 w 104"/>
                <a:gd name="T73" fmla="*/ 30 h 239"/>
                <a:gd name="T74" fmla="*/ 53 w 104"/>
                <a:gd name="T75" fmla="*/ 19 h 239"/>
                <a:gd name="T76" fmla="*/ 56 w 104"/>
                <a:gd name="T77" fmla="*/ 11 h 239"/>
                <a:gd name="T78" fmla="*/ 65 w 104"/>
                <a:gd name="T79" fmla="*/ 16 h 239"/>
                <a:gd name="T80" fmla="*/ 69 w 104"/>
                <a:gd name="T81" fmla="*/ 28 h 239"/>
                <a:gd name="T82" fmla="*/ 75 w 104"/>
                <a:gd name="T83" fmla="*/ 21 h 239"/>
                <a:gd name="T84" fmla="*/ 77 w 104"/>
                <a:gd name="T85" fmla="*/ 16 h 239"/>
                <a:gd name="T86" fmla="*/ 72 w 104"/>
                <a:gd name="T87" fmla="*/ 8 h 239"/>
                <a:gd name="T88" fmla="*/ 60 w 104"/>
                <a:gd name="T89" fmla="*/ 3 h 239"/>
                <a:gd name="T90" fmla="*/ 48 w 104"/>
                <a:gd name="T91" fmla="*/ 6 h 239"/>
                <a:gd name="T92" fmla="*/ 48 w 104"/>
                <a:gd name="T93" fmla="*/ 13 h 239"/>
                <a:gd name="T94" fmla="*/ 40 w 104"/>
                <a:gd name="T95" fmla="*/ 9 h 239"/>
                <a:gd name="T96" fmla="*/ 37 w 104"/>
                <a:gd name="T97" fmla="*/ 13 h 239"/>
                <a:gd name="T98" fmla="*/ 5 w 104"/>
                <a:gd name="T99" fmla="*/ 103 h 239"/>
                <a:gd name="T100" fmla="*/ 9 w 104"/>
                <a:gd name="T101" fmla="*/ 103 h 239"/>
                <a:gd name="T102" fmla="*/ 28 w 104"/>
                <a:gd name="T103" fmla="*/ 120 h 239"/>
                <a:gd name="T104" fmla="*/ 36 w 104"/>
                <a:gd name="T105" fmla="*/ 126 h 239"/>
                <a:gd name="T106" fmla="*/ 45 w 104"/>
                <a:gd name="T107" fmla="*/ 132 h 239"/>
                <a:gd name="T108" fmla="*/ 42 w 104"/>
                <a:gd name="T109" fmla="*/ 149 h 239"/>
                <a:gd name="T110" fmla="*/ 46 w 104"/>
                <a:gd name="T111" fmla="*/ 161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4" h="239">
                  <a:moveTo>
                    <a:pt x="49" y="165"/>
                  </a:moveTo>
                  <a:cubicBezTo>
                    <a:pt x="48" y="165"/>
                    <a:pt x="51" y="168"/>
                    <a:pt x="52" y="169"/>
                  </a:cubicBezTo>
                  <a:cubicBezTo>
                    <a:pt x="53" y="170"/>
                    <a:pt x="56" y="175"/>
                    <a:pt x="56" y="176"/>
                  </a:cubicBezTo>
                  <a:cubicBezTo>
                    <a:pt x="57" y="178"/>
                    <a:pt x="57" y="181"/>
                    <a:pt x="56" y="181"/>
                  </a:cubicBezTo>
                  <a:cubicBezTo>
                    <a:pt x="56" y="182"/>
                    <a:pt x="57" y="183"/>
                    <a:pt x="57" y="184"/>
                  </a:cubicBezTo>
                  <a:cubicBezTo>
                    <a:pt x="57" y="184"/>
                    <a:pt x="56" y="189"/>
                    <a:pt x="56" y="191"/>
                  </a:cubicBezTo>
                  <a:cubicBezTo>
                    <a:pt x="57" y="193"/>
                    <a:pt x="54" y="199"/>
                    <a:pt x="54" y="202"/>
                  </a:cubicBezTo>
                  <a:cubicBezTo>
                    <a:pt x="54" y="205"/>
                    <a:pt x="56" y="209"/>
                    <a:pt x="56" y="208"/>
                  </a:cubicBezTo>
                  <a:cubicBezTo>
                    <a:pt x="57" y="208"/>
                    <a:pt x="57" y="211"/>
                    <a:pt x="56" y="212"/>
                  </a:cubicBezTo>
                  <a:cubicBezTo>
                    <a:pt x="55" y="212"/>
                    <a:pt x="54" y="214"/>
                    <a:pt x="55" y="214"/>
                  </a:cubicBezTo>
                  <a:cubicBezTo>
                    <a:pt x="55" y="215"/>
                    <a:pt x="55" y="217"/>
                    <a:pt x="55" y="218"/>
                  </a:cubicBezTo>
                  <a:cubicBezTo>
                    <a:pt x="55" y="219"/>
                    <a:pt x="56" y="225"/>
                    <a:pt x="56" y="226"/>
                  </a:cubicBezTo>
                  <a:cubicBezTo>
                    <a:pt x="56" y="228"/>
                    <a:pt x="58" y="232"/>
                    <a:pt x="59" y="233"/>
                  </a:cubicBezTo>
                  <a:cubicBezTo>
                    <a:pt x="59" y="234"/>
                    <a:pt x="60" y="237"/>
                    <a:pt x="60" y="237"/>
                  </a:cubicBezTo>
                  <a:cubicBezTo>
                    <a:pt x="60" y="237"/>
                    <a:pt x="60" y="238"/>
                    <a:pt x="60" y="238"/>
                  </a:cubicBezTo>
                  <a:cubicBezTo>
                    <a:pt x="60" y="238"/>
                    <a:pt x="62" y="238"/>
                    <a:pt x="63" y="239"/>
                  </a:cubicBezTo>
                  <a:cubicBezTo>
                    <a:pt x="63" y="239"/>
                    <a:pt x="66" y="239"/>
                    <a:pt x="68" y="239"/>
                  </a:cubicBezTo>
                  <a:cubicBezTo>
                    <a:pt x="69" y="239"/>
                    <a:pt x="68" y="237"/>
                    <a:pt x="67" y="237"/>
                  </a:cubicBezTo>
                  <a:cubicBezTo>
                    <a:pt x="67" y="236"/>
                    <a:pt x="66" y="234"/>
                    <a:pt x="66" y="233"/>
                  </a:cubicBezTo>
                  <a:cubicBezTo>
                    <a:pt x="65" y="233"/>
                    <a:pt x="65" y="230"/>
                    <a:pt x="65" y="229"/>
                  </a:cubicBezTo>
                  <a:cubicBezTo>
                    <a:pt x="66" y="228"/>
                    <a:pt x="68" y="227"/>
                    <a:pt x="68" y="226"/>
                  </a:cubicBezTo>
                  <a:cubicBezTo>
                    <a:pt x="68" y="225"/>
                    <a:pt x="68" y="222"/>
                    <a:pt x="68" y="222"/>
                  </a:cubicBezTo>
                  <a:cubicBezTo>
                    <a:pt x="67" y="222"/>
                    <a:pt x="68" y="218"/>
                    <a:pt x="68" y="216"/>
                  </a:cubicBezTo>
                  <a:cubicBezTo>
                    <a:pt x="67" y="214"/>
                    <a:pt x="71" y="213"/>
                    <a:pt x="71" y="211"/>
                  </a:cubicBezTo>
                  <a:cubicBezTo>
                    <a:pt x="71" y="210"/>
                    <a:pt x="75" y="208"/>
                    <a:pt x="76" y="207"/>
                  </a:cubicBezTo>
                  <a:cubicBezTo>
                    <a:pt x="77" y="207"/>
                    <a:pt x="78" y="203"/>
                    <a:pt x="77" y="202"/>
                  </a:cubicBezTo>
                  <a:cubicBezTo>
                    <a:pt x="77" y="201"/>
                    <a:pt x="79" y="200"/>
                    <a:pt x="79" y="200"/>
                  </a:cubicBezTo>
                  <a:cubicBezTo>
                    <a:pt x="80" y="200"/>
                    <a:pt x="81" y="199"/>
                    <a:pt x="82" y="199"/>
                  </a:cubicBezTo>
                  <a:cubicBezTo>
                    <a:pt x="82" y="199"/>
                    <a:pt x="83" y="198"/>
                    <a:pt x="83" y="197"/>
                  </a:cubicBezTo>
                  <a:cubicBezTo>
                    <a:pt x="84" y="197"/>
                    <a:pt x="85" y="192"/>
                    <a:pt x="86" y="192"/>
                  </a:cubicBezTo>
                  <a:cubicBezTo>
                    <a:pt x="87" y="191"/>
                    <a:pt x="88" y="188"/>
                    <a:pt x="88" y="187"/>
                  </a:cubicBezTo>
                  <a:cubicBezTo>
                    <a:pt x="88" y="187"/>
                    <a:pt x="89" y="184"/>
                    <a:pt x="90" y="184"/>
                  </a:cubicBezTo>
                  <a:cubicBezTo>
                    <a:pt x="90" y="183"/>
                    <a:pt x="94" y="181"/>
                    <a:pt x="95" y="181"/>
                  </a:cubicBezTo>
                  <a:cubicBezTo>
                    <a:pt x="95" y="181"/>
                    <a:pt x="96" y="175"/>
                    <a:pt x="96" y="173"/>
                  </a:cubicBezTo>
                  <a:cubicBezTo>
                    <a:pt x="97" y="171"/>
                    <a:pt x="98" y="168"/>
                    <a:pt x="98" y="167"/>
                  </a:cubicBezTo>
                  <a:cubicBezTo>
                    <a:pt x="98" y="167"/>
                    <a:pt x="99" y="166"/>
                    <a:pt x="99" y="166"/>
                  </a:cubicBezTo>
                  <a:cubicBezTo>
                    <a:pt x="100" y="166"/>
                    <a:pt x="100" y="163"/>
                    <a:pt x="101" y="162"/>
                  </a:cubicBezTo>
                  <a:cubicBezTo>
                    <a:pt x="101" y="162"/>
                    <a:pt x="103" y="159"/>
                    <a:pt x="104" y="159"/>
                  </a:cubicBezTo>
                  <a:cubicBezTo>
                    <a:pt x="104" y="158"/>
                    <a:pt x="104" y="156"/>
                    <a:pt x="104" y="155"/>
                  </a:cubicBezTo>
                  <a:cubicBezTo>
                    <a:pt x="104" y="155"/>
                    <a:pt x="104" y="155"/>
                    <a:pt x="104" y="154"/>
                  </a:cubicBezTo>
                  <a:cubicBezTo>
                    <a:pt x="104" y="152"/>
                    <a:pt x="104" y="152"/>
                    <a:pt x="104" y="152"/>
                  </a:cubicBezTo>
                  <a:cubicBezTo>
                    <a:pt x="104" y="150"/>
                    <a:pt x="102" y="148"/>
                    <a:pt x="101" y="148"/>
                  </a:cubicBezTo>
                  <a:cubicBezTo>
                    <a:pt x="101" y="149"/>
                    <a:pt x="98" y="147"/>
                    <a:pt x="97" y="146"/>
                  </a:cubicBezTo>
                  <a:cubicBezTo>
                    <a:pt x="96" y="146"/>
                    <a:pt x="93" y="145"/>
                    <a:pt x="93" y="145"/>
                  </a:cubicBezTo>
                  <a:cubicBezTo>
                    <a:pt x="92" y="145"/>
                    <a:pt x="89" y="143"/>
                    <a:pt x="88" y="143"/>
                  </a:cubicBezTo>
                  <a:cubicBezTo>
                    <a:pt x="87" y="143"/>
                    <a:pt x="84" y="142"/>
                    <a:pt x="84" y="142"/>
                  </a:cubicBezTo>
                  <a:cubicBezTo>
                    <a:pt x="83" y="141"/>
                    <a:pt x="82" y="137"/>
                    <a:pt x="80" y="136"/>
                  </a:cubicBezTo>
                  <a:cubicBezTo>
                    <a:pt x="78" y="134"/>
                    <a:pt x="74" y="131"/>
                    <a:pt x="73" y="130"/>
                  </a:cubicBezTo>
                  <a:cubicBezTo>
                    <a:pt x="73" y="129"/>
                    <a:pt x="68" y="126"/>
                    <a:pt x="67" y="125"/>
                  </a:cubicBezTo>
                  <a:cubicBezTo>
                    <a:pt x="66" y="125"/>
                    <a:pt x="64" y="124"/>
                    <a:pt x="63" y="125"/>
                  </a:cubicBezTo>
                  <a:cubicBezTo>
                    <a:pt x="63" y="125"/>
                    <a:pt x="61" y="122"/>
                    <a:pt x="61" y="122"/>
                  </a:cubicBezTo>
                  <a:cubicBezTo>
                    <a:pt x="60" y="121"/>
                    <a:pt x="57" y="120"/>
                    <a:pt x="57" y="121"/>
                  </a:cubicBezTo>
                  <a:cubicBezTo>
                    <a:pt x="57" y="122"/>
                    <a:pt x="55" y="121"/>
                    <a:pt x="55" y="121"/>
                  </a:cubicBezTo>
                  <a:cubicBezTo>
                    <a:pt x="54" y="120"/>
                    <a:pt x="53" y="121"/>
                    <a:pt x="52" y="121"/>
                  </a:cubicBezTo>
                  <a:cubicBezTo>
                    <a:pt x="52" y="121"/>
                    <a:pt x="49" y="125"/>
                    <a:pt x="48" y="126"/>
                  </a:cubicBezTo>
                  <a:cubicBezTo>
                    <a:pt x="47" y="126"/>
                    <a:pt x="46" y="125"/>
                    <a:pt x="45" y="125"/>
                  </a:cubicBezTo>
                  <a:cubicBezTo>
                    <a:pt x="45" y="124"/>
                    <a:pt x="42" y="125"/>
                    <a:pt x="42" y="126"/>
                  </a:cubicBezTo>
                  <a:cubicBezTo>
                    <a:pt x="41" y="126"/>
                    <a:pt x="39" y="122"/>
                    <a:pt x="40" y="120"/>
                  </a:cubicBezTo>
                  <a:cubicBezTo>
                    <a:pt x="40" y="118"/>
                    <a:pt x="38" y="115"/>
                    <a:pt x="36" y="114"/>
                  </a:cubicBezTo>
                  <a:cubicBezTo>
                    <a:pt x="35" y="114"/>
                    <a:pt x="34" y="110"/>
                    <a:pt x="35" y="109"/>
                  </a:cubicBezTo>
                  <a:cubicBezTo>
                    <a:pt x="35" y="108"/>
                    <a:pt x="32" y="107"/>
                    <a:pt x="31" y="107"/>
                  </a:cubicBezTo>
                  <a:cubicBezTo>
                    <a:pt x="30" y="106"/>
                    <a:pt x="28" y="109"/>
                    <a:pt x="28" y="109"/>
                  </a:cubicBezTo>
                  <a:cubicBezTo>
                    <a:pt x="28" y="110"/>
                    <a:pt x="20" y="108"/>
                    <a:pt x="21" y="104"/>
                  </a:cubicBezTo>
                  <a:cubicBezTo>
                    <a:pt x="22" y="100"/>
                    <a:pt x="25" y="95"/>
                    <a:pt x="26" y="95"/>
                  </a:cubicBezTo>
                  <a:cubicBezTo>
                    <a:pt x="27" y="94"/>
                    <a:pt x="32" y="94"/>
                    <a:pt x="33" y="94"/>
                  </a:cubicBezTo>
                  <a:cubicBezTo>
                    <a:pt x="34" y="95"/>
                    <a:pt x="35" y="94"/>
                    <a:pt x="35" y="94"/>
                  </a:cubicBezTo>
                  <a:cubicBezTo>
                    <a:pt x="35" y="94"/>
                    <a:pt x="39" y="94"/>
                    <a:pt x="40" y="95"/>
                  </a:cubicBezTo>
                  <a:cubicBezTo>
                    <a:pt x="41" y="95"/>
                    <a:pt x="43" y="99"/>
                    <a:pt x="44" y="100"/>
                  </a:cubicBezTo>
                  <a:cubicBezTo>
                    <a:pt x="45" y="101"/>
                    <a:pt x="45" y="97"/>
                    <a:pt x="46" y="96"/>
                  </a:cubicBezTo>
                  <a:cubicBezTo>
                    <a:pt x="46" y="96"/>
                    <a:pt x="45" y="93"/>
                    <a:pt x="45" y="93"/>
                  </a:cubicBezTo>
                  <a:cubicBezTo>
                    <a:pt x="44" y="92"/>
                    <a:pt x="47" y="87"/>
                    <a:pt x="48" y="86"/>
                  </a:cubicBezTo>
                  <a:cubicBezTo>
                    <a:pt x="50" y="85"/>
                    <a:pt x="52" y="82"/>
                    <a:pt x="52" y="82"/>
                  </a:cubicBezTo>
                  <a:cubicBezTo>
                    <a:pt x="52" y="81"/>
                    <a:pt x="53" y="81"/>
                    <a:pt x="54" y="81"/>
                  </a:cubicBezTo>
                  <a:cubicBezTo>
                    <a:pt x="54" y="80"/>
                    <a:pt x="54" y="76"/>
                    <a:pt x="54" y="75"/>
                  </a:cubicBezTo>
                  <a:cubicBezTo>
                    <a:pt x="55" y="74"/>
                    <a:pt x="58" y="72"/>
                    <a:pt x="59" y="72"/>
                  </a:cubicBezTo>
                  <a:cubicBezTo>
                    <a:pt x="60" y="72"/>
                    <a:pt x="61" y="69"/>
                    <a:pt x="61" y="68"/>
                  </a:cubicBezTo>
                  <a:cubicBezTo>
                    <a:pt x="60" y="68"/>
                    <a:pt x="63" y="65"/>
                    <a:pt x="65" y="65"/>
                  </a:cubicBezTo>
                  <a:cubicBezTo>
                    <a:pt x="67" y="64"/>
                    <a:pt x="68" y="66"/>
                    <a:pt x="68" y="66"/>
                  </a:cubicBezTo>
                  <a:cubicBezTo>
                    <a:pt x="68" y="66"/>
                    <a:pt x="70" y="65"/>
                    <a:pt x="71" y="64"/>
                  </a:cubicBezTo>
                  <a:cubicBezTo>
                    <a:pt x="72" y="63"/>
                    <a:pt x="71" y="61"/>
                    <a:pt x="70" y="61"/>
                  </a:cubicBezTo>
                  <a:cubicBezTo>
                    <a:pt x="70" y="60"/>
                    <a:pt x="70" y="58"/>
                    <a:pt x="71" y="58"/>
                  </a:cubicBezTo>
                  <a:cubicBezTo>
                    <a:pt x="72" y="57"/>
                    <a:pt x="73" y="55"/>
                    <a:pt x="72" y="55"/>
                  </a:cubicBezTo>
                  <a:cubicBezTo>
                    <a:pt x="72" y="54"/>
                    <a:pt x="76" y="55"/>
                    <a:pt x="77" y="54"/>
                  </a:cubicBezTo>
                  <a:cubicBezTo>
                    <a:pt x="79" y="53"/>
                    <a:pt x="78" y="57"/>
                    <a:pt x="77" y="58"/>
                  </a:cubicBezTo>
                  <a:cubicBezTo>
                    <a:pt x="76" y="60"/>
                    <a:pt x="77" y="61"/>
                    <a:pt x="78" y="61"/>
                  </a:cubicBezTo>
                  <a:cubicBezTo>
                    <a:pt x="79" y="60"/>
                    <a:pt x="79" y="61"/>
                    <a:pt x="80" y="62"/>
                  </a:cubicBezTo>
                  <a:cubicBezTo>
                    <a:pt x="80" y="62"/>
                    <a:pt x="81" y="61"/>
                    <a:pt x="82" y="62"/>
                  </a:cubicBezTo>
                  <a:cubicBezTo>
                    <a:pt x="83" y="62"/>
                    <a:pt x="84" y="61"/>
                    <a:pt x="84" y="60"/>
                  </a:cubicBezTo>
                  <a:cubicBezTo>
                    <a:pt x="84" y="59"/>
                    <a:pt x="81" y="57"/>
                    <a:pt x="81" y="56"/>
                  </a:cubicBezTo>
                  <a:cubicBezTo>
                    <a:pt x="81" y="56"/>
                    <a:pt x="81" y="50"/>
                    <a:pt x="81" y="49"/>
                  </a:cubicBezTo>
                  <a:cubicBezTo>
                    <a:pt x="80" y="48"/>
                    <a:pt x="79" y="46"/>
                    <a:pt x="78" y="46"/>
                  </a:cubicBezTo>
                  <a:cubicBezTo>
                    <a:pt x="78" y="47"/>
                    <a:pt x="77" y="43"/>
                    <a:pt x="76" y="43"/>
                  </a:cubicBezTo>
                  <a:cubicBezTo>
                    <a:pt x="75" y="42"/>
                    <a:pt x="75" y="40"/>
                    <a:pt x="75" y="40"/>
                  </a:cubicBezTo>
                  <a:cubicBezTo>
                    <a:pt x="75" y="39"/>
                    <a:pt x="73" y="37"/>
                    <a:pt x="72" y="35"/>
                  </a:cubicBezTo>
                  <a:cubicBezTo>
                    <a:pt x="71" y="34"/>
                    <a:pt x="70" y="34"/>
                    <a:pt x="70" y="35"/>
                  </a:cubicBezTo>
                  <a:cubicBezTo>
                    <a:pt x="70" y="35"/>
                    <a:pt x="68" y="35"/>
                    <a:pt x="68" y="35"/>
                  </a:cubicBezTo>
                  <a:cubicBezTo>
                    <a:pt x="67" y="35"/>
                    <a:pt x="66" y="32"/>
                    <a:pt x="66" y="31"/>
                  </a:cubicBezTo>
                  <a:cubicBezTo>
                    <a:pt x="66" y="30"/>
                    <a:pt x="63" y="30"/>
                    <a:pt x="62" y="29"/>
                  </a:cubicBezTo>
                  <a:cubicBezTo>
                    <a:pt x="62" y="28"/>
                    <a:pt x="59" y="29"/>
                    <a:pt x="59" y="28"/>
                  </a:cubicBezTo>
                  <a:cubicBezTo>
                    <a:pt x="59" y="27"/>
                    <a:pt x="57" y="27"/>
                    <a:pt x="56" y="27"/>
                  </a:cubicBezTo>
                  <a:cubicBezTo>
                    <a:pt x="56" y="27"/>
                    <a:pt x="56" y="35"/>
                    <a:pt x="56" y="37"/>
                  </a:cubicBezTo>
                  <a:cubicBezTo>
                    <a:pt x="55" y="40"/>
                    <a:pt x="53" y="41"/>
                    <a:pt x="53" y="41"/>
                  </a:cubicBezTo>
                  <a:cubicBezTo>
                    <a:pt x="52" y="41"/>
                    <a:pt x="53" y="43"/>
                    <a:pt x="53" y="43"/>
                  </a:cubicBezTo>
                  <a:cubicBezTo>
                    <a:pt x="53" y="43"/>
                    <a:pt x="52" y="45"/>
                    <a:pt x="51" y="47"/>
                  </a:cubicBezTo>
                  <a:cubicBezTo>
                    <a:pt x="51" y="49"/>
                    <a:pt x="50" y="47"/>
                    <a:pt x="49" y="45"/>
                  </a:cubicBezTo>
                  <a:cubicBezTo>
                    <a:pt x="49" y="44"/>
                    <a:pt x="47" y="42"/>
                    <a:pt x="47" y="42"/>
                  </a:cubicBezTo>
                  <a:cubicBezTo>
                    <a:pt x="47" y="43"/>
                    <a:pt x="46" y="42"/>
                    <a:pt x="45" y="42"/>
                  </a:cubicBezTo>
                  <a:cubicBezTo>
                    <a:pt x="45" y="42"/>
                    <a:pt x="42" y="40"/>
                    <a:pt x="40" y="40"/>
                  </a:cubicBezTo>
                  <a:cubicBezTo>
                    <a:pt x="39" y="39"/>
                    <a:pt x="38" y="35"/>
                    <a:pt x="38" y="35"/>
                  </a:cubicBezTo>
                  <a:cubicBezTo>
                    <a:pt x="37" y="34"/>
                    <a:pt x="38" y="34"/>
                    <a:pt x="37" y="33"/>
                  </a:cubicBezTo>
                  <a:cubicBezTo>
                    <a:pt x="37" y="33"/>
                    <a:pt x="40" y="30"/>
                    <a:pt x="41" y="30"/>
                  </a:cubicBezTo>
                  <a:cubicBezTo>
                    <a:pt x="41" y="29"/>
                    <a:pt x="44" y="25"/>
                    <a:pt x="45" y="24"/>
                  </a:cubicBezTo>
                  <a:cubicBezTo>
                    <a:pt x="46" y="24"/>
                    <a:pt x="47" y="22"/>
                    <a:pt x="47" y="21"/>
                  </a:cubicBezTo>
                  <a:cubicBezTo>
                    <a:pt x="47" y="21"/>
                    <a:pt x="51" y="20"/>
                    <a:pt x="53" y="19"/>
                  </a:cubicBezTo>
                  <a:cubicBezTo>
                    <a:pt x="54" y="19"/>
                    <a:pt x="55" y="15"/>
                    <a:pt x="55" y="14"/>
                  </a:cubicBezTo>
                  <a:cubicBezTo>
                    <a:pt x="55" y="13"/>
                    <a:pt x="54" y="11"/>
                    <a:pt x="54" y="11"/>
                  </a:cubicBezTo>
                  <a:cubicBezTo>
                    <a:pt x="53" y="11"/>
                    <a:pt x="56" y="10"/>
                    <a:pt x="56" y="11"/>
                  </a:cubicBezTo>
                  <a:cubicBezTo>
                    <a:pt x="57" y="11"/>
                    <a:pt x="60" y="10"/>
                    <a:pt x="61" y="11"/>
                  </a:cubicBezTo>
                  <a:cubicBezTo>
                    <a:pt x="62" y="11"/>
                    <a:pt x="63" y="12"/>
                    <a:pt x="65" y="13"/>
                  </a:cubicBezTo>
                  <a:cubicBezTo>
                    <a:pt x="65" y="13"/>
                    <a:pt x="65" y="13"/>
                    <a:pt x="65" y="16"/>
                  </a:cubicBezTo>
                  <a:cubicBezTo>
                    <a:pt x="64" y="20"/>
                    <a:pt x="64" y="20"/>
                    <a:pt x="64" y="20"/>
                  </a:cubicBezTo>
                  <a:cubicBezTo>
                    <a:pt x="60" y="22"/>
                    <a:pt x="59" y="24"/>
                    <a:pt x="61" y="24"/>
                  </a:cubicBezTo>
                  <a:cubicBezTo>
                    <a:pt x="62" y="24"/>
                    <a:pt x="68" y="27"/>
                    <a:pt x="69" y="28"/>
                  </a:cubicBezTo>
                  <a:cubicBezTo>
                    <a:pt x="71" y="29"/>
                    <a:pt x="72" y="26"/>
                    <a:pt x="72" y="25"/>
                  </a:cubicBezTo>
                  <a:cubicBezTo>
                    <a:pt x="73" y="25"/>
                    <a:pt x="73" y="22"/>
                    <a:pt x="72" y="21"/>
                  </a:cubicBezTo>
                  <a:cubicBezTo>
                    <a:pt x="72" y="21"/>
                    <a:pt x="74" y="21"/>
                    <a:pt x="75" y="21"/>
                  </a:cubicBezTo>
                  <a:cubicBezTo>
                    <a:pt x="75" y="22"/>
                    <a:pt x="76" y="21"/>
                    <a:pt x="77" y="20"/>
                  </a:cubicBezTo>
                  <a:cubicBezTo>
                    <a:pt x="77" y="20"/>
                    <a:pt x="77" y="18"/>
                    <a:pt x="78" y="17"/>
                  </a:cubicBezTo>
                  <a:cubicBezTo>
                    <a:pt x="78" y="17"/>
                    <a:pt x="77" y="16"/>
                    <a:pt x="77" y="16"/>
                  </a:cubicBezTo>
                  <a:cubicBezTo>
                    <a:pt x="76" y="15"/>
                    <a:pt x="74" y="14"/>
                    <a:pt x="73" y="14"/>
                  </a:cubicBezTo>
                  <a:cubicBezTo>
                    <a:pt x="72" y="13"/>
                    <a:pt x="72" y="11"/>
                    <a:pt x="72" y="11"/>
                  </a:cubicBezTo>
                  <a:cubicBezTo>
                    <a:pt x="73" y="11"/>
                    <a:pt x="72" y="8"/>
                    <a:pt x="72" y="8"/>
                  </a:cubicBezTo>
                  <a:cubicBezTo>
                    <a:pt x="71" y="7"/>
                    <a:pt x="68" y="6"/>
                    <a:pt x="67" y="6"/>
                  </a:cubicBezTo>
                  <a:cubicBezTo>
                    <a:pt x="67" y="6"/>
                    <a:pt x="66" y="4"/>
                    <a:pt x="65" y="4"/>
                  </a:cubicBezTo>
                  <a:cubicBezTo>
                    <a:pt x="64" y="3"/>
                    <a:pt x="61" y="3"/>
                    <a:pt x="60" y="3"/>
                  </a:cubicBezTo>
                  <a:cubicBezTo>
                    <a:pt x="59" y="3"/>
                    <a:pt x="57" y="1"/>
                    <a:pt x="56" y="1"/>
                  </a:cubicBezTo>
                  <a:cubicBezTo>
                    <a:pt x="54" y="2"/>
                    <a:pt x="53" y="0"/>
                    <a:pt x="52" y="0"/>
                  </a:cubicBezTo>
                  <a:cubicBezTo>
                    <a:pt x="52" y="0"/>
                    <a:pt x="48" y="4"/>
                    <a:pt x="48" y="6"/>
                  </a:cubicBezTo>
                  <a:cubicBezTo>
                    <a:pt x="48" y="9"/>
                    <a:pt x="49" y="11"/>
                    <a:pt x="50" y="11"/>
                  </a:cubicBezTo>
                  <a:cubicBezTo>
                    <a:pt x="51" y="12"/>
                    <a:pt x="50" y="14"/>
                    <a:pt x="49" y="15"/>
                  </a:cubicBezTo>
                  <a:cubicBezTo>
                    <a:pt x="49" y="15"/>
                    <a:pt x="47" y="14"/>
                    <a:pt x="48" y="13"/>
                  </a:cubicBezTo>
                  <a:cubicBezTo>
                    <a:pt x="48" y="13"/>
                    <a:pt x="46" y="10"/>
                    <a:pt x="46" y="9"/>
                  </a:cubicBezTo>
                  <a:cubicBezTo>
                    <a:pt x="45" y="8"/>
                    <a:pt x="43" y="7"/>
                    <a:pt x="42" y="7"/>
                  </a:cubicBezTo>
                  <a:cubicBezTo>
                    <a:pt x="41" y="8"/>
                    <a:pt x="41" y="8"/>
                    <a:pt x="40" y="9"/>
                  </a:cubicBezTo>
                  <a:cubicBezTo>
                    <a:pt x="40" y="10"/>
                    <a:pt x="40" y="11"/>
                    <a:pt x="40" y="12"/>
                  </a:cubicBezTo>
                  <a:cubicBezTo>
                    <a:pt x="40" y="14"/>
                    <a:pt x="38" y="14"/>
                    <a:pt x="38" y="13"/>
                  </a:cubicBezTo>
                  <a:cubicBezTo>
                    <a:pt x="38" y="13"/>
                    <a:pt x="37" y="13"/>
                    <a:pt x="37" y="13"/>
                  </a:cubicBezTo>
                  <a:cubicBezTo>
                    <a:pt x="17" y="36"/>
                    <a:pt x="4" y="66"/>
                    <a:pt x="0" y="97"/>
                  </a:cubicBezTo>
                  <a:cubicBezTo>
                    <a:pt x="1" y="98"/>
                    <a:pt x="2" y="99"/>
                    <a:pt x="2" y="100"/>
                  </a:cubicBezTo>
                  <a:cubicBezTo>
                    <a:pt x="3" y="102"/>
                    <a:pt x="5" y="103"/>
                    <a:pt x="5" y="103"/>
                  </a:cubicBezTo>
                  <a:cubicBezTo>
                    <a:pt x="6" y="103"/>
                    <a:pt x="6" y="100"/>
                    <a:pt x="6" y="99"/>
                  </a:cubicBezTo>
                  <a:cubicBezTo>
                    <a:pt x="5" y="99"/>
                    <a:pt x="6" y="98"/>
                    <a:pt x="6" y="99"/>
                  </a:cubicBezTo>
                  <a:cubicBezTo>
                    <a:pt x="6" y="99"/>
                    <a:pt x="9" y="102"/>
                    <a:pt x="9" y="103"/>
                  </a:cubicBezTo>
                  <a:cubicBezTo>
                    <a:pt x="10" y="104"/>
                    <a:pt x="11" y="110"/>
                    <a:pt x="12" y="111"/>
                  </a:cubicBezTo>
                  <a:cubicBezTo>
                    <a:pt x="13" y="113"/>
                    <a:pt x="20" y="115"/>
                    <a:pt x="22" y="116"/>
                  </a:cubicBezTo>
                  <a:cubicBezTo>
                    <a:pt x="24" y="116"/>
                    <a:pt x="27" y="119"/>
                    <a:pt x="28" y="120"/>
                  </a:cubicBezTo>
                  <a:cubicBezTo>
                    <a:pt x="28" y="120"/>
                    <a:pt x="31" y="121"/>
                    <a:pt x="32" y="121"/>
                  </a:cubicBezTo>
                  <a:cubicBezTo>
                    <a:pt x="32" y="121"/>
                    <a:pt x="34" y="123"/>
                    <a:pt x="35" y="124"/>
                  </a:cubicBezTo>
                  <a:cubicBezTo>
                    <a:pt x="35" y="124"/>
                    <a:pt x="36" y="126"/>
                    <a:pt x="36" y="126"/>
                  </a:cubicBezTo>
                  <a:cubicBezTo>
                    <a:pt x="36" y="126"/>
                    <a:pt x="40" y="128"/>
                    <a:pt x="41" y="129"/>
                  </a:cubicBezTo>
                  <a:cubicBezTo>
                    <a:pt x="42" y="130"/>
                    <a:pt x="43" y="130"/>
                    <a:pt x="44" y="129"/>
                  </a:cubicBezTo>
                  <a:cubicBezTo>
                    <a:pt x="44" y="129"/>
                    <a:pt x="45" y="131"/>
                    <a:pt x="45" y="132"/>
                  </a:cubicBezTo>
                  <a:cubicBezTo>
                    <a:pt x="46" y="133"/>
                    <a:pt x="46" y="135"/>
                    <a:pt x="45" y="136"/>
                  </a:cubicBezTo>
                  <a:cubicBezTo>
                    <a:pt x="45" y="136"/>
                    <a:pt x="44" y="140"/>
                    <a:pt x="44" y="141"/>
                  </a:cubicBezTo>
                  <a:cubicBezTo>
                    <a:pt x="43" y="142"/>
                    <a:pt x="42" y="147"/>
                    <a:pt x="42" y="149"/>
                  </a:cubicBezTo>
                  <a:cubicBezTo>
                    <a:pt x="42" y="150"/>
                    <a:pt x="44" y="152"/>
                    <a:pt x="45" y="153"/>
                  </a:cubicBezTo>
                  <a:cubicBezTo>
                    <a:pt x="46" y="153"/>
                    <a:pt x="45" y="154"/>
                    <a:pt x="45" y="154"/>
                  </a:cubicBezTo>
                  <a:cubicBezTo>
                    <a:pt x="44" y="154"/>
                    <a:pt x="44" y="160"/>
                    <a:pt x="46" y="161"/>
                  </a:cubicBezTo>
                  <a:cubicBezTo>
                    <a:pt x="48" y="162"/>
                    <a:pt x="49" y="164"/>
                    <a:pt x="49" y="165"/>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1"/>
            <p:cNvSpPr>
              <a:spLocks/>
            </p:cNvSpPr>
            <p:nvPr/>
          </p:nvSpPr>
          <p:spPr bwMode="auto">
            <a:xfrm>
              <a:off x="10593388" y="28495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2"/>
            <p:cNvSpPr>
              <a:spLocks/>
            </p:cNvSpPr>
            <p:nvPr/>
          </p:nvSpPr>
          <p:spPr bwMode="auto">
            <a:xfrm>
              <a:off x="10420350" y="1979613"/>
              <a:ext cx="325437" cy="220663"/>
            </a:xfrm>
            <a:custGeom>
              <a:avLst/>
              <a:gdLst>
                <a:gd name="T0" fmla="*/ 7 w 34"/>
                <a:gd name="T1" fmla="*/ 23 h 23"/>
                <a:gd name="T2" fmla="*/ 12 w 34"/>
                <a:gd name="T3" fmla="*/ 21 h 23"/>
                <a:gd name="T4" fmla="*/ 12 w 34"/>
                <a:gd name="T5" fmla="*/ 19 h 23"/>
                <a:gd name="T6" fmla="*/ 13 w 34"/>
                <a:gd name="T7" fmla="*/ 19 h 23"/>
                <a:gd name="T8" fmla="*/ 15 w 34"/>
                <a:gd name="T9" fmla="*/ 14 h 23"/>
                <a:gd name="T10" fmla="*/ 22 w 34"/>
                <a:gd name="T11" fmla="*/ 11 h 23"/>
                <a:gd name="T12" fmla="*/ 26 w 34"/>
                <a:gd name="T13" fmla="*/ 8 h 23"/>
                <a:gd name="T14" fmla="*/ 28 w 34"/>
                <a:gd name="T15" fmla="*/ 5 h 23"/>
                <a:gd name="T16" fmla="*/ 32 w 34"/>
                <a:gd name="T17" fmla="*/ 2 h 23"/>
                <a:gd name="T18" fmla="*/ 34 w 34"/>
                <a:gd name="T19" fmla="*/ 0 h 23"/>
                <a:gd name="T20" fmla="*/ 20 w 34"/>
                <a:gd name="T21" fmla="*/ 7 h 23"/>
                <a:gd name="T22" fmla="*/ 0 w 34"/>
                <a:gd name="T23" fmla="*/ 23 h 23"/>
                <a:gd name="T24" fmla="*/ 7 w 34"/>
                <a:gd name="T2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23">
                  <a:moveTo>
                    <a:pt x="7" y="23"/>
                  </a:moveTo>
                  <a:cubicBezTo>
                    <a:pt x="9" y="22"/>
                    <a:pt x="12" y="22"/>
                    <a:pt x="12" y="21"/>
                  </a:cubicBezTo>
                  <a:cubicBezTo>
                    <a:pt x="12" y="21"/>
                    <a:pt x="12" y="19"/>
                    <a:pt x="12" y="19"/>
                  </a:cubicBezTo>
                  <a:cubicBezTo>
                    <a:pt x="12" y="19"/>
                    <a:pt x="12" y="19"/>
                    <a:pt x="13" y="19"/>
                  </a:cubicBezTo>
                  <a:cubicBezTo>
                    <a:pt x="13" y="19"/>
                    <a:pt x="15" y="15"/>
                    <a:pt x="15" y="14"/>
                  </a:cubicBezTo>
                  <a:cubicBezTo>
                    <a:pt x="16" y="13"/>
                    <a:pt x="21" y="12"/>
                    <a:pt x="22" y="11"/>
                  </a:cubicBezTo>
                  <a:cubicBezTo>
                    <a:pt x="23" y="10"/>
                    <a:pt x="25" y="8"/>
                    <a:pt x="26" y="8"/>
                  </a:cubicBezTo>
                  <a:cubicBezTo>
                    <a:pt x="27" y="8"/>
                    <a:pt x="28" y="6"/>
                    <a:pt x="28" y="5"/>
                  </a:cubicBezTo>
                  <a:cubicBezTo>
                    <a:pt x="28" y="5"/>
                    <a:pt x="31" y="3"/>
                    <a:pt x="32" y="2"/>
                  </a:cubicBezTo>
                  <a:cubicBezTo>
                    <a:pt x="33" y="2"/>
                    <a:pt x="34" y="0"/>
                    <a:pt x="34" y="0"/>
                  </a:cubicBezTo>
                  <a:cubicBezTo>
                    <a:pt x="33" y="0"/>
                    <a:pt x="26" y="4"/>
                    <a:pt x="20" y="7"/>
                  </a:cubicBezTo>
                  <a:cubicBezTo>
                    <a:pt x="13" y="12"/>
                    <a:pt x="7" y="17"/>
                    <a:pt x="0" y="23"/>
                  </a:cubicBezTo>
                  <a:cubicBezTo>
                    <a:pt x="2" y="23"/>
                    <a:pt x="5" y="23"/>
                    <a:pt x="7" y="23"/>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3"/>
            <p:cNvSpPr>
              <a:spLocks/>
            </p:cNvSpPr>
            <p:nvPr/>
          </p:nvSpPr>
          <p:spPr bwMode="auto">
            <a:xfrm>
              <a:off x="11071225" y="2122488"/>
              <a:ext cx="1873250" cy="2008188"/>
            </a:xfrm>
            <a:custGeom>
              <a:avLst/>
              <a:gdLst>
                <a:gd name="T0" fmla="*/ 67 w 196"/>
                <a:gd name="T1" fmla="*/ 193 h 210"/>
                <a:gd name="T2" fmla="*/ 81 w 196"/>
                <a:gd name="T3" fmla="*/ 152 h 210"/>
                <a:gd name="T4" fmla="*/ 82 w 196"/>
                <a:gd name="T5" fmla="*/ 133 h 210"/>
                <a:gd name="T6" fmla="*/ 69 w 196"/>
                <a:gd name="T7" fmla="*/ 111 h 210"/>
                <a:gd name="T8" fmla="*/ 89 w 196"/>
                <a:gd name="T9" fmla="*/ 128 h 210"/>
                <a:gd name="T10" fmla="*/ 99 w 196"/>
                <a:gd name="T11" fmla="*/ 112 h 210"/>
                <a:gd name="T12" fmla="*/ 90 w 196"/>
                <a:gd name="T13" fmla="*/ 102 h 210"/>
                <a:gd name="T14" fmla="*/ 106 w 196"/>
                <a:gd name="T15" fmla="*/ 112 h 210"/>
                <a:gd name="T16" fmla="*/ 115 w 196"/>
                <a:gd name="T17" fmla="*/ 118 h 210"/>
                <a:gd name="T18" fmla="*/ 123 w 196"/>
                <a:gd name="T19" fmla="*/ 137 h 210"/>
                <a:gd name="T20" fmla="*/ 132 w 196"/>
                <a:gd name="T21" fmla="*/ 126 h 210"/>
                <a:gd name="T22" fmla="*/ 145 w 196"/>
                <a:gd name="T23" fmla="*/ 120 h 210"/>
                <a:gd name="T24" fmla="*/ 153 w 196"/>
                <a:gd name="T25" fmla="*/ 133 h 210"/>
                <a:gd name="T26" fmla="*/ 161 w 196"/>
                <a:gd name="T27" fmla="*/ 143 h 210"/>
                <a:gd name="T28" fmla="*/ 161 w 196"/>
                <a:gd name="T29" fmla="*/ 137 h 210"/>
                <a:gd name="T30" fmla="*/ 171 w 196"/>
                <a:gd name="T31" fmla="*/ 118 h 210"/>
                <a:gd name="T32" fmla="*/ 181 w 196"/>
                <a:gd name="T33" fmla="*/ 97 h 210"/>
                <a:gd name="T34" fmla="*/ 182 w 196"/>
                <a:gd name="T35" fmla="*/ 86 h 210"/>
                <a:gd name="T36" fmla="*/ 193 w 196"/>
                <a:gd name="T37" fmla="*/ 78 h 210"/>
                <a:gd name="T38" fmla="*/ 154 w 196"/>
                <a:gd name="T39" fmla="*/ 10 h 210"/>
                <a:gd name="T40" fmla="*/ 144 w 196"/>
                <a:gd name="T41" fmla="*/ 2 h 210"/>
                <a:gd name="T42" fmla="*/ 131 w 196"/>
                <a:gd name="T43" fmla="*/ 5 h 210"/>
                <a:gd name="T44" fmla="*/ 116 w 196"/>
                <a:gd name="T45" fmla="*/ 12 h 210"/>
                <a:gd name="T46" fmla="*/ 110 w 196"/>
                <a:gd name="T47" fmla="*/ 15 h 210"/>
                <a:gd name="T48" fmla="*/ 92 w 196"/>
                <a:gd name="T49" fmla="*/ 19 h 210"/>
                <a:gd name="T50" fmla="*/ 78 w 196"/>
                <a:gd name="T51" fmla="*/ 24 h 210"/>
                <a:gd name="T52" fmla="*/ 61 w 196"/>
                <a:gd name="T53" fmla="*/ 20 h 210"/>
                <a:gd name="T54" fmla="*/ 46 w 196"/>
                <a:gd name="T55" fmla="*/ 19 h 210"/>
                <a:gd name="T56" fmla="*/ 33 w 196"/>
                <a:gd name="T57" fmla="*/ 34 h 210"/>
                <a:gd name="T58" fmla="*/ 32 w 196"/>
                <a:gd name="T59" fmla="*/ 53 h 210"/>
                <a:gd name="T60" fmla="*/ 23 w 196"/>
                <a:gd name="T61" fmla="*/ 61 h 210"/>
                <a:gd name="T62" fmla="*/ 20 w 196"/>
                <a:gd name="T63" fmla="*/ 47 h 210"/>
                <a:gd name="T64" fmla="*/ 17 w 196"/>
                <a:gd name="T65" fmla="*/ 54 h 210"/>
                <a:gd name="T66" fmla="*/ 20 w 196"/>
                <a:gd name="T67" fmla="*/ 64 h 210"/>
                <a:gd name="T68" fmla="*/ 17 w 196"/>
                <a:gd name="T69" fmla="*/ 70 h 210"/>
                <a:gd name="T70" fmla="*/ 10 w 196"/>
                <a:gd name="T71" fmla="*/ 82 h 210"/>
                <a:gd name="T72" fmla="*/ 23 w 196"/>
                <a:gd name="T73" fmla="*/ 85 h 210"/>
                <a:gd name="T74" fmla="*/ 37 w 196"/>
                <a:gd name="T75" fmla="*/ 83 h 210"/>
                <a:gd name="T76" fmla="*/ 41 w 196"/>
                <a:gd name="T77" fmla="*/ 89 h 210"/>
                <a:gd name="T78" fmla="*/ 43 w 196"/>
                <a:gd name="T79" fmla="*/ 78 h 210"/>
                <a:gd name="T80" fmla="*/ 49 w 196"/>
                <a:gd name="T81" fmla="*/ 85 h 210"/>
                <a:gd name="T82" fmla="*/ 55 w 196"/>
                <a:gd name="T83" fmla="*/ 93 h 210"/>
                <a:gd name="T84" fmla="*/ 55 w 196"/>
                <a:gd name="T85" fmla="*/ 87 h 210"/>
                <a:gd name="T86" fmla="*/ 65 w 196"/>
                <a:gd name="T87" fmla="*/ 93 h 210"/>
                <a:gd name="T88" fmla="*/ 56 w 196"/>
                <a:gd name="T89" fmla="*/ 98 h 210"/>
                <a:gd name="T90" fmla="*/ 37 w 196"/>
                <a:gd name="T91" fmla="*/ 90 h 210"/>
                <a:gd name="T92" fmla="*/ 12 w 196"/>
                <a:gd name="T93" fmla="*/ 94 h 210"/>
                <a:gd name="T94" fmla="*/ 1 w 196"/>
                <a:gd name="T95" fmla="*/ 115 h 210"/>
                <a:gd name="T96" fmla="*/ 18 w 196"/>
                <a:gd name="T97" fmla="*/ 146 h 210"/>
                <a:gd name="T98" fmla="*/ 29 w 196"/>
                <a:gd name="T99" fmla="*/ 145 h 210"/>
                <a:gd name="T100" fmla="*/ 38 w 196"/>
                <a:gd name="T101" fmla="*/ 171 h 210"/>
                <a:gd name="T102" fmla="*/ 45 w 196"/>
                <a:gd name="T103" fmla="*/ 2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6" h="210">
                  <a:moveTo>
                    <a:pt x="56" y="209"/>
                  </a:moveTo>
                  <a:cubicBezTo>
                    <a:pt x="58" y="208"/>
                    <a:pt x="61" y="203"/>
                    <a:pt x="62" y="202"/>
                  </a:cubicBezTo>
                  <a:cubicBezTo>
                    <a:pt x="64" y="201"/>
                    <a:pt x="64" y="197"/>
                    <a:pt x="65" y="196"/>
                  </a:cubicBezTo>
                  <a:cubicBezTo>
                    <a:pt x="65" y="195"/>
                    <a:pt x="67" y="194"/>
                    <a:pt x="67" y="193"/>
                  </a:cubicBezTo>
                  <a:cubicBezTo>
                    <a:pt x="68" y="193"/>
                    <a:pt x="70" y="184"/>
                    <a:pt x="72" y="183"/>
                  </a:cubicBezTo>
                  <a:cubicBezTo>
                    <a:pt x="74" y="181"/>
                    <a:pt x="76" y="171"/>
                    <a:pt x="76" y="168"/>
                  </a:cubicBezTo>
                  <a:cubicBezTo>
                    <a:pt x="76" y="165"/>
                    <a:pt x="77" y="158"/>
                    <a:pt x="77" y="157"/>
                  </a:cubicBezTo>
                  <a:cubicBezTo>
                    <a:pt x="78" y="155"/>
                    <a:pt x="80" y="153"/>
                    <a:pt x="81" y="152"/>
                  </a:cubicBezTo>
                  <a:cubicBezTo>
                    <a:pt x="82" y="152"/>
                    <a:pt x="86" y="145"/>
                    <a:pt x="87" y="143"/>
                  </a:cubicBezTo>
                  <a:cubicBezTo>
                    <a:pt x="89" y="140"/>
                    <a:pt x="90" y="135"/>
                    <a:pt x="90" y="134"/>
                  </a:cubicBezTo>
                  <a:cubicBezTo>
                    <a:pt x="90" y="133"/>
                    <a:pt x="87" y="132"/>
                    <a:pt x="86" y="132"/>
                  </a:cubicBezTo>
                  <a:cubicBezTo>
                    <a:pt x="85" y="133"/>
                    <a:pt x="83" y="133"/>
                    <a:pt x="82" y="133"/>
                  </a:cubicBezTo>
                  <a:cubicBezTo>
                    <a:pt x="81" y="133"/>
                    <a:pt x="79" y="128"/>
                    <a:pt x="77" y="127"/>
                  </a:cubicBezTo>
                  <a:cubicBezTo>
                    <a:pt x="76" y="126"/>
                    <a:pt x="75" y="121"/>
                    <a:pt x="74" y="120"/>
                  </a:cubicBezTo>
                  <a:cubicBezTo>
                    <a:pt x="73" y="118"/>
                    <a:pt x="71" y="116"/>
                    <a:pt x="70" y="115"/>
                  </a:cubicBezTo>
                  <a:cubicBezTo>
                    <a:pt x="70" y="114"/>
                    <a:pt x="70" y="111"/>
                    <a:pt x="69" y="111"/>
                  </a:cubicBezTo>
                  <a:cubicBezTo>
                    <a:pt x="69" y="110"/>
                    <a:pt x="71" y="111"/>
                    <a:pt x="71" y="112"/>
                  </a:cubicBezTo>
                  <a:cubicBezTo>
                    <a:pt x="71" y="114"/>
                    <a:pt x="75" y="118"/>
                    <a:pt x="76" y="120"/>
                  </a:cubicBezTo>
                  <a:cubicBezTo>
                    <a:pt x="77" y="122"/>
                    <a:pt x="80" y="127"/>
                    <a:pt x="80" y="129"/>
                  </a:cubicBezTo>
                  <a:cubicBezTo>
                    <a:pt x="81" y="130"/>
                    <a:pt x="87" y="129"/>
                    <a:pt x="89" y="128"/>
                  </a:cubicBezTo>
                  <a:cubicBezTo>
                    <a:pt x="91" y="128"/>
                    <a:pt x="94" y="126"/>
                    <a:pt x="94" y="125"/>
                  </a:cubicBezTo>
                  <a:cubicBezTo>
                    <a:pt x="94" y="125"/>
                    <a:pt x="97" y="123"/>
                    <a:pt x="98" y="123"/>
                  </a:cubicBezTo>
                  <a:cubicBezTo>
                    <a:pt x="99" y="122"/>
                    <a:pt x="100" y="118"/>
                    <a:pt x="100" y="118"/>
                  </a:cubicBezTo>
                  <a:cubicBezTo>
                    <a:pt x="101" y="117"/>
                    <a:pt x="100" y="113"/>
                    <a:pt x="99" y="112"/>
                  </a:cubicBezTo>
                  <a:cubicBezTo>
                    <a:pt x="99" y="111"/>
                    <a:pt x="95" y="110"/>
                    <a:pt x="95" y="111"/>
                  </a:cubicBezTo>
                  <a:cubicBezTo>
                    <a:pt x="94" y="111"/>
                    <a:pt x="93" y="108"/>
                    <a:pt x="92" y="107"/>
                  </a:cubicBezTo>
                  <a:cubicBezTo>
                    <a:pt x="92" y="106"/>
                    <a:pt x="89" y="105"/>
                    <a:pt x="89" y="104"/>
                  </a:cubicBezTo>
                  <a:cubicBezTo>
                    <a:pt x="89" y="104"/>
                    <a:pt x="90" y="103"/>
                    <a:pt x="90" y="102"/>
                  </a:cubicBezTo>
                  <a:cubicBezTo>
                    <a:pt x="90" y="102"/>
                    <a:pt x="95" y="105"/>
                    <a:pt x="96" y="107"/>
                  </a:cubicBezTo>
                  <a:cubicBezTo>
                    <a:pt x="97" y="108"/>
                    <a:pt x="99" y="111"/>
                    <a:pt x="99" y="112"/>
                  </a:cubicBezTo>
                  <a:cubicBezTo>
                    <a:pt x="99" y="112"/>
                    <a:pt x="103" y="113"/>
                    <a:pt x="104" y="112"/>
                  </a:cubicBezTo>
                  <a:cubicBezTo>
                    <a:pt x="105" y="111"/>
                    <a:pt x="106" y="112"/>
                    <a:pt x="106" y="112"/>
                  </a:cubicBezTo>
                  <a:cubicBezTo>
                    <a:pt x="106" y="112"/>
                    <a:pt x="106" y="112"/>
                    <a:pt x="107" y="112"/>
                  </a:cubicBezTo>
                  <a:cubicBezTo>
                    <a:pt x="111" y="112"/>
                    <a:pt x="111" y="112"/>
                    <a:pt x="111" y="112"/>
                  </a:cubicBezTo>
                  <a:cubicBezTo>
                    <a:pt x="113" y="114"/>
                    <a:pt x="113" y="115"/>
                    <a:pt x="113" y="116"/>
                  </a:cubicBezTo>
                  <a:cubicBezTo>
                    <a:pt x="113" y="116"/>
                    <a:pt x="115" y="118"/>
                    <a:pt x="115" y="118"/>
                  </a:cubicBezTo>
                  <a:cubicBezTo>
                    <a:pt x="116" y="118"/>
                    <a:pt x="117" y="121"/>
                    <a:pt x="117" y="121"/>
                  </a:cubicBezTo>
                  <a:cubicBezTo>
                    <a:pt x="117" y="122"/>
                    <a:pt x="119" y="126"/>
                    <a:pt x="120" y="127"/>
                  </a:cubicBezTo>
                  <a:cubicBezTo>
                    <a:pt x="120" y="129"/>
                    <a:pt x="122" y="132"/>
                    <a:pt x="123" y="133"/>
                  </a:cubicBezTo>
                  <a:cubicBezTo>
                    <a:pt x="123" y="134"/>
                    <a:pt x="123" y="136"/>
                    <a:pt x="123" y="137"/>
                  </a:cubicBezTo>
                  <a:cubicBezTo>
                    <a:pt x="123" y="138"/>
                    <a:pt x="125" y="139"/>
                    <a:pt x="126" y="139"/>
                  </a:cubicBezTo>
                  <a:cubicBezTo>
                    <a:pt x="127" y="139"/>
                    <a:pt x="128" y="133"/>
                    <a:pt x="129" y="131"/>
                  </a:cubicBezTo>
                  <a:cubicBezTo>
                    <a:pt x="129" y="129"/>
                    <a:pt x="131" y="127"/>
                    <a:pt x="131" y="127"/>
                  </a:cubicBezTo>
                  <a:cubicBezTo>
                    <a:pt x="132" y="127"/>
                    <a:pt x="132" y="126"/>
                    <a:pt x="132" y="126"/>
                  </a:cubicBezTo>
                  <a:cubicBezTo>
                    <a:pt x="132" y="125"/>
                    <a:pt x="134" y="125"/>
                    <a:pt x="134" y="125"/>
                  </a:cubicBezTo>
                  <a:cubicBezTo>
                    <a:pt x="135" y="124"/>
                    <a:pt x="135" y="120"/>
                    <a:pt x="136" y="120"/>
                  </a:cubicBezTo>
                  <a:cubicBezTo>
                    <a:pt x="137" y="119"/>
                    <a:pt x="140" y="117"/>
                    <a:pt x="141" y="117"/>
                  </a:cubicBezTo>
                  <a:cubicBezTo>
                    <a:pt x="142" y="117"/>
                    <a:pt x="144" y="119"/>
                    <a:pt x="145" y="120"/>
                  </a:cubicBezTo>
                  <a:cubicBezTo>
                    <a:pt x="146" y="121"/>
                    <a:pt x="146" y="124"/>
                    <a:pt x="146" y="124"/>
                  </a:cubicBezTo>
                  <a:cubicBezTo>
                    <a:pt x="146" y="125"/>
                    <a:pt x="147" y="127"/>
                    <a:pt x="149" y="127"/>
                  </a:cubicBezTo>
                  <a:cubicBezTo>
                    <a:pt x="150" y="127"/>
                    <a:pt x="150" y="129"/>
                    <a:pt x="151" y="129"/>
                  </a:cubicBezTo>
                  <a:cubicBezTo>
                    <a:pt x="151" y="130"/>
                    <a:pt x="152" y="132"/>
                    <a:pt x="153" y="133"/>
                  </a:cubicBezTo>
                  <a:cubicBezTo>
                    <a:pt x="153" y="133"/>
                    <a:pt x="153" y="136"/>
                    <a:pt x="153" y="136"/>
                  </a:cubicBezTo>
                  <a:cubicBezTo>
                    <a:pt x="153" y="137"/>
                    <a:pt x="153" y="140"/>
                    <a:pt x="153" y="140"/>
                  </a:cubicBezTo>
                  <a:cubicBezTo>
                    <a:pt x="153" y="141"/>
                    <a:pt x="157" y="146"/>
                    <a:pt x="159" y="147"/>
                  </a:cubicBezTo>
                  <a:cubicBezTo>
                    <a:pt x="161" y="148"/>
                    <a:pt x="161" y="144"/>
                    <a:pt x="161" y="143"/>
                  </a:cubicBezTo>
                  <a:cubicBezTo>
                    <a:pt x="160" y="142"/>
                    <a:pt x="157" y="139"/>
                    <a:pt x="156" y="138"/>
                  </a:cubicBezTo>
                  <a:cubicBezTo>
                    <a:pt x="156" y="137"/>
                    <a:pt x="156" y="134"/>
                    <a:pt x="156" y="133"/>
                  </a:cubicBezTo>
                  <a:cubicBezTo>
                    <a:pt x="156" y="132"/>
                    <a:pt x="158" y="133"/>
                    <a:pt x="159" y="134"/>
                  </a:cubicBezTo>
                  <a:cubicBezTo>
                    <a:pt x="160" y="135"/>
                    <a:pt x="161" y="136"/>
                    <a:pt x="161" y="137"/>
                  </a:cubicBezTo>
                  <a:cubicBezTo>
                    <a:pt x="161" y="137"/>
                    <a:pt x="167" y="134"/>
                    <a:pt x="167" y="131"/>
                  </a:cubicBezTo>
                  <a:cubicBezTo>
                    <a:pt x="167" y="127"/>
                    <a:pt x="169" y="123"/>
                    <a:pt x="169" y="122"/>
                  </a:cubicBezTo>
                  <a:cubicBezTo>
                    <a:pt x="170" y="121"/>
                    <a:pt x="169" y="120"/>
                    <a:pt x="168" y="120"/>
                  </a:cubicBezTo>
                  <a:cubicBezTo>
                    <a:pt x="168" y="120"/>
                    <a:pt x="169" y="117"/>
                    <a:pt x="171" y="118"/>
                  </a:cubicBezTo>
                  <a:cubicBezTo>
                    <a:pt x="172" y="118"/>
                    <a:pt x="176" y="113"/>
                    <a:pt x="177" y="112"/>
                  </a:cubicBezTo>
                  <a:cubicBezTo>
                    <a:pt x="178" y="110"/>
                    <a:pt x="180" y="109"/>
                    <a:pt x="180" y="108"/>
                  </a:cubicBezTo>
                  <a:cubicBezTo>
                    <a:pt x="180" y="108"/>
                    <a:pt x="182" y="104"/>
                    <a:pt x="182" y="102"/>
                  </a:cubicBezTo>
                  <a:cubicBezTo>
                    <a:pt x="182" y="101"/>
                    <a:pt x="181" y="98"/>
                    <a:pt x="181" y="97"/>
                  </a:cubicBezTo>
                  <a:cubicBezTo>
                    <a:pt x="181" y="96"/>
                    <a:pt x="179" y="94"/>
                    <a:pt x="179" y="94"/>
                  </a:cubicBezTo>
                  <a:cubicBezTo>
                    <a:pt x="179" y="93"/>
                    <a:pt x="178" y="91"/>
                    <a:pt x="178" y="90"/>
                  </a:cubicBezTo>
                  <a:cubicBezTo>
                    <a:pt x="179" y="90"/>
                    <a:pt x="180" y="90"/>
                    <a:pt x="180" y="89"/>
                  </a:cubicBezTo>
                  <a:cubicBezTo>
                    <a:pt x="180" y="89"/>
                    <a:pt x="182" y="87"/>
                    <a:pt x="182" y="86"/>
                  </a:cubicBezTo>
                  <a:cubicBezTo>
                    <a:pt x="182" y="85"/>
                    <a:pt x="183" y="87"/>
                    <a:pt x="184" y="88"/>
                  </a:cubicBezTo>
                  <a:cubicBezTo>
                    <a:pt x="185" y="89"/>
                    <a:pt x="185" y="93"/>
                    <a:pt x="186" y="93"/>
                  </a:cubicBezTo>
                  <a:cubicBezTo>
                    <a:pt x="187" y="94"/>
                    <a:pt x="191" y="89"/>
                    <a:pt x="190" y="86"/>
                  </a:cubicBezTo>
                  <a:cubicBezTo>
                    <a:pt x="190" y="82"/>
                    <a:pt x="192" y="79"/>
                    <a:pt x="193" y="78"/>
                  </a:cubicBezTo>
                  <a:cubicBezTo>
                    <a:pt x="193" y="78"/>
                    <a:pt x="195" y="75"/>
                    <a:pt x="196" y="74"/>
                  </a:cubicBezTo>
                  <a:cubicBezTo>
                    <a:pt x="188" y="50"/>
                    <a:pt x="174" y="28"/>
                    <a:pt x="156" y="11"/>
                  </a:cubicBezTo>
                  <a:cubicBezTo>
                    <a:pt x="156" y="11"/>
                    <a:pt x="156" y="11"/>
                    <a:pt x="156" y="11"/>
                  </a:cubicBezTo>
                  <a:cubicBezTo>
                    <a:pt x="154" y="10"/>
                    <a:pt x="154" y="10"/>
                    <a:pt x="154" y="10"/>
                  </a:cubicBezTo>
                  <a:cubicBezTo>
                    <a:pt x="152" y="10"/>
                    <a:pt x="151" y="7"/>
                    <a:pt x="151" y="7"/>
                  </a:cubicBezTo>
                  <a:cubicBezTo>
                    <a:pt x="151" y="7"/>
                    <a:pt x="151" y="6"/>
                    <a:pt x="151" y="6"/>
                  </a:cubicBezTo>
                  <a:cubicBezTo>
                    <a:pt x="150" y="5"/>
                    <a:pt x="148" y="3"/>
                    <a:pt x="147" y="2"/>
                  </a:cubicBezTo>
                  <a:cubicBezTo>
                    <a:pt x="146" y="2"/>
                    <a:pt x="145" y="2"/>
                    <a:pt x="144" y="2"/>
                  </a:cubicBezTo>
                  <a:cubicBezTo>
                    <a:pt x="143" y="2"/>
                    <a:pt x="140" y="1"/>
                    <a:pt x="139" y="1"/>
                  </a:cubicBezTo>
                  <a:cubicBezTo>
                    <a:pt x="139" y="0"/>
                    <a:pt x="137" y="1"/>
                    <a:pt x="137" y="2"/>
                  </a:cubicBezTo>
                  <a:cubicBezTo>
                    <a:pt x="137" y="3"/>
                    <a:pt x="133" y="4"/>
                    <a:pt x="133" y="4"/>
                  </a:cubicBezTo>
                  <a:cubicBezTo>
                    <a:pt x="133" y="5"/>
                    <a:pt x="131" y="5"/>
                    <a:pt x="131" y="5"/>
                  </a:cubicBezTo>
                  <a:cubicBezTo>
                    <a:pt x="131" y="4"/>
                    <a:pt x="128" y="6"/>
                    <a:pt x="126" y="6"/>
                  </a:cubicBezTo>
                  <a:cubicBezTo>
                    <a:pt x="125" y="6"/>
                    <a:pt x="122" y="7"/>
                    <a:pt x="121" y="8"/>
                  </a:cubicBezTo>
                  <a:cubicBezTo>
                    <a:pt x="121" y="8"/>
                    <a:pt x="119" y="9"/>
                    <a:pt x="119" y="10"/>
                  </a:cubicBezTo>
                  <a:cubicBezTo>
                    <a:pt x="119" y="11"/>
                    <a:pt x="117" y="12"/>
                    <a:pt x="116" y="12"/>
                  </a:cubicBezTo>
                  <a:cubicBezTo>
                    <a:pt x="115" y="12"/>
                    <a:pt x="116" y="15"/>
                    <a:pt x="116" y="15"/>
                  </a:cubicBezTo>
                  <a:cubicBezTo>
                    <a:pt x="117" y="16"/>
                    <a:pt x="115" y="15"/>
                    <a:pt x="114" y="15"/>
                  </a:cubicBezTo>
                  <a:cubicBezTo>
                    <a:pt x="113" y="14"/>
                    <a:pt x="112" y="16"/>
                    <a:pt x="112" y="16"/>
                  </a:cubicBezTo>
                  <a:cubicBezTo>
                    <a:pt x="111" y="17"/>
                    <a:pt x="110" y="16"/>
                    <a:pt x="110" y="15"/>
                  </a:cubicBezTo>
                  <a:cubicBezTo>
                    <a:pt x="110" y="14"/>
                    <a:pt x="108" y="14"/>
                    <a:pt x="108" y="14"/>
                  </a:cubicBezTo>
                  <a:cubicBezTo>
                    <a:pt x="107" y="15"/>
                    <a:pt x="106" y="14"/>
                    <a:pt x="105" y="14"/>
                  </a:cubicBezTo>
                  <a:cubicBezTo>
                    <a:pt x="104" y="13"/>
                    <a:pt x="101" y="17"/>
                    <a:pt x="100" y="18"/>
                  </a:cubicBezTo>
                  <a:cubicBezTo>
                    <a:pt x="99" y="19"/>
                    <a:pt x="93" y="20"/>
                    <a:pt x="92" y="19"/>
                  </a:cubicBezTo>
                  <a:cubicBezTo>
                    <a:pt x="91" y="19"/>
                    <a:pt x="90" y="22"/>
                    <a:pt x="91" y="22"/>
                  </a:cubicBezTo>
                  <a:cubicBezTo>
                    <a:pt x="92" y="22"/>
                    <a:pt x="89" y="22"/>
                    <a:pt x="87" y="22"/>
                  </a:cubicBezTo>
                  <a:cubicBezTo>
                    <a:pt x="86" y="22"/>
                    <a:pt x="81" y="24"/>
                    <a:pt x="80" y="25"/>
                  </a:cubicBezTo>
                  <a:cubicBezTo>
                    <a:pt x="79" y="26"/>
                    <a:pt x="78" y="25"/>
                    <a:pt x="78" y="24"/>
                  </a:cubicBezTo>
                  <a:cubicBezTo>
                    <a:pt x="78" y="23"/>
                    <a:pt x="76" y="23"/>
                    <a:pt x="75" y="23"/>
                  </a:cubicBezTo>
                  <a:cubicBezTo>
                    <a:pt x="75" y="22"/>
                    <a:pt x="74" y="26"/>
                    <a:pt x="73" y="27"/>
                  </a:cubicBezTo>
                  <a:cubicBezTo>
                    <a:pt x="72" y="28"/>
                    <a:pt x="70" y="24"/>
                    <a:pt x="68" y="23"/>
                  </a:cubicBezTo>
                  <a:cubicBezTo>
                    <a:pt x="66" y="23"/>
                    <a:pt x="62" y="21"/>
                    <a:pt x="61" y="20"/>
                  </a:cubicBezTo>
                  <a:cubicBezTo>
                    <a:pt x="60" y="20"/>
                    <a:pt x="58" y="18"/>
                    <a:pt x="58" y="17"/>
                  </a:cubicBezTo>
                  <a:cubicBezTo>
                    <a:pt x="57" y="17"/>
                    <a:pt x="54" y="16"/>
                    <a:pt x="53" y="16"/>
                  </a:cubicBezTo>
                  <a:cubicBezTo>
                    <a:pt x="52" y="16"/>
                    <a:pt x="49" y="18"/>
                    <a:pt x="49" y="19"/>
                  </a:cubicBezTo>
                  <a:cubicBezTo>
                    <a:pt x="48" y="19"/>
                    <a:pt x="47" y="19"/>
                    <a:pt x="46" y="19"/>
                  </a:cubicBezTo>
                  <a:cubicBezTo>
                    <a:pt x="46" y="20"/>
                    <a:pt x="42" y="23"/>
                    <a:pt x="41" y="24"/>
                  </a:cubicBezTo>
                  <a:cubicBezTo>
                    <a:pt x="40" y="25"/>
                    <a:pt x="37" y="29"/>
                    <a:pt x="37" y="31"/>
                  </a:cubicBezTo>
                  <a:cubicBezTo>
                    <a:pt x="36" y="32"/>
                    <a:pt x="35" y="32"/>
                    <a:pt x="34" y="32"/>
                  </a:cubicBezTo>
                  <a:cubicBezTo>
                    <a:pt x="34" y="32"/>
                    <a:pt x="33" y="33"/>
                    <a:pt x="33" y="34"/>
                  </a:cubicBezTo>
                  <a:cubicBezTo>
                    <a:pt x="33" y="34"/>
                    <a:pt x="30" y="36"/>
                    <a:pt x="29" y="38"/>
                  </a:cubicBezTo>
                  <a:cubicBezTo>
                    <a:pt x="29" y="40"/>
                    <a:pt x="30" y="44"/>
                    <a:pt x="30" y="45"/>
                  </a:cubicBezTo>
                  <a:cubicBezTo>
                    <a:pt x="30" y="47"/>
                    <a:pt x="31" y="49"/>
                    <a:pt x="32" y="49"/>
                  </a:cubicBezTo>
                  <a:cubicBezTo>
                    <a:pt x="33" y="49"/>
                    <a:pt x="33" y="52"/>
                    <a:pt x="32" y="53"/>
                  </a:cubicBezTo>
                  <a:cubicBezTo>
                    <a:pt x="32" y="53"/>
                    <a:pt x="33" y="54"/>
                    <a:pt x="33" y="55"/>
                  </a:cubicBezTo>
                  <a:cubicBezTo>
                    <a:pt x="33" y="55"/>
                    <a:pt x="30" y="56"/>
                    <a:pt x="29" y="56"/>
                  </a:cubicBezTo>
                  <a:cubicBezTo>
                    <a:pt x="29" y="57"/>
                    <a:pt x="27" y="58"/>
                    <a:pt x="27" y="59"/>
                  </a:cubicBezTo>
                  <a:cubicBezTo>
                    <a:pt x="27" y="60"/>
                    <a:pt x="24" y="60"/>
                    <a:pt x="23" y="61"/>
                  </a:cubicBezTo>
                  <a:cubicBezTo>
                    <a:pt x="24" y="60"/>
                    <a:pt x="24" y="60"/>
                    <a:pt x="24" y="59"/>
                  </a:cubicBezTo>
                  <a:cubicBezTo>
                    <a:pt x="25" y="58"/>
                    <a:pt x="24" y="57"/>
                    <a:pt x="24" y="56"/>
                  </a:cubicBezTo>
                  <a:cubicBezTo>
                    <a:pt x="23" y="56"/>
                    <a:pt x="23" y="51"/>
                    <a:pt x="22" y="50"/>
                  </a:cubicBezTo>
                  <a:cubicBezTo>
                    <a:pt x="22" y="49"/>
                    <a:pt x="20" y="47"/>
                    <a:pt x="20" y="47"/>
                  </a:cubicBezTo>
                  <a:cubicBezTo>
                    <a:pt x="19" y="47"/>
                    <a:pt x="20" y="46"/>
                    <a:pt x="20" y="45"/>
                  </a:cubicBezTo>
                  <a:cubicBezTo>
                    <a:pt x="20" y="44"/>
                    <a:pt x="18" y="44"/>
                    <a:pt x="17" y="45"/>
                  </a:cubicBezTo>
                  <a:cubicBezTo>
                    <a:pt x="17" y="45"/>
                    <a:pt x="16" y="50"/>
                    <a:pt x="16" y="51"/>
                  </a:cubicBezTo>
                  <a:cubicBezTo>
                    <a:pt x="16" y="52"/>
                    <a:pt x="17" y="54"/>
                    <a:pt x="17" y="54"/>
                  </a:cubicBezTo>
                  <a:cubicBezTo>
                    <a:pt x="18" y="54"/>
                    <a:pt x="18" y="57"/>
                    <a:pt x="17" y="57"/>
                  </a:cubicBezTo>
                  <a:cubicBezTo>
                    <a:pt x="16" y="57"/>
                    <a:pt x="15" y="60"/>
                    <a:pt x="16" y="61"/>
                  </a:cubicBezTo>
                  <a:cubicBezTo>
                    <a:pt x="16" y="62"/>
                    <a:pt x="15" y="63"/>
                    <a:pt x="15" y="64"/>
                  </a:cubicBezTo>
                  <a:cubicBezTo>
                    <a:pt x="14" y="64"/>
                    <a:pt x="18" y="64"/>
                    <a:pt x="20" y="64"/>
                  </a:cubicBezTo>
                  <a:cubicBezTo>
                    <a:pt x="21" y="64"/>
                    <a:pt x="23" y="64"/>
                    <a:pt x="22" y="64"/>
                  </a:cubicBezTo>
                  <a:cubicBezTo>
                    <a:pt x="22" y="65"/>
                    <a:pt x="19" y="65"/>
                    <a:pt x="19" y="66"/>
                  </a:cubicBezTo>
                  <a:cubicBezTo>
                    <a:pt x="18" y="67"/>
                    <a:pt x="16" y="68"/>
                    <a:pt x="16" y="69"/>
                  </a:cubicBezTo>
                  <a:cubicBezTo>
                    <a:pt x="15" y="69"/>
                    <a:pt x="16" y="70"/>
                    <a:pt x="17" y="70"/>
                  </a:cubicBezTo>
                  <a:cubicBezTo>
                    <a:pt x="18" y="70"/>
                    <a:pt x="19" y="73"/>
                    <a:pt x="20" y="74"/>
                  </a:cubicBezTo>
                  <a:cubicBezTo>
                    <a:pt x="20" y="75"/>
                    <a:pt x="20" y="76"/>
                    <a:pt x="20" y="77"/>
                  </a:cubicBezTo>
                  <a:cubicBezTo>
                    <a:pt x="20" y="77"/>
                    <a:pt x="15" y="76"/>
                    <a:pt x="14" y="77"/>
                  </a:cubicBezTo>
                  <a:cubicBezTo>
                    <a:pt x="12" y="77"/>
                    <a:pt x="10" y="81"/>
                    <a:pt x="10" y="82"/>
                  </a:cubicBezTo>
                  <a:cubicBezTo>
                    <a:pt x="10" y="83"/>
                    <a:pt x="10" y="87"/>
                    <a:pt x="10" y="88"/>
                  </a:cubicBezTo>
                  <a:cubicBezTo>
                    <a:pt x="11" y="89"/>
                    <a:pt x="14" y="89"/>
                    <a:pt x="15" y="90"/>
                  </a:cubicBezTo>
                  <a:cubicBezTo>
                    <a:pt x="15" y="90"/>
                    <a:pt x="19" y="90"/>
                    <a:pt x="19" y="90"/>
                  </a:cubicBezTo>
                  <a:cubicBezTo>
                    <a:pt x="20" y="91"/>
                    <a:pt x="22" y="87"/>
                    <a:pt x="23" y="85"/>
                  </a:cubicBezTo>
                  <a:cubicBezTo>
                    <a:pt x="23" y="84"/>
                    <a:pt x="26" y="81"/>
                    <a:pt x="27" y="80"/>
                  </a:cubicBezTo>
                  <a:cubicBezTo>
                    <a:pt x="28" y="78"/>
                    <a:pt x="31" y="79"/>
                    <a:pt x="32" y="78"/>
                  </a:cubicBezTo>
                  <a:cubicBezTo>
                    <a:pt x="33" y="77"/>
                    <a:pt x="33" y="81"/>
                    <a:pt x="33" y="83"/>
                  </a:cubicBezTo>
                  <a:cubicBezTo>
                    <a:pt x="34" y="84"/>
                    <a:pt x="37" y="84"/>
                    <a:pt x="37" y="83"/>
                  </a:cubicBezTo>
                  <a:cubicBezTo>
                    <a:pt x="36" y="81"/>
                    <a:pt x="37" y="80"/>
                    <a:pt x="37" y="81"/>
                  </a:cubicBezTo>
                  <a:cubicBezTo>
                    <a:pt x="37" y="81"/>
                    <a:pt x="41" y="83"/>
                    <a:pt x="41" y="84"/>
                  </a:cubicBezTo>
                  <a:cubicBezTo>
                    <a:pt x="42" y="85"/>
                    <a:pt x="42" y="87"/>
                    <a:pt x="41" y="87"/>
                  </a:cubicBezTo>
                  <a:cubicBezTo>
                    <a:pt x="40" y="87"/>
                    <a:pt x="40" y="89"/>
                    <a:pt x="41" y="89"/>
                  </a:cubicBezTo>
                  <a:cubicBezTo>
                    <a:pt x="42" y="89"/>
                    <a:pt x="43" y="87"/>
                    <a:pt x="44" y="86"/>
                  </a:cubicBezTo>
                  <a:cubicBezTo>
                    <a:pt x="45" y="86"/>
                    <a:pt x="45" y="84"/>
                    <a:pt x="45" y="84"/>
                  </a:cubicBezTo>
                  <a:cubicBezTo>
                    <a:pt x="45" y="84"/>
                    <a:pt x="46" y="82"/>
                    <a:pt x="46" y="83"/>
                  </a:cubicBezTo>
                  <a:cubicBezTo>
                    <a:pt x="47" y="83"/>
                    <a:pt x="44" y="79"/>
                    <a:pt x="43" y="78"/>
                  </a:cubicBezTo>
                  <a:cubicBezTo>
                    <a:pt x="41" y="76"/>
                    <a:pt x="42" y="77"/>
                    <a:pt x="45" y="79"/>
                  </a:cubicBezTo>
                  <a:cubicBezTo>
                    <a:pt x="45" y="79"/>
                    <a:pt x="45" y="79"/>
                    <a:pt x="47" y="82"/>
                  </a:cubicBezTo>
                  <a:cubicBezTo>
                    <a:pt x="47" y="82"/>
                    <a:pt x="48" y="84"/>
                    <a:pt x="48" y="84"/>
                  </a:cubicBezTo>
                  <a:cubicBezTo>
                    <a:pt x="49" y="85"/>
                    <a:pt x="49" y="85"/>
                    <a:pt x="49" y="85"/>
                  </a:cubicBezTo>
                  <a:cubicBezTo>
                    <a:pt x="49" y="86"/>
                    <a:pt x="49" y="88"/>
                    <a:pt x="49" y="89"/>
                  </a:cubicBezTo>
                  <a:cubicBezTo>
                    <a:pt x="49" y="90"/>
                    <a:pt x="51" y="91"/>
                    <a:pt x="52" y="91"/>
                  </a:cubicBezTo>
                  <a:cubicBezTo>
                    <a:pt x="53" y="91"/>
                    <a:pt x="53" y="91"/>
                    <a:pt x="53" y="91"/>
                  </a:cubicBezTo>
                  <a:cubicBezTo>
                    <a:pt x="53" y="91"/>
                    <a:pt x="54" y="93"/>
                    <a:pt x="55" y="93"/>
                  </a:cubicBezTo>
                  <a:cubicBezTo>
                    <a:pt x="55" y="93"/>
                    <a:pt x="56" y="91"/>
                    <a:pt x="55" y="91"/>
                  </a:cubicBezTo>
                  <a:cubicBezTo>
                    <a:pt x="54" y="91"/>
                    <a:pt x="54" y="88"/>
                    <a:pt x="54" y="86"/>
                  </a:cubicBezTo>
                  <a:cubicBezTo>
                    <a:pt x="54" y="85"/>
                    <a:pt x="55" y="84"/>
                    <a:pt x="55" y="84"/>
                  </a:cubicBezTo>
                  <a:cubicBezTo>
                    <a:pt x="55" y="84"/>
                    <a:pt x="55" y="87"/>
                    <a:pt x="55" y="87"/>
                  </a:cubicBezTo>
                  <a:cubicBezTo>
                    <a:pt x="55" y="88"/>
                    <a:pt x="55" y="89"/>
                    <a:pt x="56" y="90"/>
                  </a:cubicBezTo>
                  <a:cubicBezTo>
                    <a:pt x="56" y="90"/>
                    <a:pt x="56" y="90"/>
                    <a:pt x="57" y="91"/>
                  </a:cubicBezTo>
                  <a:cubicBezTo>
                    <a:pt x="59" y="92"/>
                    <a:pt x="59" y="92"/>
                    <a:pt x="59" y="92"/>
                  </a:cubicBezTo>
                  <a:cubicBezTo>
                    <a:pt x="62" y="92"/>
                    <a:pt x="66" y="92"/>
                    <a:pt x="65" y="93"/>
                  </a:cubicBezTo>
                  <a:cubicBezTo>
                    <a:pt x="65" y="93"/>
                    <a:pt x="68" y="94"/>
                    <a:pt x="68" y="93"/>
                  </a:cubicBezTo>
                  <a:cubicBezTo>
                    <a:pt x="68" y="92"/>
                    <a:pt x="68" y="93"/>
                    <a:pt x="68" y="93"/>
                  </a:cubicBezTo>
                  <a:cubicBezTo>
                    <a:pt x="68" y="94"/>
                    <a:pt x="66" y="97"/>
                    <a:pt x="66" y="98"/>
                  </a:cubicBezTo>
                  <a:cubicBezTo>
                    <a:pt x="65" y="99"/>
                    <a:pt x="59" y="98"/>
                    <a:pt x="56" y="98"/>
                  </a:cubicBezTo>
                  <a:cubicBezTo>
                    <a:pt x="53" y="98"/>
                    <a:pt x="49" y="99"/>
                    <a:pt x="48" y="100"/>
                  </a:cubicBezTo>
                  <a:cubicBezTo>
                    <a:pt x="48" y="100"/>
                    <a:pt x="43" y="98"/>
                    <a:pt x="41" y="97"/>
                  </a:cubicBezTo>
                  <a:cubicBezTo>
                    <a:pt x="39" y="96"/>
                    <a:pt x="38" y="93"/>
                    <a:pt x="37" y="92"/>
                  </a:cubicBezTo>
                  <a:cubicBezTo>
                    <a:pt x="37" y="92"/>
                    <a:pt x="37" y="91"/>
                    <a:pt x="37" y="90"/>
                  </a:cubicBezTo>
                  <a:cubicBezTo>
                    <a:pt x="37" y="90"/>
                    <a:pt x="32" y="89"/>
                    <a:pt x="31" y="90"/>
                  </a:cubicBezTo>
                  <a:cubicBezTo>
                    <a:pt x="30" y="90"/>
                    <a:pt x="22" y="91"/>
                    <a:pt x="21" y="92"/>
                  </a:cubicBezTo>
                  <a:cubicBezTo>
                    <a:pt x="19" y="93"/>
                    <a:pt x="16" y="92"/>
                    <a:pt x="16" y="92"/>
                  </a:cubicBezTo>
                  <a:cubicBezTo>
                    <a:pt x="15" y="92"/>
                    <a:pt x="13" y="94"/>
                    <a:pt x="12" y="94"/>
                  </a:cubicBezTo>
                  <a:cubicBezTo>
                    <a:pt x="11" y="95"/>
                    <a:pt x="10" y="98"/>
                    <a:pt x="9" y="102"/>
                  </a:cubicBezTo>
                  <a:cubicBezTo>
                    <a:pt x="9" y="102"/>
                    <a:pt x="9" y="102"/>
                    <a:pt x="8" y="104"/>
                  </a:cubicBezTo>
                  <a:cubicBezTo>
                    <a:pt x="7" y="106"/>
                    <a:pt x="7" y="106"/>
                    <a:pt x="7" y="106"/>
                  </a:cubicBezTo>
                  <a:cubicBezTo>
                    <a:pt x="5" y="108"/>
                    <a:pt x="2" y="114"/>
                    <a:pt x="1" y="115"/>
                  </a:cubicBezTo>
                  <a:cubicBezTo>
                    <a:pt x="1" y="116"/>
                    <a:pt x="0" y="125"/>
                    <a:pt x="0" y="128"/>
                  </a:cubicBezTo>
                  <a:cubicBezTo>
                    <a:pt x="0" y="130"/>
                    <a:pt x="3" y="137"/>
                    <a:pt x="3" y="138"/>
                  </a:cubicBezTo>
                  <a:cubicBezTo>
                    <a:pt x="4" y="140"/>
                    <a:pt x="8" y="144"/>
                    <a:pt x="10" y="145"/>
                  </a:cubicBezTo>
                  <a:cubicBezTo>
                    <a:pt x="11" y="145"/>
                    <a:pt x="16" y="146"/>
                    <a:pt x="18" y="146"/>
                  </a:cubicBezTo>
                  <a:cubicBezTo>
                    <a:pt x="19" y="146"/>
                    <a:pt x="21" y="144"/>
                    <a:pt x="22" y="142"/>
                  </a:cubicBezTo>
                  <a:cubicBezTo>
                    <a:pt x="22" y="142"/>
                    <a:pt x="22" y="142"/>
                    <a:pt x="24" y="143"/>
                  </a:cubicBezTo>
                  <a:cubicBezTo>
                    <a:pt x="25" y="143"/>
                    <a:pt x="25" y="143"/>
                    <a:pt x="25" y="143"/>
                  </a:cubicBezTo>
                  <a:cubicBezTo>
                    <a:pt x="25" y="144"/>
                    <a:pt x="28" y="145"/>
                    <a:pt x="29" y="145"/>
                  </a:cubicBezTo>
                  <a:cubicBezTo>
                    <a:pt x="30" y="146"/>
                    <a:pt x="32" y="145"/>
                    <a:pt x="33" y="145"/>
                  </a:cubicBezTo>
                  <a:cubicBezTo>
                    <a:pt x="34" y="145"/>
                    <a:pt x="34" y="151"/>
                    <a:pt x="34" y="153"/>
                  </a:cubicBezTo>
                  <a:cubicBezTo>
                    <a:pt x="33" y="155"/>
                    <a:pt x="35" y="161"/>
                    <a:pt x="35" y="162"/>
                  </a:cubicBezTo>
                  <a:cubicBezTo>
                    <a:pt x="36" y="164"/>
                    <a:pt x="38" y="169"/>
                    <a:pt x="38" y="171"/>
                  </a:cubicBezTo>
                  <a:cubicBezTo>
                    <a:pt x="38" y="173"/>
                    <a:pt x="37" y="179"/>
                    <a:pt x="37" y="181"/>
                  </a:cubicBezTo>
                  <a:cubicBezTo>
                    <a:pt x="37" y="183"/>
                    <a:pt x="39" y="189"/>
                    <a:pt x="40" y="191"/>
                  </a:cubicBezTo>
                  <a:cubicBezTo>
                    <a:pt x="41" y="193"/>
                    <a:pt x="41" y="197"/>
                    <a:pt x="41" y="198"/>
                  </a:cubicBezTo>
                  <a:cubicBezTo>
                    <a:pt x="41" y="199"/>
                    <a:pt x="44" y="205"/>
                    <a:pt x="45" y="207"/>
                  </a:cubicBezTo>
                  <a:cubicBezTo>
                    <a:pt x="46" y="210"/>
                    <a:pt x="54" y="210"/>
                    <a:pt x="56" y="209"/>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14"/>
            <p:cNvSpPr>
              <a:spLocks/>
            </p:cNvSpPr>
            <p:nvPr/>
          </p:nvSpPr>
          <p:spPr bwMode="auto">
            <a:xfrm>
              <a:off x="12849225" y="3346450"/>
              <a:ext cx="85725" cy="76200"/>
            </a:xfrm>
            <a:custGeom>
              <a:avLst/>
              <a:gdLst>
                <a:gd name="T0" fmla="*/ 3 w 9"/>
                <a:gd name="T1" fmla="*/ 8 h 8"/>
                <a:gd name="T2" fmla="*/ 7 w 9"/>
                <a:gd name="T3" fmla="*/ 6 h 8"/>
                <a:gd name="T4" fmla="*/ 8 w 9"/>
                <a:gd name="T5" fmla="*/ 3 h 8"/>
                <a:gd name="T6" fmla="*/ 5 w 9"/>
                <a:gd name="T7" fmla="*/ 0 h 8"/>
                <a:gd name="T8" fmla="*/ 3 w 9"/>
                <a:gd name="T9" fmla="*/ 2 h 8"/>
                <a:gd name="T10" fmla="*/ 0 w 9"/>
                <a:gd name="T11" fmla="*/ 4 h 8"/>
                <a:gd name="T12" fmla="*/ 0 w 9"/>
                <a:gd name="T13" fmla="*/ 5 h 8"/>
                <a:gd name="T14" fmla="*/ 3 w 9"/>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3" y="8"/>
                  </a:moveTo>
                  <a:cubicBezTo>
                    <a:pt x="3" y="8"/>
                    <a:pt x="5" y="7"/>
                    <a:pt x="7" y="6"/>
                  </a:cubicBezTo>
                  <a:cubicBezTo>
                    <a:pt x="8" y="6"/>
                    <a:pt x="9" y="3"/>
                    <a:pt x="8" y="3"/>
                  </a:cubicBezTo>
                  <a:cubicBezTo>
                    <a:pt x="7" y="3"/>
                    <a:pt x="6" y="0"/>
                    <a:pt x="5" y="0"/>
                  </a:cubicBezTo>
                  <a:cubicBezTo>
                    <a:pt x="4" y="0"/>
                    <a:pt x="3" y="1"/>
                    <a:pt x="3" y="2"/>
                  </a:cubicBezTo>
                  <a:cubicBezTo>
                    <a:pt x="3" y="3"/>
                    <a:pt x="1" y="3"/>
                    <a:pt x="0" y="4"/>
                  </a:cubicBezTo>
                  <a:cubicBezTo>
                    <a:pt x="0" y="5"/>
                    <a:pt x="0" y="5"/>
                    <a:pt x="0" y="5"/>
                  </a:cubicBezTo>
                  <a:cubicBezTo>
                    <a:pt x="1" y="5"/>
                    <a:pt x="3" y="7"/>
                    <a:pt x="3" y="8"/>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5"/>
            <p:cNvSpPr>
              <a:spLocks/>
            </p:cNvSpPr>
            <p:nvPr/>
          </p:nvSpPr>
          <p:spPr bwMode="auto">
            <a:xfrm>
              <a:off x="12801600" y="3548063"/>
              <a:ext cx="57150" cy="85725"/>
            </a:xfrm>
            <a:custGeom>
              <a:avLst/>
              <a:gdLst>
                <a:gd name="T0" fmla="*/ 6 w 6"/>
                <a:gd name="T1" fmla="*/ 4 h 9"/>
                <a:gd name="T2" fmla="*/ 5 w 6"/>
                <a:gd name="T3" fmla="*/ 0 h 9"/>
                <a:gd name="T4" fmla="*/ 1 w 6"/>
                <a:gd name="T5" fmla="*/ 7 h 9"/>
                <a:gd name="T6" fmla="*/ 2 w 6"/>
                <a:gd name="T7" fmla="*/ 8 h 9"/>
                <a:gd name="T8" fmla="*/ 5 w 6"/>
                <a:gd name="T9" fmla="*/ 9 h 9"/>
                <a:gd name="T10" fmla="*/ 5 w 6"/>
                <a:gd name="T11" fmla="*/ 8 h 9"/>
                <a:gd name="T12" fmla="*/ 6 w 6"/>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6" h="9">
                  <a:moveTo>
                    <a:pt x="6" y="4"/>
                  </a:moveTo>
                  <a:cubicBezTo>
                    <a:pt x="6" y="3"/>
                    <a:pt x="6" y="0"/>
                    <a:pt x="5" y="0"/>
                  </a:cubicBezTo>
                  <a:cubicBezTo>
                    <a:pt x="3" y="0"/>
                    <a:pt x="0" y="4"/>
                    <a:pt x="1" y="7"/>
                  </a:cubicBezTo>
                  <a:cubicBezTo>
                    <a:pt x="1" y="9"/>
                    <a:pt x="2" y="9"/>
                    <a:pt x="2" y="8"/>
                  </a:cubicBezTo>
                  <a:cubicBezTo>
                    <a:pt x="3" y="8"/>
                    <a:pt x="5" y="9"/>
                    <a:pt x="5" y="9"/>
                  </a:cubicBezTo>
                  <a:cubicBezTo>
                    <a:pt x="6" y="9"/>
                    <a:pt x="6" y="9"/>
                    <a:pt x="5" y="8"/>
                  </a:cubicBezTo>
                  <a:cubicBezTo>
                    <a:pt x="5" y="7"/>
                    <a:pt x="5" y="4"/>
                    <a:pt x="6" y="4"/>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6"/>
            <p:cNvSpPr>
              <a:spLocks/>
            </p:cNvSpPr>
            <p:nvPr/>
          </p:nvSpPr>
          <p:spPr bwMode="auto">
            <a:xfrm>
              <a:off x="12677775" y="3471863"/>
              <a:ext cx="123825" cy="171450"/>
            </a:xfrm>
            <a:custGeom>
              <a:avLst/>
              <a:gdLst>
                <a:gd name="T0" fmla="*/ 12 w 13"/>
                <a:gd name="T1" fmla="*/ 9 h 18"/>
                <a:gd name="T2" fmla="*/ 13 w 13"/>
                <a:gd name="T3" fmla="*/ 3 h 18"/>
                <a:gd name="T4" fmla="*/ 10 w 13"/>
                <a:gd name="T5" fmla="*/ 0 h 18"/>
                <a:gd name="T6" fmla="*/ 3 w 13"/>
                <a:gd name="T7" fmla="*/ 8 h 18"/>
                <a:gd name="T8" fmla="*/ 1 w 13"/>
                <a:gd name="T9" fmla="*/ 15 h 18"/>
                <a:gd name="T10" fmla="*/ 7 w 13"/>
                <a:gd name="T11" fmla="*/ 17 h 18"/>
                <a:gd name="T12" fmla="*/ 9 w 13"/>
                <a:gd name="T13" fmla="*/ 17 h 18"/>
                <a:gd name="T14" fmla="*/ 10 w 13"/>
                <a:gd name="T15" fmla="*/ 16 h 18"/>
                <a:gd name="T16" fmla="*/ 12 w 13"/>
                <a:gd name="T17" fmla="*/ 13 h 18"/>
                <a:gd name="T18" fmla="*/ 12 w 13"/>
                <a:gd name="T19"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8">
                  <a:moveTo>
                    <a:pt x="12" y="9"/>
                  </a:moveTo>
                  <a:cubicBezTo>
                    <a:pt x="12" y="8"/>
                    <a:pt x="13" y="4"/>
                    <a:pt x="13" y="3"/>
                  </a:cubicBezTo>
                  <a:cubicBezTo>
                    <a:pt x="13" y="3"/>
                    <a:pt x="11" y="1"/>
                    <a:pt x="10" y="0"/>
                  </a:cubicBezTo>
                  <a:cubicBezTo>
                    <a:pt x="9" y="0"/>
                    <a:pt x="6" y="7"/>
                    <a:pt x="3" y="8"/>
                  </a:cubicBezTo>
                  <a:cubicBezTo>
                    <a:pt x="1" y="10"/>
                    <a:pt x="0" y="14"/>
                    <a:pt x="1" y="15"/>
                  </a:cubicBezTo>
                  <a:cubicBezTo>
                    <a:pt x="1" y="16"/>
                    <a:pt x="6" y="16"/>
                    <a:pt x="7" y="17"/>
                  </a:cubicBezTo>
                  <a:cubicBezTo>
                    <a:pt x="8" y="18"/>
                    <a:pt x="9" y="17"/>
                    <a:pt x="9" y="17"/>
                  </a:cubicBezTo>
                  <a:cubicBezTo>
                    <a:pt x="10" y="17"/>
                    <a:pt x="10" y="17"/>
                    <a:pt x="10" y="16"/>
                  </a:cubicBezTo>
                  <a:cubicBezTo>
                    <a:pt x="9" y="16"/>
                    <a:pt x="11" y="14"/>
                    <a:pt x="12" y="13"/>
                  </a:cubicBezTo>
                  <a:cubicBezTo>
                    <a:pt x="12" y="12"/>
                    <a:pt x="12" y="10"/>
                    <a:pt x="12" y="9"/>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7"/>
            <p:cNvSpPr>
              <a:spLocks/>
            </p:cNvSpPr>
            <p:nvPr/>
          </p:nvSpPr>
          <p:spPr bwMode="auto">
            <a:xfrm>
              <a:off x="12630150" y="3662363"/>
              <a:ext cx="123825" cy="47625"/>
            </a:xfrm>
            <a:custGeom>
              <a:avLst/>
              <a:gdLst>
                <a:gd name="T0" fmla="*/ 4 w 13"/>
                <a:gd name="T1" fmla="*/ 0 h 5"/>
                <a:gd name="T2" fmla="*/ 0 w 13"/>
                <a:gd name="T3" fmla="*/ 2 h 5"/>
                <a:gd name="T4" fmla="*/ 9 w 13"/>
                <a:gd name="T5" fmla="*/ 4 h 5"/>
                <a:gd name="T6" fmla="*/ 13 w 13"/>
                <a:gd name="T7" fmla="*/ 5 h 5"/>
                <a:gd name="T8" fmla="*/ 4 w 13"/>
                <a:gd name="T9" fmla="*/ 0 h 5"/>
              </a:gdLst>
              <a:ahLst/>
              <a:cxnLst>
                <a:cxn ang="0">
                  <a:pos x="T0" y="T1"/>
                </a:cxn>
                <a:cxn ang="0">
                  <a:pos x="T2" y="T3"/>
                </a:cxn>
                <a:cxn ang="0">
                  <a:pos x="T4" y="T5"/>
                </a:cxn>
                <a:cxn ang="0">
                  <a:pos x="T6" y="T7"/>
                </a:cxn>
                <a:cxn ang="0">
                  <a:pos x="T8" y="T9"/>
                </a:cxn>
              </a:cxnLst>
              <a:rect l="0" t="0" r="r" b="b"/>
              <a:pathLst>
                <a:path w="13" h="5">
                  <a:moveTo>
                    <a:pt x="4" y="0"/>
                  </a:moveTo>
                  <a:cubicBezTo>
                    <a:pt x="2" y="0"/>
                    <a:pt x="0" y="1"/>
                    <a:pt x="0" y="2"/>
                  </a:cubicBezTo>
                  <a:cubicBezTo>
                    <a:pt x="0" y="2"/>
                    <a:pt x="7" y="3"/>
                    <a:pt x="9" y="4"/>
                  </a:cubicBezTo>
                  <a:cubicBezTo>
                    <a:pt x="12" y="5"/>
                    <a:pt x="13" y="5"/>
                    <a:pt x="13" y="5"/>
                  </a:cubicBezTo>
                  <a:cubicBezTo>
                    <a:pt x="12" y="4"/>
                    <a:pt x="6" y="1"/>
                    <a:pt x="4"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8"/>
            <p:cNvSpPr>
              <a:spLocks/>
            </p:cNvSpPr>
            <p:nvPr/>
          </p:nvSpPr>
          <p:spPr bwMode="auto">
            <a:xfrm>
              <a:off x="12782550" y="3175000"/>
              <a:ext cx="28575" cy="47625"/>
            </a:xfrm>
            <a:custGeom>
              <a:avLst/>
              <a:gdLst>
                <a:gd name="T0" fmla="*/ 3 w 3"/>
                <a:gd name="T1" fmla="*/ 4 h 5"/>
                <a:gd name="T2" fmla="*/ 1 w 3"/>
                <a:gd name="T3" fmla="*/ 1 h 5"/>
                <a:gd name="T4" fmla="*/ 1 w 3"/>
                <a:gd name="T5" fmla="*/ 4 h 5"/>
                <a:gd name="T6" fmla="*/ 3 w 3"/>
                <a:gd name="T7" fmla="*/ 4 h 5"/>
              </a:gdLst>
              <a:ahLst/>
              <a:cxnLst>
                <a:cxn ang="0">
                  <a:pos x="T0" y="T1"/>
                </a:cxn>
                <a:cxn ang="0">
                  <a:pos x="T2" y="T3"/>
                </a:cxn>
                <a:cxn ang="0">
                  <a:pos x="T4" y="T5"/>
                </a:cxn>
                <a:cxn ang="0">
                  <a:pos x="T6" y="T7"/>
                </a:cxn>
              </a:cxnLst>
              <a:rect l="0" t="0" r="r" b="b"/>
              <a:pathLst>
                <a:path w="3" h="5">
                  <a:moveTo>
                    <a:pt x="3" y="4"/>
                  </a:moveTo>
                  <a:cubicBezTo>
                    <a:pt x="3" y="4"/>
                    <a:pt x="2" y="0"/>
                    <a:pt x="1" y="1"/>
                  </a:cubicBezTo>
                  <a:cubicBezTo>
                    <a:pt x="0" y="1"/>
                    <a:pt x="1" y="4"/>
                    <a:pt x="1" y="4"/>
                  </a:cubicBezTo>
                  <a:cubicBezTo>
                    <a:pt x="1" y="5"/>
                    <a:pt x="2" y="5"/>
                    <a:pt x="3" y="4"/>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9"/>
            <p:cNvSpPr>
              <a:spLocks/>
            </p:cNvSpPr>
            <p:nvPr/>
          </p:nvSpPr>
          <p:spPr bwMode="auto">
            <a:xfrm>
              <a:off x="12811125" y="3270250"/>
              <a:ext cx="38100" cy="57150"/>
            </a:xfrm>
            <a:custGeom>
              <a:avLst/>
              <a:gdLst>
                <a:gd name="T0" fmla="*/ 4 w 4"/>
                <a:gd name="T1" fmla="*/ 2 h 6"/>
                <a:gd name="T2" fmla="*/ 2 w 4"/>
                <a:gd name="T3" fmla="*/ 0 h 6"/>
                <a:gd name="T4" fmla="*/ 1 w 4"/>
                <a:gd name="T5" fmla="*/ 5 h 6"/>
                <a:gd name="T6" fmla="*/ 4 w 4"/>
                <a:gd name="T7" fmla="*/ 2 h 6"/>
              </a:gdLst>
              <a:ahLst/>
              <a:cxnLst>
                <a:cxn ang="0">
                  <a:pos x="T0" y="T1"/>
                </a:cxn>
                <a:cxn ang="0">
                  <a:pos x="T2" y="T3"/>
                </a:cxn>
                <a:cxn ang="0">
                  <a:pos x="T4" y="T5"/>
                </a:cxn>
                <a:cxn ang="0">
                  <a:pos x="T6" y="T7"/>
                </a:cxn>
              </a:cxnLst>
              <a:rect l="0" t="0" r="r" b="b"/>
              <a:pathLst>
                <a:path w="4" h="6">
                  <a:moveTo>
                    <a:pt x="4" y="2"/>
                  </a:moveTo>
                  <a:cubicBezTo>
                    <a:pt x="4" y="1"/>
                    <a:pt x="4" y="0"/>
                    <a:pt x="2" y="0"/>
                  </a:cubicBezTo>
                  <a:cubicBezTo>
                    <a:pt x="0" y="0"/>
                    <a:pt x="1" y="4"/>
                    <a:pt x="1" y="5"/>
                  </a:cubicBezTo>
                  <a:cubicBezTo>
                    <a:pt x="2" y="6"/>
                    <a:pt x="4" y="3"/>
                    <a:pt x="4" y="2"/>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0"/>
            <p:cNvSpPr>
              <a:spLocks/>
            </p:cNvSpPr>
            <p:nvPr/>
          </p:nvSpPr>
          <p:spPr bwMode="auto">
            <a:xfrm>
              <a:off x="12925425" y="3548063"/>
              <a:ext cx="58737" cy="38100"/>
            </a:xfrm>
            <a:custGeom>
              <a:avLst/>
              <a:gdLst>
                <a:gd name="T0" fmla="*/ 0 w 6"/>
                <a:gd name="T1" fmla="*/ 3 h 4"/>
                <a:gd name="T2" fmla="*/ 6 w 6"/>
                <a:gd name="T3" fmla="*/ 1 h 4"/>
                <a:gd name="T4" fmla="*/ 0 w 6"/>
                <a:gd name="T5" fmla="*/ 3 h 4"/>
              </a:gdLst>
              <a:ahLst/>
              <a:cxnLst>
                <a:cxn ang="0">
                  <a:pos x="T0" y="T1"/>
                </a:cxn>
                <a:cxn ang="0">
                  <a:pos x="T2" y="T3"/>
                </a:cxn>
                <a:cxn ang="0">
                  <a:pos x="T4" y="T5"/>
                </a:cxn>
              </a:cxnLst>
              <a:rect l="0" t="0" r="r" b="b"/>
              <a:pathLst>
                <a:path w="6" h="4">
                  <a:moveTo>
                    <a:pt x="0" y="3"/>
                  </a:moveTo>
                  <a:cubicBezTo>
                    <a:pt x="2" y="4"/>
                    <a:pt x="6" y="3"/>
                    <a:pt x="6" y="1"/>
                  </a:cubicBezTo>
                  <a:cubicBezTo>
                    <a:pt x="5" y="0"/>
                    <a:pt x="0" y="0"/>
                    <a:pt x="0" y="3"/>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1"/>
            <p:cNvSpPr>
              <a:spLocks/>
            </p:cNvSpPr>
            <p:nvPr/>
          </p:nvSpPr>
          <p:spPr bwMode="auto">
            <a:xfrm>
              <a:off x="12896850" y="2973388"/>
              <a:ext cx="106362" cy="106363"/>
            </a:xfrm>
            <a:custGeom>
              <a:avLst/>
              <a:gdLst>
                <a:gd name="T0" fmla="*/ 2 w 11"/>
                <a:gd name="T1" fmla="*/ 5 h 11"/>
                <a:gd name="T2" fmla="*/ 1 w 11"/>
                <a:gd name="T3" fmla="*/ 7 h 11"/>
                <a:gd name="T4" fmla="*/ 1 w 11"/>
                <a:gd name="T5" fmla="*/ 7 h 11"/>
                <a:gd name="T6" fmla="*/ 1 w 11"/>
                <a:gd name="T7" fmla="*/ 10 h 11"/>
                <a:gd name="T8" fmla="*/ 4 w 11"/>
                <a:gd name="T9" fmla="*/ 8 h 11"/>
                <a:gd name="T10" fmla="*/ 7 w 11"/>
                <a:gd name="T11" fmla="*/ 7 h 11"/>
                <a:gd name="T12" fmla="*/ 10 w 11"/>
                <a:gd name="T13" fmla="*/ 6 h 11"/>
                <a:gd name="T14" fmla="*/ 11 w 11"/>
                <a:gd name="T15" fmla="*/ 5 h 11"/>
                <a:gd name="T16" fmla="*/ 10 w 11"/>
                <a:gd name="T17" fmla="*/ 0 h 11"/>
                <a:gd name="T18" fmla="*/ 8 w 11"/>
                <a:gd name="T19" fmla="*/ 1 h 11"/>
                <a:gd name="T20" fmla="*/ 2 w 11"/>
                <a:gd name="T21"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2" y="5"/>
                  </a:moveTo>
                  <a:cubicBezTo>
                    <a:pt x="1" y="5"/>
                    <a:pt x="1" y="7"/>
                    <a:pt x="1" y="7"/>
                  </a:cubicBezTo>
                  <a:cubicBezTo>
                    <a:pt x="1" y="7"/>
                    <a:pt x="1" y="7"/>
                    <a:pt x="1" y="7"/>
                  </a:cubicBezTo>
                  <a:cubicBezTo>
                    <a:pt x="0" y="7"/>
                    <a:pt x="0" y="10"/>
                    <a:pt x="1" y="10"/>
                  </a:cubicBezTo>
                  <a:cubicBezTo>
                    <a:pt x="2" y="11"/>
                    <a:pt x="3" y="8"/>
                    <a:pt x="4" y="8"/>
                  </a:cubicBezTo>
                  <a:cubicBezTo>
                    <a:pt x="5" y="7"/>
                    <a:pt x="6" y="7"/>
                    <a:pt x="7" y="7"/>
                  </a:cubicBezTo>
                  <a:cubicBezTo>
                    <a:pt x="7" y="7"/>
                    <a:pt x="8" y="7"/>
                    <a:pt x="10" y="6"/>
                  </a:cubicBezTo>
                  <a:cubicBezTo>
                    <a:pt x="10" y="6"/>
                    <a:pt x="10" y="6"/>
                    <a:pt x="11" y="5"/>
                  </a:cubicBezTo>
                  <a:cubicBezTo>
                    <a:pt x="10" y="3"/>
                    <a:pt x="10" y="1"/>
                    <a:pt x="10" y="0"/>
                  </a:cubicBezTo>
                  <a:cubicBezTo>
                    <a:pt x="9" y="0"/>
                    <a:pt x="8" y="1"/>
                    <a:pt x="8" y="1"/>
                  </a:cubicBezTo>
                  <a:cubicBezTo>
                    <a:pt x="7" y="2"/>
                    <a:pt x="3" y="4"/>
                    <a:pt x="2" y="5"/>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2"/>
            <p:cNvSpPr>
              <a:spLocks/>
            </p:cNvSpPr>
            <p:nvPr/>
          </p:nvSpPr>
          <p:spPr bwMode="auto">
            <a:xfrm>
              <a:off x="12504738" y="3490913"/>
              <a:ext cx="0" cy="9525"/>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0"/>
                    <a:pt x="0" y="1"/>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23"/>
            <p:cNvSpPr>
              <a:spLocks/>
            </p:cNvSpPr>
            <p:nvPr/>
          </p:nvSpPr>
          <p:spPr bwMode="auto">
            <a:xfrm>
              <a:off x="12504738" y="3481388"/>
              <a:ext cx="125412" cy="161925"/>
            </a:xfrm>
            <a:custGeom>
              <a:avLst/>
              <a:gdLst>
                <a:gd name="T0" fmla="*/ 12 w 13"/>
                <a:gd name="T1" fmla="*/ 12 h 17"/>
                <a:gd name="T2" fmla="*/ 7 w 13"/>
                <a:gd name="T3" fmla="*/ 7 h 17"/>
                <a:gd name="T4" fmla="*/ 6 w 13"/>
                <a:gd name="T5" fmla="*/ 5 h 17"/>
                <a:gd name="T6" fmla="*/ 5 w 13"/>
                <a:gd name="T7" fmla="*/ 4 h 17"/>
                <a:gd name="T8" fmla="*/ 2 w 13"/>
                <a:gd name="T9" fmla="*/ 1 h 17"/>
                <a:gd name="T10" fmla="*/ 0 w 13"/>
                <a:gd name="T11" fmla="*/ 2 h 17"/>
                <a:gd name="T12" fmla="*/ 3 w 13"/>
                <a:gd name="T13" fmla="*/ 3 h 17"/>
                <a:gd name="T14" fmla="*/ 10 w 13"/>
                <a:gd name="T15" fmla="*/ 16 h 17"/>
                <a:gd name="T16" fmla="*/ 12 w 13"/>
                <a:gd name="T1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7">
                  <a:moveTo>
                    <a:pt x="12" y="12"/>
                  </a:moveTo>
                  <a:cubicBezTo>
                    <a:pt x="11" y="11"/>
                    <a:pt x="9" y="8"/>
                    <a:pt x="7" y="7"/>
                  </a:cubicBezTo>
                  <a:cubicBezTo>
                    <a:pt x="7" y="7"/>
                    <a:pt x="7" y="7"/>
                    <a:pt x="6" y="5"/>
                  </a:cubicBezTo>
                  <a:cubicBezTo>
                    <a:pt x="5" y="4"/>
                    <a:pt x="5" y="4"/>
                    <a:pt x="5" y="4"/>
                  </a:cubicBezTo>
                  <a:cubicBezTo>
                    <a:pt x="5" y="2"/>
                    <a:pt x="2" y="1"/>
                    <a:pt x="2" y="1"/>
                  </a:cubicBezTo>
                  <a:cubicBezTo>
                    <a:pt x="2" y="0"/>
                    <a:pt x="1" y="2"/>
                    <a:pt x="0" y="2"/>
                  </a:cubicBezTo>
                  <a:cubicBezTo>
                    <a:pt x="1" y="2"/>
                    <a:pt x="2" y="3"/>
                    <a:pt x="3" y="3"/>
                  </a:cubicBezTo>
                  <a:cubicBezTo>
                    <a:pt x="5" y="5"/>
                    <a:pt x="9" y="15"/>
                    <a:pt x="10" y="16"/>
                  </a:cubicBezTo>
                  <a:cubicBezTo>
                    <a:pt x="11" y="17"/>
                    <a:pt x="13" y="14"/>
                    <a:pt x="12" y="12"/>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24"/>
            <p:cNvSpPr>
              <a:spLocks/>
            </p:cNvSpPr>
            <p:nvPr/>
          </p:nvSpPr>
          <p:spPr bwMode="auto">
            <a:xfrm>
              <a:off x="12295188" y="3422650"/>
              <a:ext cx="38100" cy="49213"/>
            </a:xfrm>
            <a:custGeom>
              <a:avLst/>
              <a:gdLst>
                <a:gd name="T0" fmla="*/ 1 w 4"/>
                <a:gd name="T1" fmla="*/ 1 h 5"/>
                <a:gd name="T2" fmla="*/ 4 w 4"/>
                <a:gd name="T3" fmla="*/ 5 h 5"/>
                <a:gd name="T4" fmla="*/ 3 w 4"/>
                <a:gd name="T5" fmla="*/ 0 h 5"/>
                <a:gd name="T6" fmla="*/ 1 w 4"/>
                <a:gd name="T7" fmla="*/ 1 h 5"/>
              </a:gdLst>
              <a:ahLst/>
              <a:cxnLst>
                <a:cxn ang="0">
                  <a:pos x="T0" y="T1"/>
                </a:cxn>
                <a:cxn ang="0">
                  <a:pos x="T2" y="T3"/>
                </a:cxn>
                <a:cxn ang="0">
                  <a:pos x="T4" y="T5"/>
                </a:cxn>
                <a:cxn ang="0">
                  <a:pos x="T6" y="T7"/>
                </a:cxn>
              </a:cxnLst>
              <a:rect l="0" t="0" r="r" b="b"/>
              <a:pathLst>
                <a:path w="4" h="5">
                  <a:moveTo>
                    <a:pt x="1" y="1"/>
                  </a:moveTo>
                  <a:cubicBezTo>
                    <a:pt x="0" y="3"/>
                    <a:pt x="4" y="5"/>
                    <a:pt x="4" y="5"/>
                  </a:cubicBezTo>
                  <a:cubicBezTo>
                    <a:pt x="4" y="4"/>
                    <a:pt x="3" y="1"/>
                    <a:pt x="3" y="0"/>
                  </a:cubicBezTo>
                  <a:cubicBezTo>
                    <a:pt x="2" y="0"/>
                    <a:pt x="1" y="0"/>
                    <a:pt x="1" y="1"/>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25"/>
            <p:cNvSpPr>
              <a:spLocks/>
            </p:cNvSpPr>
            <p:nvPr/>
          </p:nvSpPr>
          <p:spPr bwMode="auto">
            <a:xfrm>
              <a:off x="11817350" y="3757613"/>
              <a:ext cx="104775" cy="239713"/>
            </a:xfrm>
            <a:custGeom>
              <a:avLst/>
              <a:gdLst>
                <a:gd name="T0" fmla="*/ 2 w 11"/>
                <a:gd name="T1" fmla="*/ 23 h 25"/>
                <a:gd name="T2" fmla="*/ 5 w 11"/>
                <a:gd name="T3" fmla="*/ 25 h 25"/>
                <a:gd name="T4" fmla="*/ 8 w 11"/>
                <a:gd name="T5" fmla="*/ 20 h 25"/>
                <a:gd name="T6" fmla="*/ 9 w 11"/>
                <a:gd name="T7" fmla="*/ 16 h 25"/>
                <a:gd name="T8" fmla="*/ 9 w 11"/>
                <a:gd name="T9" fmla="*/ 14 h 25"/>
                <a:gd name="T10" fmla="*/ 10 w 11"/>
                <a:gd name="T11" fmla="*/ 11 h 25"/>
                <a:gd name="T12" fmla="*/ 9 w 11"/>
                <a:gd name="T13" fmla="*/ 2 h 25"/>
                <a:gd name="T14" fmla="*/ 7 w 11"/>
                <a:gd name="T15" fmla="*/ 3 h 25"/>
                <a:gd name="T16" fmla="*/ 3 w 11"/>
                <a:gd name="T17" fmla="*/ 8 h 25"/>
                <a:gd name="T18" fmla="*/ 1 w 11"/>
                <a:gd name="T19" fmla="*/ 13 h 25"/>
                <a:gd name="T20" fmla="*/ 1 w 11"/>
                <a:gd name="T21" fmla="*/ 17 h 25"/>
                <a:gd name="T22" fmla="*/ 2 w 11"/>
                <a:gd name="T2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5">
                  <a:moveTo>
                    <a:pt x="2" y="23"/>
                  </a:moveTo>
                  <a:cubicBezTo>
                    <a:pt x="2" y="24"/>
                    <a:pt x="4" y="25"/>
                    <a:pt x="5" y="25"/>
                  </a:cubicBezTo>
                  <a:cubicBezTo>
                    <a:pt x="6" y="25"/>
                    <a:pt x="8" y="21"/>
                    <a:pt x="8" y="20"/>
                  </a:cubicBezTo>
                  <a:cubicBezTo>
                    <a:pt x="8" y="19"/>
                    <a:pt x="9" y="16"/>
                    <a:pt x="9" y="16"/>
                  </a:cubicBezTo>
                  <a:cubicBezTo>
                    <a:pt x="9" y="15"/>
                    <a:pt x="9" y="14"/>
                    <a:pt x="9" y="14"/>
                  </a:cubicBezTo>
                  <a:cubicBezTo>
                    <a:pt x="10" y="14"/>
                    <a:pt x="10" y="12"/>
                    <a:pt x="10" y="11"/>
                  </a:cubicBezTo>
                  <a:cubicBezTo>
                    <a:pt x="11" y="9"/>
                    <a:pt x="9" y="3"/>
                    <a:pt x="9" y="2"/>
                  </a:cubicBezTo>
                  <a:cubicBezTo>
                    <a:pt x="9" y="0"/>
                    <a:pt x="7" y="2"/>
                    <a:pt x="7" y="3"/>
                  </a:cubicBezTo>
                  <a:cubicBezTo>
                    <a:pt x="7" y="5"/>
                    <a:pt x="3" y="7"/>
                    <a:pt x="3" y="8"/>
                  </a:cubicBezTo>
                  <a:cubicBezTo>
                    <a:pt x="2" y="9"/>
                    <a:pt x="1" y="12"/>
                    <a:pt x="1" y="13"/>
                  </a:cubicBezTo>
                  <a:cubicBezTo>
                    <a:pt x="2" y="14"/>
                    <a:pt x="1" y="16"/>
                    <a:pt x="1" y="17"/>
                  </a:cubicBezTo>
                  <a:cubicBezTo>
                    <a:pt x="0" y="17"/>
                    <a:pt x="2" y="22"/>
                    <a:pt x="2" y="23"/>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26"/>
            <p:cNvSpPr>
              <a:spLocks/>
            </p:cNvSpPr>
            <p:nvPr/>
          </p:nvSpPr>
          <p:spPr bwMode="auto">
            <a:xfrm>
              <a:off x="10688638" y="4389438"/>
              <a:ext cx="28575" cy="28575"/>
            </a:xfrm>
            <a:custGeom>
              <a:avLst/>
              <a:gdLst>
                <a:gd name="T0" fmla="*/ 0 w 3"/>
                <a:gd name="T1" fmla="*/ 3 h 3"/>
                <a:gd name="T2" fmla="*/ 2 w 3"/>
                <a:gd name="T3" fmla="*/ 3 h 3"/>
                <a:gd name="T4" fmla="*/ 0 w 3"/>
                <a:gd name="T5" fmla="*/ 3 h 3"/>
              </a:gdLst>
              <a:ahLst/>
              <a:cxnLst>
                <a:cxn ang="0">
                  <a:pos x="T0" y="T1"/>
                </a:cxn>
                <a:cxn ang="0">
                  <a:pos x="T2" y="T3"/>
                </a:cxn>
                <a:cxn ang="0">
                  <a:pos x="T4" y="T5"/>
                </a:cxn>
              </a:cxnLst>
              <a:rect l="0" t="0" r="r" b="b"/>
              <a:pathLst>
                <a:path w="3" h="3">
                  <a:moveTo>
                    <a:pt x="0" y="3"/>
                  </a:moveTo>
                  <a:cubicBezTo>
                    <a:pt x="1" y="3"/>
                    <a:pt x="2" y="3"/>
                    <a:pt x="2" y="3"/>
                  </a:cubicBezTo>
                  <a:cubicBezTo>
                    <a:pt x="3" y="0"/>
                    <a:pt x="0" y="1"/>
                    <a:pt x="0" y="3"/>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27"/>
            <p:cNvSpPr>
              <a:spLocks/>
            </p:cNvSpPr>
            <p:nvPr/>
          </p:nvSpPr>
          <p:spPr bwMode="auto">
            <a:xfrm>
              <a:off x="10612438" y="1951038"/>
              <a:ext cx="649287" cy="592138"/>
            </a:xfrm>
            <a:custGeom>
              <a:avLst/>
              <a:gdLst>
                <a:gd name="T0" fmla="*/ 68 w 68"/>
                <a:gd name="T1" fmla="*/ 7 h 62"/>
                <a:gd name="T2" fmla="*/ 64 w 68"/>
                <a:gd name="T3" fmla="*/ 6 h 62"/>
                <a:gd name="T4" fmla="*/ 59 w 68"/>
                <a:gd name="T5" fmla="*/ 6 h 62"/>
                <a:gd name="T6" fmla="*/ 60 w 68"/>
                <a:gd name="T7" fmla="*/ 3 h 62"/>
                <a:gd name="T8" fmla="*/ 59 w 68"/>
                <a:gd name="T9" fmla="*/ 1 h 62"/>
                <a:gd name="T10" fmla="*/ 52 w 68"/>
                <a:gd name="T11" fmla="*/ 0 h 62"/>
                <a:gd name="T12" fmla="*/ 49 w 68"/>
                <a:gd name="T13" fmla="*/ 0 h 62"/>
                <a:gd name="T14" fmla="*/ 42 w 68"/>
                <a:gd name="T15" fmla="*/ 1 h 62"/>
                <a:gd name="T16" fmla="*/ 33 w 68"/>
                <a:gd name="T17" fmla="*/ 1 h 62"/>
                <a:gd name="T18" fmla="*/ 31 w 68"/>
                <a:gd name="T19" fmla="*/ 5 h 62"/>
                <a:gd name="T20" fmla="*/ 24 w 68"/>
                <a:gd name="T21" fmla="*/ 5 h 62"/>
                <a:gd name="T22" fmla="*/ 11 w 68"/>
                <a:gd name="T23" fmla="*/ 9 h 62"/>
                <a:gd name="T24" fmla="*/ 8 w 68"/>
                <a:gd name="T25" fmla="*/ 13 h 62"/>
                <a:gd name="T26" fmla="*/ 5 w 68"/>
                <a:gd name="T27" fmla="*/ 16 h 62"/>
                <a:gd name="T28" fmla="*/ 0 w 68"/>
                <a:gd name="T29" fmla="*/ 17 h 62"/>
                <a:gd name="T30" fmla="*/ 1 w 68"/>
                <a:gd name="T31" fmla="*/ 19 h 62"/>
                <a:gd name="T32" fmla="*/ 3 w 68"/>
                <a:gd name="T33" fmla="*/ 19 h 62"/>
                <a:gd name="T34" fmla="*/ 7 w 68"/>
                <a:gd name="T35" fmla="*/ 20 h 62"/>
                <a:gd name="T36" fmla="*/ 4 w 68"/>
                <a:gd name="T37" fmla="*/ 21 h 62"/>
                <a:gd name="T38" fmla="*/ 4 w 68"/>
                <a:gd name="T39" fmla="*/ 24 h 62"/>
                <a:gd name="T40" fmla="*/ 8 w 68"/>
                <a:gd name="T41" fmla="*/ 24 h 62"/>
                <a:gd name="T42" fmla="*/ 13 w 68"/>
                <a:gd name="T43" fmla="*/ 25 h 62"/>
                <a:gd name="T44" fmla="*/ 16 w 68"/>
                <a:gd name="T45" fmla="*/ 29 h 62"/>
                <a:gd name="T46" fmla="*/ 16 w 68"/>
                <a:gd name="T47" fmla="*/ 33 h 62"/>
                <a:gd name="T48" fmla="*/ 19 w 68"/>
                <a:gd name="T49" fmla="*/ 35 h 62"/>
                <a:gd name="T50" fmla="*/ 19 w 68"/>
                <a:gd name="T51" fmla="*/ 36 h 62"/>
                <a:gd name="T52" fmla="*/ 19 w 68"/>
                <a:gd name="T53" fmla="*/ 39 h 62"/>
                <a:gd name="T54" fmla="*/ 19 w 68"/>
                <a:gd name="T55" fmla="*/ 42 h 62"/>
                <a:gd name="T56" fmla="*/ 18 w 68"/>
                <a:gd name="T57" fmla="*/ 45 h 62"/>
                <a:gd name="T58" fmla="*/ 21 w 68"/>
                <a:gd name="T59" fmla="*/ 55 h 62"/>
                <a:gd name="T60" fmla="*/ 23 w 68"/>
                <a:gd name="T61" fmla="*/ 60 h 62"/>
                <a:gd name="T62" fmla="*/ 27 w 68"/>
                <a:gd name="T63" fmla="*/ 62 h 62"/>
                <a:gd name="T64" fmla="*/ 29 w 68"/>
                <a:gd name="T65" fmla="*/ 61 h 62"/>
                <a:gd name="T66" fmla="*/ 31 w 68"/>
                <a:gd name="T67" fmla="*/ 57 h 62"/>
                <a:gd name="T68" fmla="*/ 34 w 68"/>
                <a:gd name="T69" fmla="*/ 49 h 62"/>
                <a:gd name="T70" fmla="*/ 38 w 68"/>
                <a:gd name="T71" fmla="*/ 49 h 62"/>
                <a:gd name="T72" fmla="*/ 41 w 68"/>
                <a:gd name="T73" fmla="*/ 46 h 62"/>
                <a:gd name="T74" fmla="*/ 46 w 68"/>
                <a:gd name="T75" fmla="*/ 43 h 62"/>
                <a:gd name="T76" fmla="*/ 50 w 68"/>
                <a:gd name="T77" fmla="*/ 38 h 62"/>
                <a:gd name="T78" fmla="*/ 49 w 68"/>
                <a:gd name="T79" fmla="*/ 37 h 62"/>
                <a:gd name="T80" fmla="*/ 48 w 68"/>
                <a:gd name="T81" fmla="*/ 35 h 62"/>
                <a:gd name="T82" fmla="*/ 53 w 68"/>
                <a:gd name="T83" fmla="*/ 36 h 62"/>
                <a:gd name="T84" fmla="*/ 56 w 68"/>
                <a:gd name="T85" fmla="*/ 35 h 62"/>
                <a:gd name="T86" fmla="*/ 56 w 68"/>
                <a:gd name="T87" fmla="*/ 34 h 62"/>
                <a:gd name="T88" fmla="*/ 56 w 68"/>
                <a:gd name="T89" fmla="*/ 32 h 62"/>
                <a:gd name="T90" fmla="*/ 59 w 68"/>
                <a:gd name="T91" fmla="*/ 26 h 62"/>
                <a:gd name="T92" fmla="*/ 61 w 68"/>
                <a:gd name="T93" fmla="*/ 21 h 62"/>
                <a:gd name="T94" fmla="*/ 60 w 68"/>
                <a:gd name="T95" fmla="*/ 18 h 62"/>
                <a:gd name="T96" fmla="*/ 61 w 68"/>
                <a:gd name="T97" fmla="*/ 17 h 62"/>
                <a:gd name="T98" fmla="*/ 61 w 68"/>
                <a:gd name="T99" fmla="*/ 13 h 62"/>
                <a:gd name="T100" fmla="*/ 64 w 68"/>
                <a:gd name="T101" fmla="*/ 11 h 62"/>
                <a:gd name="T102" fmla="*/ 67 w 68"/>
                <a:gd name="T103" fmla="*/ 10 h 62"/>
                <a:gd name="T104" fmla="*/ 68 w 68"/>
                <a:gd name="T105" fmla="*/ 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 h="62">
                  <a:moveTo>
                    <a:pt x="68" y="7"/>
                  </a:moveTo>
                  <a:cubicBezTo>
                    <a:pt x="67" y="7"/>
                    <a:pt x="64" y="7"/>
                    <a:pt x="64" y="6"/>
                  </a:cubicBezTo>
                  <a:cubicBezTo>
                    <a:pt x="63" y="6"/>
                    <a:pt x="60" y="6"/>
                    <a:pt x="59" y="6"/>
                  </a:cubicBezTo>
                  <a:cubicBezTo>
                    <a:pt x="58" y="6"/>
                    <a:pt x="58" y="3"/>
                    <a:pt x="60" y="3"/>
                  </a:cubicBezTo>
                  <a:cubicBezTo>
                    <a:pt x="61" y="3"/>
                    <a:pt x="60" y="1"/>
                    <a:pt x="59" y="1"/>
                  </a:cubicBezTo>
                  <a:cubicBezTo>
                    <a:pt x="57" y="1"/>
                    <a:pt x="53" y="0"/>
                    <a:pt x="52" y="0"/>
                  </a:cubicBezTo>
                  <a:cubicBezTo>
                    <a:pt x="51" y="1"/>
                    <a:pt x="50" y="0"/>
                    <a:pt x="49" y="0"/>
                  </a:cubicBezTo>
                  <a:cubicBezTo>
                    <a:pt x="48" y="0"/>
                    <a:pt x="44" y="1"/>
                    <a:pt x="42" y="1"/>
                  </a:cubicBezTo>
                  <a:cubicBezTo>
                    <a:pt x="39" y="1"/>
                    <a:pt x="34" y="1"/>
                    <a:pt x="33" y="1"/>
                  </a:cubicBezTo>
                  <a:cubicBezTo>
                    <a:pt x="32" y="2"/>
                    <a:pt x="31" y="4"/>
                    <a:pt x="31" y="5"/>
                  </a:cubicBezTo>
                  <a:cubicBezTo>
                    <a:pt x="31" y="5"/>
                    <a:pt x="26" y="5"/>
                    <a:pt x="24" y="5"/>
                  </a:cubicBezTo>
                  <a:cubicBezTo>
                    <a:pt x="23" y="6"/>
                    <a:pt x="14" y="7"/>
                    <a:pt x="11" y="9"/>
                  </a:cubicBezTo>
                  <a:cubicBezTo>
                    <a:pt x="9" y="10"/>
                    <a:pt x="7" y="13"/>
                    <a:pt x="8" y="13"/>
                  </a:cubicBezTo>
                  <a:cubicBezTo>
                    <a:pt x="9" y="13"/>
                    <a:pt x="7" y="15"/>
                    <a:pt x="5" y="16"/>
                  </a:cubicBezTo>
                  <a:cubicBezTo>
                    <a:pt x="4" y="16"/>
                    <a:pt x="1" y="16"/>
                    <a:pt x="0" y="17"/>
                  </a:cubicBezTo>
                  <a:cubicBezTo>
                    <a:pt x="0" y="18"/>
                    <a:pt x="1" y="18"/>
                    <a:pt x="1" y="19"/>
                  </a:cubicBezTo>
                  <a:cubicBezTo>
                    <a:pt x="2" y="19"/>
                    <a:pt x="3" y="18"/>
                    <a:pt x="3" y="19"/>
                  </a:cubicBezTo>
                  <a:cubicBezTo>
                    <a:pt x="4" y="19"/>
                    <a:pt x="7" y="19"/>
                    <a:pt x="7" y="20"/>
                  </a:cubicBezTo>
                  <a:cubicBezTo>
                    <a:pt x="8" y="20"/>
                    <a:pt x="5" y="20"/>
                    <a:pt x="4" y="21"/>
                  </a:cubicBezTo>
                  <a:cubicBezTo>
                    <a:pt x="2" y="21"/>
                    <a:pt x="3" y="23"/>
                    <a:pt x="4" y="24"/>
                  </a:cubicBezTo>
                  <a:cubicBezTo>
                    <a:pt x="5" y="24"/>
                    <a:pt x="8" y="24"/>
                    <a:pt x="8" y="24"/>
                  </a:cubicBezTo>
                  <a:cubicBezTo>
                    <a:pt x="8" y="24"/>
                    <a:pt x="12" y="25"/>
                    <a:pt x="13" y="25"/>
                  </a:cubicBezTo>
                  <a:cubicBezTo>
                    <a:pt x="14" y="25"/>
                    <a:pt x="15" y="28"/>
                    <a:pt x="16" y="29"/>
                  </a:cubicBezTo>
                  <a:cubicBezTo>
                    <a:pt x="16" y="30"/>
                    <a:pt x="16" y="33"/>
                    <a:pt x="16" y="33"/>
                  </a:cubicBezTo>
                  <a:cubicBezTo>
                    <a:pt x="16" y="34"/>
                    <a:pt x="19" y="35"/>
                    <a:pt x="19" y="35"/>
                  </a:cubicBezTo>
                  <a:cubicBezTo>
                    <a:pt x="20" y="35"/>
                    <a:pt x="20" y="36"/>
                    <a:pt x="19" y="36"/>
                  </a:cubicBezTo>
                  <a:cubicBezTo>
                    <a:pt x="17" y="36"/>
                    <a:pt x="18" y="39"/>
                    <a:pt x="19" y="39"/>
                  </a:cubicBezTo>
                  <a:cubicBezTo>
                    <a:pt x="21" y="40"/>
                    <a:pt x="20" y="42"/>
                    <a:pt x="19" y="42"/>
                  </a:cubicBezTo>
                  <a:cubicBezTo>
                    <a:pt x="18" y="43"/>
                    <a:pt x="19" y="45"/>
                    <a:pt x="18" y="45"/>
                  </a:cubicBezTo>
                  <a:cubicBezTo>
                    <a:pt x="17" y="46"/>
                    <a:pt x="21" y="52"/>
                    <a:pt x="21" y="55"/>
                  </a:cubicBezTo>
                  <a:cubicBezTo>
                    <a:pt x="21" y="58"/>
                    <a:pt x="23" y="60"/>
                    <a:pt x="23" y="60"/>
                  </a:cubicBezTo>
                  <a:cubicBezTo>
                    <a:pt x="24" y="60"/>
                    <a:pt x="26" y="61"/>
                    <a:pt x="27" y="62"/>
                  </a:cubicBezTo>
                  <a:cubicBezTo>
                    <a:pt x="27" y="62"/>
                    <a:pt x="28" y="61"/>
                    <a:pt x="29" y="61"/>
                  </a:cubicBezTo>
                  <a:cubicBezTo>
                    <a:pt x="29" y="60"/>
                    <a:pt x="30" y="59"/>
                    <a:pt x="31" y="57"/>
                  </a:cubicBezTo>
                  <a:cubicBezTo>
                    <a:pt x="32" y="56"/>
                    <a:pt x="34" y="50"/>
                    <a:pt x="34" y="49"/>
                  </a:cubicBezTo>
                  <a:cubicBezTo>
                    <a:pt x="34" y="49"/>
                    <a:pt x="37" y="49"/>
                    <a:pt x="38" y="49"/>
                  </a:cubicBezTo>
                  <a:cubicBezTo>
                    <a:pt x="38" y="48"/>
                    <a:pt x="40" y="47"/>
                    <a:pt x="41" y="46"/>
                  </a:cubicBezTo>
                  <a:cubicBezTo>
                    <a:pt x="41" y="46"/>
                    <a:pt x="45" y="44"/>
                    <a:pt x="46" y="43"/>
                  </a:cubicBezTo>
                  <a:cubicBezTo>
                    <a:pt x="47" y="43"/>
                    <a:pt x="49" y="39"/>
                    <a:pt x="50" y="38"/>
                  </a:cubicBezTo>
                  <a:cubicBezTo>
                    <a:pt x="51" y="38"/>
                    <a:pt x="50" y="38"/>
                    <a:pt x="49" y="37"/>
                  </a:cubicBezTo>
                  <a:cubicBezTo>
                    <a:pt x="48" y="37"/>
                    <a:pt x="48" y="36"/>
                    <a:pt x="48" y="35"/>
                  </a:cubicBezTo>
                  <a:cubicBezTo>
                    <a:pt x="49" y="35"/>
                    <a:pt x="52" y="36"/>
                    <a:pt x="53" y="36"/>
                  </a:cubicBezTo>
                  <a:cubicBezTo>
                    <a:pt x="54" y="37"/>
                    <a:pt x="56" y="35"/>
                    <a:pt x="56" y="35"/>
                  </a:cubicBezTo>
                  <a:cubicBezTo>
                    <a:pt x="55" y="34"/>
                    <a:pt x="55" y="34"/>
                    <a:pt x="56" y="34"/>
                  </a:cubicBezTo>
                  <a:cubicBezTo>
                    <a:pt x="56" y="35"/>
                    <a:pt x="56" y="32"/>
                    <a:pt x="56" y="32"/>
                  </a:cubicBezTo>
                  <a:cubicBezTo>
                    <a:pt x="56" y="31"/>
                    <a:pt x="59" y="29"/>
                    <a:pt x="59" y="26"/>
                  </a:cubicBezTo>
                  <a:cubicBezTo>
                    <a:pt x="58" y="23"/>
                    <a:pt x="60" y="21"/>
                    <a:pt x="61" y="21"/>
                  </a:cubicBezTo>
                  <a:cubicBezTo>
                    <a:pt x="62" y="21"/>
                    <a:pt x="61" y="18"/>
                    <a:pt x="60" y="18"/>
                  </a:cubicBezTo>
                  <a:cubicBezTo>
                    <a:pt x="59" y="17"/>
                    <a:pt x="60" y="17"/>
                    <a:pt x="61" y="17"/>
                  </a:cubicBezTo>
                  <a:cubicBezTo>
                    <a:pt x="61" y="16"/>
                    <a:pt x="62" y="14"/>
                    <a:pt x="61" y="13"/>
                  </a:cubicBezTo>
                  <a:cubicBezTo>
                    <a:pt x="61" y="13"/>
                    <a:pt x="63" y="12"/>
                    <a:pt x="64" y="11"/>
                  </a:cubicBezTo>
                  <a:cubicBezTo>
                    <a:pt x="64" y="11"/>
                    <a:pt x="66" y="10"/>
                    <a:pt x="67" y="10"/>
                  </a:cubicBezTo>
                  <a:cubicBezTo>
                    <a:pt x="68" y="9"/>
                    <a:pt x="68" y="7"/>
                    <a:pt x="68" y="7"/>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28"/>
            <p:cNvSpPr>
              <a:spLocks/>
            </p:cNvSpPr>
            <p:nvPr/>
          </p:nvSpPr>
          <p:spPr bwMode="auto">
            <a:xfrm>
              <a:off x="11377613" y="2036763"/>
              <a:ext cx="171450" cy="142875"/>
            </a:xfrm>
            <a:custGeom>
              <a:avLst/>
              <a:gdLst>
                <a:gd name="T0" fmla="*/ 9 w 18"/>
                <a:gd name="T1" fmla="*/ 0 h 15"/>
                <a:gd name="T2" fmla="*/ 5 w 18"/>
                <a:gd name="T3" fmla="*/ 2 h 15"/>
                <a:gd name="T4" fmla="*/ 2 w 18"/>
                <a:gd name="T5" fmla="*/ 2 h 15"/>
                <a:gd name="T6" fmla="*/ 1 w 18"/>
                <a:gd name="T7" fmla="*/ 6 h 15"/>
                <a:gd name="T8" fmla="*/ 2 w 18"/>
                <a:gd name="T9" fmla="*/ 9 h 15"/>
                <a:gd name="T10" fmla="*/ 6 w 18"/>
                <a:gd name="T11" fmla="*/ 8 h 15"/>
                <a:gd name="T12" fmla="*/ 6 w 18"/>
                <a:gd name="T13" fmla="*/ 11 h 15"/>
                <a:gd name="T14" fmla="*/ 7 w 18"/>
                <a:gd name="T15" fmla="*/ 13 h 15"/>
                <a:gd name="T16" fmla="*/ 10 w 18"/>
                <a:gd name="T17" fmla="*/ 15 h 15"/>
                <a:gd name="T18" fmla="*/ 12 w 18"/>
                <a:gd name="T19" fmla="*/ 11 h 15"/>
                <a:gd name="T20" fmla="*/ 17 w 18"/>
                <a:gd name="T21" fmla="*/ 11 h 15"/>
                <a:gd name="T22" fmla="*/ 17 w 18"/>
                <a:gd name="T23" fmla="*/ 6 h 15"/>
                <a:gd name="T24" fmla="*/ 13 w 18"/>
                <a:gd name="T25" fmla="*/ 5 h 15"/>
                <a:gd name="T26" fmla="*/ 11 w 18"/>
                <a:gd name="T27" fmla="*/ 4 h 15"/>
                <a:gd name="T28" fmla="*/ 9 w 18"/>
                <a:gd name="T2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5">
                  <a:moveTo>
                    <a:pt x="9" y="0"/>
                  </a:moveTo>
                  <a:cubicBezTo>
                    <a:pt x="8" y="0"/>
                    <a:pt x="5" y="1"/>
                    <a:pt x="5" y="2"/>
                  </a:cubicBezTo>
                  <a:cubicBezTo>
                    <a:pt x="6" y="3"/>
                    <a:pt x="4" y="1"/>
                    <a:pt x="2" y="2"/>
                  </a:cubicBezTo>
                  <a:cubicBezTo>
                    <a:pt x="0" y="3"/>
                    <a:pt x="0" y="5"/>
                    <a:pt x="1" y="6"/>
                  </a:cubicBezTo>
                  <a:cubicBezTo>
                    <a:pt x="1" y="6"/>
                    <a:pt x="2" y="8"/>
                    <a:pt x="2" y="9"/>
                  </a:cubicBezTo>
                  <a:cubicBezTo>
                    <a:pt x="2" y="9"/>
                    <a:pt x="5" y="9"/>
                    <a:pt x="6" y="8"/>
                  </a:cubicBezTo>
                  <a:cubicBezTo>
                    <a:pt x="7" y="7"/>
                    <a:pt x="6" y="10"/>
                    <a:pt x="6" y="11"/>
                  </a:cubicBezTo>
                  <a:cubicBezTo>
                    <a:pt x="5" y="12"/>
                    <a:pt x="6" y="13"/>
                    <a:pt x="7" y="13"/>
                  </a:cubicBezTo>
                  <a:cubicBezTo>
                    <a:pt x="8" y="13"/>
                    <a:pt x="9" y="15"/>
                    <a:pt x="10" y="15"/>
                  </a:cubicBezTo>
                  <a:cubicBezTo>
                    <a:pt x="10" y="15"/>
                    <a:pt x="12" y="12"/>
                    <a:pt x="12" y="11"/>
                  </a:cubicBezTo>
                  <a:cubicBezTo>
                    <a:pt x="13" y="10"/>
                    <a:pt x="15" y="11"/>
                    <a:pt x="17" y="11"/>
                  </a:cubicBezTo>
                  <a:cubicBezTo>
                    <a:pt x="18" y="11"/>
                    <a:pt x="18" y="7"/>
                    <a:pt x="17" y="6"/>
                  </a:cubicBezTo>
                  <a:cubicBezTo>
                    <a:pt x="16" y="5"/>
                    <a:pt x="14" y="5"/>
                    <a:pt x="13" y="5"/>
                  </a:cubicBezTo>
                  <a:cubicBezTo>
                    <a:pt x="13" y="4"/>
                    <a:pt x="12" y="4"/>
                    <a:pt x="11" y="4"/>
                  </a:cubicBezTo>
                  <a:cubicBezTo>
                    <a:pt x="10" y="4"/>
                    <a:pt x="10" y="1"/>
                    <a:pt x="9"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29"/>
            <p:cNvSpPr>
              <a:spLocks/>
            </p:cNvSpPr>
            <p:nvPr/>
          </p:nvSpPr>
          <p:spPr bwMode="auto">
            <a:xfrm>
              <a:off x="11491913" y="2017713"/>
              <a:ext cx="133350" cy="47625"/>
            </a:xfrm>
            <a:custGeom>
              <a:avLst/>
              <a:gdLst>
                <a:gd name="T0" fmla="*/ 8 w 14"/>
                <a:gd name="T1" fmla="*/ 5 h 5"/>
                <a:gd name="T2" fmla="*/ 13 w 14"/>
                <a:gd name="T3" fmla="*/ 3 h 5"/>
                <a:gd name="T4" fmla="*/ 4 w 14"/>
                <a:gd name="T5" fmla="*/ 1 h 5"/>
                <a:gd name="T6" fmla="*/ 0 w 14"/>
                <a:gd name="T7" fmla="*/ 1 h 5"/>
                <a:gd name="T8" fmla="*/ 8 w 14"/>
                <a:gd name="T9" fmla="*/ 5 h 5"/>
              </a:gdLst>
              <a:ahLst/>
              <a:cxnLst>
                <a:cxn ang="0">
                  <a:pos x="T0" y="T1"/>
                </a:cxn>
                <a:cxn ang="0">
                  <a:pos x="T2" y="T3"/>
                </a:cxn>
                <a:cxn ang="0">
                  <a:pos x="T4" y="T5"/>
                </a:cxn>
                <a:cxn ang="0">
                  <a:pos x="T6" y="T7"/>
                </a:cxn>
                <a:cxn ang="0">
                  <a:pos x="T8" y="T9"/>
                </a:cxn>
              </a:cxnLst>
              <a:rect l="0" t="0" r="r" b="b"/>
              <a:pathLst>
                <a:path w="14" h="5">
                  <a:moveTo>
                    <a:pt x="8" y="5"/>
                  </a:moveTo>
                  <a:cubicBezTo>
                    <a:pt x="10" y="5"/>
                    <a:pt x="13" y="3"/>
                    <a:pt x="13" y="3"/>
                  </a:cubicBezTo>
                  <a:cubicBezTo>
                    <a:pt x="14" y="2"/>
                    <a:pt x="7" y="1"/>
                    <a:pt x="4" y="1"/>
                  </a:cubicBezTo>
                  <a:cubicBezTo>
                    <a:pt x="2" y="0"/>
                    <a:pt x="0" y="1"/>
                    <a:pt x="0" y="1"/>
                  </a:cubicBezTo>
                  <a:cubicBezTo>
                    <a:pt x="0" y="2"/>
                    <a:pt x="6" y="4"/>
                    <a:pt x="8" y="5"/>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30"/>
            <p:cNvSpPr>
              <a:spLocks/>
            </p:cNvSpPr>
            <p:nvPr/>
          </p:nvSpPr>
          <p:spPr bwMode="auto">
            <a:xfrm>
              <a:off x="11156950" y="2630488"/>
              <a:ext cx="47625" cy="57150"/>
            </a:xfrm>
            <a:custGeom>
              <a:avLst/>
              <a:gdLst>
                <a:gd name="T0" fmla="*/ 1 w 5"/>
                <a:gd name="T1" fmla="*/ 2 h 6"/>
                <a:gd name="T2" fmla="*/ 0 w 5"/>
                <a:gd name="T3" fmla="*/ 5 h 6"/>
                <a:gd name="T4" fmla="*/ 4 w 5"/>
                <a:gd name="T5" fmla="*/ 6 h 6"/>
                <a:gd name="T6" fmla="*/ 5 w 5"/>
                <a:gd name="T7" fmla="*/ 4 h 6"/>
                <a:gd name="T8" fmla="*/ 3 w 5"/>
                <a:gd name="T9" fmla="*/ 0 h 6"/>
                <a:gd name="T10" fmla="*/ 1 w 5"/>
                <a:gd name="T11" fmla="*/ 2 h 6"/>
              </a:gdLst>
              <a:ahLst/>
              <a:cxnLst>
                <a:cxn ang="0">
                  <a:pos x="T0" y="T1"/>
                </a:cxn>
                <a:cxn ang="0">
                  <a:pos x="T2" y="T3"/>
                </a:cxn>
                <a:cxn ang="0">
                  <a:pos x="T4" y="T5"/>
                </a:cxn>
                <a:cxn ang="0">
                  <a:pos x="T6" y="T7"/>
                </a:cxn>
                <a:cxn ang="0">
                  <a:pos x="T8" y="T9"/>
                </a:cxn>
                <a:cxn ang="0">
                  <a:pos x="T10" y="T11"/>
                </a:cxn>
              </a:cxnLst>
              <a:rect l="0" t="0" r="r" b="b"/>
              <a:pathLst>
                <a:path w="5" h="6">
                  <a:moveTo>
                    <a:pt x="1" y="2"/>
                  </a:moveTo>
                  <a:cubicBezTo>
                    <a:pt x="1" y="2"/>
                    <a:pt x="0" y="4"/>
                    <a:pt x="0" y="5"/>
                  </a:cubicBezTo>
                  <a:cubicBezTo>
                    <a:pt x="1" y="6"/>
                    <a:pt x="3" y="6"/>
                    <a:pt x="4" y="6"/>
                  </a:cubicBezTo>
                  <a:cubicBezTo>
                    <a:pt x="5" y="6"/>
                    <a:pt x="5" y="5"/>
                    <a:pt x="5" y="4"/>
                  </a:cubicBezTo>
                  <a:cubicBezTo>
                    <a:pt x="5" y="4"/>
                    <a:pt x="4" y="0"/>
                    <a:pt x="3" y="0"/>
                  </a:cubicBezTo>
                  <a:cubicBezTo>
                    <a:pt x="3" y="0"/>
                    <a:pt x="2" y="3"/>
                    <a:pt x="1" y="2"/>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31"/>
            <p:cNvSpPr>
              <a:spLocks/>
            </p:cNvSpPr>
            <p:nvPr/>
          </p:nvSpPr>
          <p:spPr bwMode="auto">
            <a:xfrm>
              <a:off x="11128375" y="2371725"/>
              <a:ext cx="114300" cy="85725"/>
            </a:xfrm>
            <a:custGeom>
              <a:avLst/>
              <a:gdLst>
                <a:gd name="T0" fmla="*/ 11 w 12"/>
                <a:gd name="T1" fmla="*/ 3 h 9"/>
                <a:gd name="T2" fmla="*/ 6 w 12"/>
                <a:gd name="T3" fmla="*/ 2 h 9"/>
                <a:gd name="T4" fmla="*/ 2 w 12"/>
                <a:gd name="T5" fmla="*/ 1 h 9"/>
                <a:gd name="T6" fmla="*/ 0 w 12"/>
                <a:gd name="T7" fmla="*/ 3 h 9"/>
                <a:gd name="T8" fmla="*/ 1 w 12"/>
                <a:gd name="T9" fmla="*/ 4 h 9"/>
                <a:gd name="T10" fmla="*/ 1 w 12"/>
                <a:gd name="T11" fmla="*/ 6 h 9"/>
                <a:gd name="T12" fmla="*/ 3 w 12"/>
                <a:gd name="T13" fmla="*/ 8 h 9"/>
                <a:gd name="T14" fmla="*/ 6 w 12"/>
                <a:gd name="T15" fmla="*/ 9 h 9"/>
                <a:gd name="T16" fmla="*/ 10 w 12"/>
                <a:gd name="T17" fmla="*/ 8 h 9"/>
                <a:gd name="T18" fmla="*/ 11 w 12"/>
                <a:gd name="T19"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9">
                  <a:moveTo>
                    <a:pt x="11" y="3"/>
                  </a:moveTo>
                  <a:cubicBezTo>
                    <a:pt x="11" y="2"/>
                    <a:pt x="7" y="2"/>
                    <a:pt x="6" y="2"/>
                  </a:cubicBezTo>
                  <a:cubicBezTo>
                    <a:pt x="5" y="2"/>
                    <a:pt x="3" y="1"/>
                    <a:pt x="2" y="1"/>
                  </a:cubicBezTo>
                  <a:cubicBezTo>
                    <a:pt x="2" y="0"/>
                    <a:pt x="1" y="3"/>
                    <a:pt x="0" y="3"/>
                  </a:cubicBezTo>
                  <a:cubicBezTo>
                    <a:pt x="0" y="4"/>
                    <a:pt x="1" y="4"/>
                    <a:pt x="1" y="4"/>
                  </a:cubicBezTo>
                  <a:cubicBezTo>
                    <a:pt x="1" y="4"/>
                    <a:pt x="1" y="5"/>
                    <a:pt x="1" y="6"/>
                  </a:cubicBezTo>
                  <a:cubicBezTo>
                    <a:pt x="0" y="7"/>
                    <a:pt x="3" y="7"/>
                    <a:pt x="3" y="8"/>
                  </a:cubicBezTo>
                  <a:cubicBezTo>
                    <a:pt x="4" y="9"/>
                    <a:pt x="5" y="9"/>
                    <a:pt x="6" y="9"/>
                  </a:cubicBezTo>
                  <a:cubicBezTo>
                    <a:pt x="7" y="9"/>
                    <a:pt x="9" y="8"/>
                    <a:pt x="10" y="8"/>
                  </a:cubicBezTo>
                  <a:cubicBezTo>
                    <a:pt x="11" y="8"/>
                    <a:pt x="12" y="4"/>
                    <a:pt x="11" y="3"/>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32"/>
            <p:cNvSpPr>
              <a:spLocks/>
            </p:cNvSpPr>
            <p:nvPr/>
          </p:nvSpPr>
          <p:spPr bwMode="auto">
            <a:xfrm>
              <a:off x="11855450" y="2141538"/>
              <a:ext cx="171450" cy="173038"/>
            </a:xfrm>
            <a:custGeom>
              <a:avLst/>
              <a:gdLst>
                <a:gd name="T0" fmla="*/ 10 w 18"/>
                <a:gd name="T1" fmla="*/ 7 h 18"/>
                <a:gd name="T2" fmla="*/ 17 w 18"/>
                <a:gd name="T3" fmla="*/ 2 h 18"/>
                <a:gd name="T4" fmla="*/ 16 w 18"/>
                <a:gd name="T5" fmla="*/ 0 h 18"/>
                <a:gd name="T6" fmla="*/ 15 w 18"/>
                <a:gd name="T7" fmla="*/ 1 h 18"/>
                <a:gd name="T8" fmla="*/ 7 w 18"/>
                <a:gd name="T9" fmla="*/ 3 h 18"/>
                <a:gd name="T10" fmla="*/ 3 w 18"/>
                <a:gd name="T11" fmla="*/ 6 h 18"/>
                <a:gd name="T12" fmla="*/ 0 w 18"/>
                <a:gd name="T13" fmla="*/ 14 h 18"/>
                <a:gd name="T14" fmla="*/ 3 w 18"/>
                <a:gd name="T15" fmla="*/ 17 h 18"/>
                <a:gd name="T16" fmla="*/ 6 w 18"/>
                <a:gd name="T17" fmla="*/ 17 h 18"/>
                <a:gd name="T18" fmla="*/ 5 w 18"/>
                <a:gd name="T19" fmla="*/ 12 h 18"/>
                <a:gd name="T20" fmla="*/ 10 w 18"/>
                <a:gd name="T2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10" y="7"/>
                  </a:moveTo>
                  <a:cubicBezTo>
                    <a:pt x="12" y="5"/>
                    <a:pt x="17" y="4"/>
                    <a:pt x="17" y="2"/>
                  </a:cubicBezTo>
                  <a:cubicBezTo>
                    <a:pt x="18" y="1"/>
                    <a:pt x="17" y="0"/>
                    <a:pt x="16" y="0"/>
                  </a:cubicBezTo>
                  <a:cubicBezTo>
                    <a:pt x="16" y="0"/>
                    <a:pt x="15" y="1"/>
                    <a:pt x="15" y="1"/>
                  </a:cubicBezTo>
                  <a:cubicBezTo>
                    <a:pt x="15" y="1"/>
                    <a:pt x="9" y="3"/>
                    <a:pt x="7" y="3"/>
                  </a:cubicBezTo>
                  <a:cubicBezTo>
                    <a:pt x="6" y="4"/>
                    <a:pt x="4" y="6"/>
                    <a:pt x="3" y="6"/>
                  </a:cubicBezTo>
                  <a:cubicBezTo>
                    <a:pt x="2" y="7"/>
                    <a:pt x="1" y="13"/>
                    <a:pt x="0" y="14"/>
                  </a:cubicBezTo>
                  <a:cubicBezTo>
                    <a:pt x="0" y="14"/>
                    <a:pt x="2" y="17"/>
                    <a:pt x="3" y="17"/>
                  </a:cubicBezTo>
                  <a:cubicBezTo>
                    <a:pt x="4" y="18"/>
                    <a:pt x="6" y="17"/>
                    <a:pt x="6" y="17"/>
                  </a:cubicBezTo>
                  <a:cubicBezTo>
                    <a:pt x="7" y="17"/>
                    <a:pt x="6" y="13"/>
                    <a:pt x="5" y="12"/>
                  </a:cubicBezTo>
                  <a:cubicBezTo>
                    <a:pt x="5" y="10"/>
                    <a:pt x="9" y="8"/>
                    <a:pt x="10" y="7"/>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33"/>
            <p:cNvSpPr>
              <a:spLocks/>
            </p:cNvSpPr>
            <p:nvPr/>
          </p:nvSpPr>
          <p:spPr bwMode="auto">
            <a:xfrm>
              <a:off x="11893550" y="2017713"/>
              <a:ext cx="47625" cy="57150"/>
            </a:xfrm>
            <a:custGeom>
              <a:avLst/>
              <a:gdLst>
                <a:gd name="T0" fmla="*/ 0 w 5"/>
                <a:gd name="T1" fmla="*/ 5 h 6"/>
                <a:gd name="T2" fmla="*/ 5 w 5"/>
                <a:gd name="T3" fmla="*/ 4 h 6"/>
                <a:gd name="T4" fmla="*/ 0 w 5"/>
                <a:gd name="T5" fmla="*/ 5 h 6"/>
              </a:gdLst>
              <a:ahLst/>
              <a:cxnLst>
                <a:cxn ang="0">
                  <a:pos x="T0" y="T1"/>
                </a:cxn>
                <a:cxn ang="0">
                  <a:pos x="T2" y="T3"/>
                </a:cxn>
                <a:cxn ang="0">
                  <a:pos x="T4" y="T5"/>
                </a:cxn>
              </a:cxnLst>
              <a:rect l="0" t="0" r="r" b="b"/>
              <a:pathLst>
                <a:path w="5" h="6">
                  <a:moveTo>
                    <a:pt x="0" y="5"/>
                  </a:moveTo>
                  <a:cubicBezTo>
                    <a:pt x="2" y="6"/>
                    <a:pt x="3" y="4"/>
                    <a:pt x="5" y="4"/>
                  </a:cubicBezTo>
                  <a:cubicBezTo>
                    <a:pt x="5" y="0"/>
                    <a:pt x="0" y="1"/>
                    <a:pt x="0" y="5"/>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34"/>
            <p:cNvSpPr>
              <a:spLocks/>
            </p:cNvSpPr>
            <p:nvPr/>
          </p:nvSpPr>
          <p:spPr bwMode="auto">
            <a:xfrm>
              <a:off x="12247563" y="2055813"/>
              <a:ext cx="85725" cy="28575"/>
            </a:xfrm>
            <a:custGeom>
              <a:avLst/>
              <a:gdLst>
                <a:gd name="T0" fmla="*/ 0 w 9"/>
                <a:gd name="T1" fmla="*/ 1 h 3"/>
                <a:gd name="T2" fmla="*/ 7 w 9"/>
                <a:gd name="T3" fmla="*/ 2 h 3"/>
                <a:gd name="T4" fmla="*/ 5 w 9"/>
                <a:gd name="T5" fmla="*/ 0 h 3"/>
                <a:gd name="T6" fmla="*/ 0 w 9"/>
                <a:gd name="T7" fmla="*/ 1 h 3"/>
              </a:gdLst>
              <a:ahLst/>
              <a:cxnLst>
                <a:cxn ang="0">
                  <a:pos x="T0" y="T1"/>
                </a:cxn>
                <a:cxn ang="0">
                  <a:pos x="T2" y="T3"/>
                </a:cxn>
                <a:cxn ang="0">
                  <a:pos x="T4" y="T5"/>
                </a:cxn>
                <a:cxn ang="0">
                  <a:pos x="T6" y="T7"/>
                </a:cxn>
              </a:cxnLst>
              <a:rect l="0" t="0" r="r" b="b"/>
              <a:pathLst>
                <a:path w="9" h="3">
                  <a:moveTo>
                    <a:pt x="0" y="1"/>
                  </a:moveTo>
                  <a:cubicBezTo>
                    <a:pt x="0" y="2"/>
                    <a:pt x="6" y="3"/>
                    <a:pt x="7" y="2"/>
                  </a:cubicBezTo>
                  <a:cubicBezTo>
                    <a:pt x="9" y="2"/>
                    <a:pt x="7" y="0"/>
                    <a:pt x="5" y="0"/>
                  </a:cubicBezTo>
                  <a:cubicBezTo>
                    <a:pt x="2" y="0"/>
                    <a:pt x="0" y="1"/>
                    <a:pt x="0" y="1"/>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35"/>
            <p:cNvSpPr>
              <a:spLocks/>
            </p:cNvSpPr>
            <p:nvPr/>
          </p:nvSpPr>
          <p:spPr bwMode="auto">
            <a:xfrm>
              <a:off x="10391775" y="2428875"/>
              <a:ext cx="77787" cy="47625"/>
            </a:xfrm>
            <a:custGeom>
              <a:avLst/>
              <a:gdLst>
                <a:gd name="T0" fmla="*/ 1 w 8"/>
                <a:gd name="T1" fmla="*/ 2 h 5"/>
                <a:gd name="T2" fmla="*/ 2 w 8"/>
                <a:gd name="T3" fmla="*/ 5 h 5"/>
                <a:gd name="T4" fmla="*/ 6 w 8"/>
                <a:gd name="T5" fmla="*/ 2 h 5"/>
                <a:gd name="T6" fmla="*/ 8 w 8"/>
                <a:gd name="T7" fmla="*/ 3 h 5"/>
                <a:gd name="T8" fmla="*/ 3 w 8"/>
                <a:gd name="T9" fmla="*/ 0 h 5"/>
                <a:gd name="T10" fmla="*/ 1 w 8"/>
                <a:gd name="T11" fmla="*/ 2 h 5"/>
              </a:gdLst>
              <a:ahLst/>
              <a:cxnLst>
                <a:cxn ang="0">
                  <a:pos x="T0" y="T1"/>
                </a:cxn>
                <a:cxn ang="0">
                  <a:pos x="T2" y="T3"/>
                </a:cxn>
                <a:cxn ang="0">
                  <a:pos x="T4" y="T5"/>
                </a:cxn>
                <a:cxn ang="0">
                  <a:pos x="T6" y="T7"/>
                </a:cxn>
                <a:cxn ang="0">
                  <a:pos x="T8" y="T9"/>
                </a:cxn>
                <a:cxn ang="0">
                  <a:pos x="T10" y="T11"/>
                </a:cxn>
              </a:cxnLst>
              <a:rect l="0" t="0" r="r" b="b"/>
              <a:pathLst>
                <a:path w="8" h="5">
                  <a:moveTo>
                    <a:pt x="1" y="2"/>
                  </a:moveTo>
                  <a:cubicBezTo>
                    <a:pt x="0" y="3"/>
                    <a:pt x="0" y="5"/>
                    <a:pt x="2" y="5"/>
                  </a:cubicBezTo>
                  <a:cubicBezTo>
                    <a:pt x="3" y="5"/>
                    <a:pt x="4" y="1"/>
                    <a:pt x="6" y="2"/>
                  </a:cubicBezTo>
                  <a:cubicBezTo>
                    <a:pt x="7" y="3"/>
                    <a:pt x="8" y="3"/>
                    <a:pt x="8" y="3"/>
                  </a:cubicBezTo>
                  <a:cubicBezTo>
                    <a:pt x="7" y="2"/>
                    <a:pt x="4" y="1"/>
                    <a:pt x="3" y="0"/>
                  </a:cubicBezTo>
                  <a:cubicBezTo>
                    <a:pt x="3" y="0"/>
                    <a:pt x="1" y="2"/>
                    <a:pt x="1" y="2"/>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36"/>
            <p:cNvSpPr>
              <a:spLocks/>
            </p:cNvSpPr>
            <p:nvPr/>
          </p:nvSpPr>
          <p:spPr bwMode="auto">
            <a:xfrm>
              <a:off x="10526713" y="3279775"/>
              <a:ext cx="28575" cy="19050"/>
            </a:xfrm>
            <a:custGeom>
              <a:avLst/>
              <a:gdLst>
                <a:gd name="T0" fmla="*/ 0 w 3"/>
                <a:gd name="T1" fmla="*/ 2 h 2"/>
                <a:gd name="T2" fmla="*/ 3 w 3"/>
                <a:gd name="T3" fmla="*/ 2 h 2"/>
                <a:gd name="T4" fmla="*/ 2 w 3"/>
                <a:gd name="T5" fmla="*/ 0 h 2"/>
                <a:gd name="T6" fmla="*/ 0 w 3"/>
                <a:gd name="T7" fmla="*/ 2 h 2"/>
              </a:gdLst>
              <a:ahLst/>
              <a:cxnLst>
                <a:cxn ang="0">
                  <a:pos x="T0" y="T1"/>
                </a:cxn>
                <a:cxn ang="0">
                  <a:pos x="T2" y="T3"/>
                </a:cxn>
                <a:cxn ang="0">
                  <a:pos x="T4" y="T5"/>
                </a:cxn>
                <a:cxn ang="0">
                  <a:pos x="T6" y="T7"/>
                </a:cxn>
              </a:cxnLst>
              <a:rect l="0" t="0" r="r" b="b"/>
              <a:pathLst>
                <a:path w="3" h="2">
                  <a:moveTo>
                    <a:pt x="0" y="2"/>
                  </a:moveTo>
                  <a:cubicBezTo>
                    <a:pt x="0" y="2"/>
                    <a:pt x="3" y="2"/>
                    <a:pt x="3" y="2"/>
                  </a:cubicBezTo>
                  <a:cubicBezTo>
                    <a:pt x="3" y="1"/>
                    <a:pt x="3" y="0"/>
                    <a:pt x="2" y="0"/>
                  </a:cubicBezTo>
                  <a:cubicBezTo>
                    <a:pt x="2" y="0"/>
                    <a:pt x="0" y="1"/>
                    <a:pt x="0" y="2"/>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37"/>
            <p:cNvSpPr>
              <a:spLocks/>
            </p:cNvSpPr>
            <p:nvPr/>
          </p:nvSpPr>
          <p:spPr bwMode="auto">
            <a:xfrm>
              <a:off x="10315575" y="3213100"/>
              <a:ext cx="192087" cy="85725"/>
            </a:xfrm>
            <a:custGeom>
              <a:avLst/>
              <a:gdLst>
                <a:gd name="T0" fmla="*/ 12 w 20"/>
                <a:gd name="T1" fmla="*/ 5 h 9"/>
                <a:gd name="T2" fmla="*/ 13 w 20"/>
                <a:gd name="T3" fmla="*/ 7 h 9"/>
                <a:gd name="T4" fmla="*/ 16 w 20"/>
                <a:gd name="T5" fmla="*/ 9 h 9"/>
                <a:gd name="T6" fmla="*/ 19 w 20"/>
                <a:gd name="T7" fmla="*/ 8 h 9"/>
                <a:gd name="T8" fmla="*/ 17 w 20"/>
                <a:gd name="T9" fmla="*/ 5 h 9"/>
                <a:gd name="T10" fmla="*/ 13 w 20"/>
                <a:gd name="T11" fmla="*/ 3 h 9"/>
                <a:gd name="T12" fmla="*/ 10 w 20"/>
                <a:gd name="T13" fmla="*/ 1 h 9"/>
                <a:gd name="T14" fmla="*/ 4 w 20"/>
                <a:gd name="T15" fmla="*/ 0 h 9"/>
                <a:gd name="T16" fmla="*/ 0 w 20"/>
                <a:gd name="T17" fmla="*/ 2 h 9"/>
                <a:gd name="T18" fmla="*/ 3 w 20"/>
                <a:gd name="T19" fmla="*/ 3 h 9"/>
                <a:gd name="T20" fmla="*/ 8 w 20"/>
                <a:gd name="T21" fmla="*/ 4 h 9"/>
                <a:gd name="T22" fmla="*/ 12 w 20"/>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9">
                  <a:moveTo>
                    <a:pt x="12" y="5"/>
                  </a:moveTo>
                  <a:cubicBezTo>
                    <a:pt x="13" y="5"/>
                    <a:pt x="12" y="7"/>
                    <a:pt x="13" y="7"/>
                  </a:cubicBezTo>
                  <a:cubicBezTo>
                    <a:pt x="13" y="8"/>
                    <a:pt x="16" y="8"/>
                    <a:pt x="16" y="9"/>
                  </a:cubicBezTo>
                  <a:cubicBezTo>
                    <a:pt x="17" y="9"/>
                    <a:pt x="18" y="8"/>
                    <a:pt x="19" y="8"/>
                  </a:cubicBezTo>
                  <a:cubicBezTo>
                    <a:pt x="20" y="8"/>
                    <a:pt x="19" y="5"/>
                    <a:pt x="17" y="5"/>
                  </a:cubicBezTo>
                  <a:cubicBezTo>
                    <a:pt x="15" y="5"/>
                    <a:pt x="14" y="3"/>
                    <a:pt x="13" y="3"/>
                  </a:cubicBezTo>
                  <a:cubicBezTo>
                    <a:pt x="13" y="3"/>
                    <a:pt x="11" y="1"/>
                    <a:pt x="10" y="1"/>
                  </a:cubicBezTo>
                  <a:cubicBezTo>
                    <a:pt x="10" y="0"/>
                    <a:pt x="5" y="0"/>
                    <a:pt x="4" y="0"/>
                  </a:cubicBezTo>
                  <a:cubicBezTo>
                    <a:pt x="2" y="0"/>
                    <a:pt x="0" y="2"/>
                    <a:pt x="0" y="2"/>
                  </a:cubicBezTo>
                  <a:cubicBezTo>
                    <a:pt x="0" y="3"/>
                    <a:pt x="2" y="3"/>
                    <a:pt x="3" y="3"/>
                  </a:cubicBezTo>
                  <a:cubicBezTo>
                    <a:pt x="4" y="2"/>
                    <a:pt x="8" y="3"/>
                    <a:pt x="8" y="4"/>
                  </a:cubicBezTo>
                  <a:cubicBezTo>
                    <a:pt x="9" y="5"/>
                    <a:pt x="11" y="5"/>
                    <a:pt x="12" y="5"/>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38"/>
            <p:cNvSpPr>
              <a:spLocks/>
            </p:cNvSpPr>
            <p:nvPr/>
          </p:nvSpPr>
          <p:spPr bwMode="auto">
            <a:xfrm>
              <a:off x="10382250" y="3289300"/>
              <a:ext cx="28575" cy="9525"/>
            </a:xfrm>
            <a:custGeom>
              <a:avLst/>
              <a:gdLst>
                <a:gd name="T0" fmla="*/ 0 w 3"/>
                <a:gd name="T1" fmla="*/ 1 h 1"/>
                <a:gd name="T2" fmla="*/ 3 w 3"/>
                <a:gd name="T3" fmla="*/ 1 h 1"/>
                <a:gd name="T4" fmla="*/ 3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0" y="1"/>
                    <a:pt x="2" y="1"/>
                    <a:pt x="3" y="1"/>
                  </a:cubicBezTo>
                  <a:cubicBezTo>
                    <a:pt x="3" y="1"/>
                    <a:pt x="3" y="1"/>
                    <a:pt x="3" y="0"/>
                  </a:cubicBezTo>
                  <a:cubicBezTo>
                    <a:pt x="2" y="0"/>
                    <a:pt x="0" y="0"/>
                    <a:pt x="0" y="1"/>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39"/>
            <p:cNvSpPr>
              <a:spLocks/>
            </p:cNvSpPr>
            <p:nvPr/>
          </p:nvSpPr>
          <p:spPr bwMode="auto">
            <a:xfrm>
              <a:off x="10382250" y="3184525"/>
              <a:ext cx="19050" cy="19050"/>
            </a:xfrm>
            <a:custGeom>
              <a:avLst/>
              <a:gdLst>
                <a:gd name="T0" fmla="*/ 2 w 2"/>
                <a:gd name="T1" fmla="*/ 0 h 2"/>
                <a:gd name="T2" fmla="*/ 0 w 2"/>
                <a:gd name="T3" fmla="*/ 1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1" y="0"/>
                    <a:pt x="0" y="0"/>
                    <a:pt x="0" y="1"/>
                  </a:cubicBezTo>
                  <a:cubicBezTo>
                    <a:pt x="0" y="1"/>
                    <a:pt x="1" y="2"/>
                    <a:pt x="1" y="2"/>
                  </a:cubicBezTo>
                  <a:cubicBezTo>
                    <a:pt x="2" y="2"/>
                    <a:pt x="2" y="0"/>
                    <a:pt x="2"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40"/>
            <p:cNvSpPr>
              <a:spLocks/>
            </p:cNvSpPr>
            <p:nvPr/>
          </p:nvSpPr>
          <p:spPr bwMode="auto">
            <a:xfrm>
              <a:off x="10420350" y="3175000"/>
              <a:ext cx="28575" cy="28575"/>
            </a:xfrm>
            <a:custGeom>
              <a:avLst/>
              <a:gdLst>
                <a:gd name="T0" fmla="*/ 3 w 3"/>
                <a:gd name="T1" fmla="*/ 1 h 3"/>
                <a:gd name="T2" fmla="*/ 1 w 3"/>
                <a:gd name="T3" fmla="*/ 0 h 3"/>
                <a:gd name="T4" fmla="*/ 1 w 3"/>
                <a:gd name="T5" fmla="*/ 2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1" y="0"/>
                    <a:pt x="1" y="0"/>
                  </a:cubicBezTo>
                  <a:cubicBezTo>
                    <a:pt x="1" y="0"/>
                    <a:pt x="0" y="1"/>
                    <a:pt x="1" y="2"/>
                  </a:cubicBezTo>
                  <a:cubicBezTo>
                    <a:pt x="1" y="3"/>
                    <a:pt x="3" y="2"/>
                    <a:pt x="3" y="1"/>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41"/>
            <p:cNvSpPr>
              <a:spLocks/>
            </p:cNvSpPr>
            <p:nvPr/>
          </p:nvSpPr>
          <p:spPr bwMode="auto">
            <a:xfrm>
              <a:off x="10448925" y="3203575"/>
              <a:ext cx="39687" cy="38100"/>
            </a:xfrm>
            <a:custGeom>
              <a:avLst/>
              <a:gdLst>
                <a:gd name="T0" fmla="*/ 3 w 4"/>
                <a:gd name="T1" fmla="*/ 4 h 4"/>
                <a:gd name="T2" fmla="*/ 4 w 4"/>
                <a:gd name="T3" fmla="*/ 2 h 4"/>
                <a:gd name="T4" fmla="*/ 1 w 4"/>
                <a:gd name="T5" fmla="*/ 0 h 4"/>
                <a:gd name="T6" fmla="*/ 0 w 4"/>
                <a:gd name="T7" fmla="*/ 2 h 4"/>
                <a:gd name="T8" fmla="*/ 1 w 4"/>
                <a:gd name="T9" fmla="*/ 3 h 4"/>
                <a:gd name="T10" fmla="*/ 3 w 4"/>
                <a:gd name="T11" fmla="*/ 4 h 4"/>
              </a:gdLst>
              <a:ahLst/>
              <a:cxnLst>
                <a:cxn ang="0">
                  <a:pos x="T0" y="T1"/>
                </a:cxn>
                <a:cxn ang="0">
                  <a:pos x="T2" y="T3"/>
                </a:cxn>
                <a:cxn ang="0">
                  <a:pos x="T4" y="T5"/>
                </a:cxn>
                <a:cxn ang="0">
                  <a:pos x="T6" y="T7"/>
                </a:cxn>
                <a:cxn ang="0">
                  <a:pos x="T8" y="T9"/>
                </a:cxn>
                <a:cxn ang="0">
                  <a:pos x="T10" y="T11"/>
                </a:cxn>
              </a:cxnLst>
              <a:rect l="0" t="0" r="r" b="b"/>
              <a:pathLst>
                <a:path w="4" h="4">
                  <a:moveTo>
                    <a:pt x="3" y="4"/>
                  </a:moveTo>
                  <a:cubicBezTo>
                    <a:pt x="4" y="3"/>
                    <a:pt x="4" y="2"/>
                    <a:pt x="4" y="2"/>
                  </a:cubicBezTo>
                  <a:cubicBezTo>
                    <a:pt x="3" y="2"/>
                    <a:pt x="2" y="0"/>
                    <a:pt x="1" y="0"/>
                  </a:cubicBezTo>
                  <a:cubicBezTo>
                    <a:pt x="1" y="0"/>
                    <a:pt x="0" y="1"/>
                    <a:pt x="0" y="2"/>
                  </a:cubicBezTo>
                  <a:cubicBezTo>
                    <a:pt x="0" y="2"/>
                    <a:pt x="1" y="3"/>
                    <a:pt x="1" y="3"/>
                  </a:cubicBezTo>
                  <a:cubicBezTo>
                    <a:pt x="1" y="2"/>
                    <a:pt x="2" y="4"/>
                    <a:pt x="3" y="4"/>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42"/>
            <p:cNvSpPr>
              <a:spLocks/>
            </p:cNvSpPr>
            <p:nvPr/>
          </p:nvSpPr>
          <p:spPr bwMode="auto">
            <a:xfrm>
              <a:off x="12944475" y="3586163"/>
              <a:ext cx="68262" cy="47625"/>
            </a:xfrm>
            <a:custGeom>
              <a:avLst/>
              <a:gdLst>
                <a:gd name="T0" fmla="*/ 5 w 7"/>
                <a:gd name="T1" fmla="*/ 1 h 5"/>
                <a:gd name="T2" fmla="*/ 2 w 7"/>
                <a:gd name="T3" fmla="*/ 1 h 5"/>
                <a:gd name="T4" fmla="*/ 1 w 7"/>
                <a:gd name="T5" fmla="*/ 2 h 5"/>
                <a:gd name="T6" fmla="*/ 1 w 7"/>
                <a:gd name="T7" fmla="*/ 3 h 5"/>
                <a:gd name="T8" fmla="*/ 6 w 7"/>
                <a:gd name="T9" fmla="*/ 5 h 5"/>
                <a:gd name="T10" fmla="*/ 7 w 7"/>
                <a:gd name="T11" fmla="*/ 0 h 5"/>
                <a:gd name="T12" fmla="*/ 5 w 7"/>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5" y="1"/>
                  </a:moveTo>
                  <a:cubicBezTo>
                    <a:pt x="5" y="1"/>
                    <a:pt x="2" y="1"/>
                    <a:pt x="2" y="1"/>
                  </a:cubicBezTo>
                  <a:cubicBezTo>
                    <a:pt x="2" y="0"/>
                    <a:pt x="1" y="2"/>
                    <a:pt x="1" y="2"/>
                  </a:cubicBezTo>
                  <a:cubicBezTo>
                    <a:pt x="0" y="2"/>
                    <a:pt x="1" y="3"/>
                    <a:pt x="1" y="3"/>
                  </a:cubicBezTo>
                  <a:cubicBezTo>
                    <a:pt x="2" y="3"/>
                    <a:pt x="4" y="4"/>
                    <a:pt x="6" y="5"/>
                  </a:cubicBezTo>
                  <a:cubicBezTo>
                    <a:pt x="6" y="3"/>
                    <a:pt x="7" y="1"/>
                    <a:pt x="7" y="0"/>
                  </a:cubicBezTo>
                  <a:cubicBezTo>
                    <a:pt x="6" y="0"/>
                    <a:pt x="6" y="0"/>
                    <a:pt x="5" y="1"/>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43"/>
            <p:cNvSpPr>
              <a:spLocks/>
            </p:cNvSpPr>
            <p:nvPr/>
          </p:nvSpPr>
          <p:spPr bwMode="auto">
            <a:xfrm>
              <a:off x="9942513" y="2219325"/>
              <a:ext cx="995362" cy="2284413"/>
            </a:xfrm>
            <a:custGeom>
              <a:avLst/>
              <a:gdLst>
                <a:gd name="T0" fmla="*/ 56 w 104"/>
                <a:gd name="T1" fmla="*/ 176 h 239"/>
                <a:gd name="T2" fmla="*/ 56 w 104"/>
                <a:gd name="T3" fmla="*/ 191 h 239"/>
                <a:gd name="T4" fmla="*/ 56 w 104"/>
                <a:gd name="T5" fmla="*/ 212 h 239"/>
                <a:gd name="T6" fmla="*/ 56 w 104"/>
                <a:gd name="T7" fmla="*/ 226 h 239"/>
                <a:gd name="T8" fmla="*/ 60 w 104"/>
                <a:gd name="T9" fmla="*/ 238 h 239"/>
                <a:gd name="T10" fmla="*/ 67 w 104"/>
                <a:gd name="T11" fmla="*/ 237 h 239"/>
                <a:gd name="T12" fmla="*/ 68 w 104"/>
                <a:gd name="T13" fmla="*/ 226 h 239"/>
                <a:gd name="T14" fmla="*/ 71 w 104"/>
                <a:gd name="T15" fmla="*/ 211 h 239"/>
                <a:gd name="T16" fmla="*/ 79 w 104"/>
                <a:gd name="T17" fmla="*/ 200 h 239"/>
                <a:gd name="T18" fmla="*/ 86 w 104"/>
                <a:gd name="T19" fmla="*/ 192 h 239"/>
                <a:gd name="T20" fmla="*/ 95 w 104"/>
                <a:gd name="T21" fmla="*/ 181 h 239"/>
                <a:gd name="T22" fmla="*/ 99 w 104"/>
                <a:gd name="T23" fmla="*/ 166 h 239"/>
                <a:gd name="T24" fmla="*/ 104 w 104"/>
                <a:gd name="T25" fmla="*/ 155 h 239"/>
                <a:gd name="T26" fmla="*/ 101 w 104"/>
                <a:gd name="T27" fmla="*/ 148 h 239"/>
                <a:gd name="T28" fmla="*/ 88 w 104"/>
                <a:gd name="T29" fmla="*/ 143 h 239"/>
                <a:gd name="T30" fmla="*/ 73 w 104"/>
                <a:gd name="T31" fmla="*/ 130 h 239"/>
                <a:gd name="T32" fmla="*/ 61 w 104"/>
                <a:gd name="T33" fmla="*/ 122 h 239"/>
                <a:gd name="T34" fmla="*/ 52 w 104"/>
                <a:gd name="T35" fmla="*/ 121 h 239"/>
                <a:gd name="T36" fmla="*/ 42 w 104"/>
                <a:gd name="T37" fmla="*/ 126 h 239"/>
                <a:gd name="T38" fmla="*/ 35 w 104"/>
                <a:gd name="T39" fmla="*/ 109 h 239"/>
                <a:gd name="T40" fmla="*/ 21 w 104"/>
                <a:gd name="T41" fmla="*/ 104 h 239"/>
                <a:gd name="T42" fmla="*/ 35 w 104"/>
                <a:gd name="T43" fmla="*/ 94 h 239"/>
                <a:gd name="T44" fmla="*/ 46 w 104"/>
                <a:gd name="T45" fmla="*/ 96 h 239"/>
                <a:gd name="T46" fmla="*/ 52 w 104"/>
                <a:gd name="T47" fmla="*/ 82 h 239"/>
                <a:gd name="T48" fmla="*/ 59 w 104"/>
                <a:gd name="T49" fmla="*/ 72 h 239"/>
                <a:gd name="T50" fmla="*/ 68 w 104"/>
                <a:gd name="T51" fmla="*/ 66 h 239"/>
                <a:gd name="T52" fmla="*/ 71 w 104"/>
                <a:gd name="T53" fmla="*/ 58 h 239"/>
                <a:gd name="T54" fmla="*/ 77 w 104"/>
                <a:gd name="T55" fmla="*/ 58 h 239"/>
                <a:gd name="T56" fmla="*/ 82 w 104"/>
                <a:gd name="T57" fmla="*/ 62 h 239"/>
                <a:gd name="T58" fmla="*/ 81 w 104"/>
                <a:gd name="T59" fmla="*/ 49 h 239"/>
                <a:gd name="T60" fmla="*/ 75 w 104"/>
                <a:gd name="T61" fmla="*/ 40 h 239"/>
                <a:gd name="T62" fmla="*/ 68 w 104"/>
                <a:gd name="T63" fmla="*/ 35 h 239"/>
                <a:gd name="T64" fmla="*/ 59 w 104"/>
                <a:gd name="T65" fmla="*/ 28 h 239"/>
                <a:gd name="T66" fmla="*/ 53 w 104"/>
                <a:gd name="T67" fmla="*/ 41 h 239"/>
                <a:gd name="T68" fmla="*/ 49 w 104"/>
                <a:gd name="T69" fmla="*/ 45 h 239"/>
                <a:gd name="T70" fmla="*/ 40 w 104"/>
                <a:gd name="T71" fmla="*/ 40 h 239"/>
                <a:gd name="T72" fmla="*/ 41 w 104"/>
                <a:gd name="T73" fmla="*/ 30 h 239"/>
                <a:gd name="T74" fmla="*/ 53 w 104"/>
                <a:gd name="T75" fmla="*/ 19 h 239"/>
                <a:gd name="T76" fmla="*/ 56 w 104"/>
                <a:gd name="T77" fmla="*/ 11 h 239"/>
                <a:gd name="T78" fmla="*/ 65 w 104"/>
                <a:gd name="T79" fmla="*/ 16 h 239"/>
                <a:gd name="T80" fmla="*/ 69 w 104"/>
                <a:gd name="T81" fmla="*/ 28 h 239"/>
                <a:gd name="T82" fmla="*/ 75 w 104"/>
                <a:gd name="T83" fmla="*/ 21 h 239"/>
                <a:gd name="T84" fmla="*/ 77 w 104"/>
                <a:gd name="T85" fmla="*/ 16 h 239"/>
                <a:gd name="T86" fmla="*/ 72 w 104"/>
                <a:gd name="T87" fmla="*/ 8 h 239"/>
                <a:gd name="T88" fmla="*/ 60 w 104"/>
                <a:gd name="T89" fmla="*/ 3 h 239"/>
                <a:gd name="T90" fmla="*/ 48 w 104"/>
                <a:gd name="T91" fmla="*/ 6 h 239"/>
                <a:gd name="T92" fmla="*/ 48 w 104"/>
                <a:gd name="T93" fmla="*/ 13 h 239"/>
                <a:gd name="T94" fmla="*/ 40 w 104"/>
                <a:gd name="T95" fmla="*/ 9 h 239"/>
                <a:gd name="T96" fmla="*/ 37 w 104"/>
                <a:gd name="T97" fmla="*/ 13 h 239"/>
                <a:gd name="T98" fmla="*/ 30 w 104"/>
                <a:gd name="T99" fmla="*/ 21 h 239"/>
                <a:gd name="T100" fmla="*/ 23 w 104"/>
                <a:gd name="T101" fmla="*/ 32 h 239"/>
                <a:gd name="T102" fmla="*/ 18 w 104"/>
                <a:gd name="T103" fmla="*/ 41 h 239"/>
                <a:gd name="T104" fmla="*/ 12 w 104"/>
                <a:gd name="T105" fmla="*/ 52 h 239"/>
                <a:gd name="T106" fmla="*/ 8 w 104"/>
                <a:gd name="T107" fmla="*/ 63 h 239"/>
                <a:gd name="T108" fmla="*/ 3 w 104"/>
                <a:gd name="T109" fmla="*/ 80 h 239"/>
                <a:gd name="T110" fmla="*/ 2 w 104"/>
                <a:gd name="T111" fmla="*/ 100 h 239"/>
                <a:gd name="T112" fmla="*/ 6 w 104"/>
                <a:gd name="T113" fmla="*/ 99 h 239"/>
                <a:gd name="T114" fmla="*/ 22 w 104"/>
                <a:gd name="T115" fmla="*/ 116 h 239"/>
                <a:gd name="T116" fmla="*/ 35 w 104"/>
                <a:gd name="T117" fmla="*/ 124 h 239"/>
                <a:gd name="T118" fmla="*/ 44 w 104"/>
                <a:gd name="T119" fmla="*/ 129 h 239"/>
                <a:gd name="T120" fmla="*/ 44 w 104"/>
                <a:gd name="T121" fmla="*/ 141 h 239"/>
                <a:gd name="T122" fmla="*/ 45 w 104"/>
                <a:gd name="T123" fmla="*/ 154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 h="239">
                  <a:moveTo>
                    <a:pt x="49" y="165"/>
                  </a:moveTo>
                  <a:cubicBezTo>
                    <a:pt x="48" y="165"/>
                    <a:pt x="51" y="168"/>
                    <a:pt x="52" y="169"/>
                  </a:cubicBezTo>
                  <a:cubicBezTo>
                    <a:pt x="53" y="170"/>
                    <a:pt x="56" y="175"/>
                    <a:pt x="56" y="176"/>
                  </a:cubicBezTo>
                  <a:cubicBezTo>
                    <a:pt x="57" y="178"/>
                    <a:pt x="57" y="181"/>
                    <a:pt x="56" y="181"/>
                  </a:cubicBezTo>
                  <a:cubicBezTo>
                    <a:pt x="56" y="182"/>
                    <a:pt x="57" y="183"/>
                    <a:pt x="57" y="184"/>
                  </a:cubicBezTo>
                  <a:cubicBezTo>
                    <a:pt x="57" y="184"/>
                    <a:pt x="56" y="189"/>
                    <a:pt x="56" y="191"/>
                  </a:cubicBezTo>
                  <a:cubicBezTo>
                    <a:pt x="57" y="193"/>
                    <a:pt x="54" y="199"/>
                    <a:pt x="54" y="202"/>
                  </a:cubicBezTo>
                  <a:cubicBezTo>
                    <a:pt x="54" y="205"/>
                    <a:pt x="56" y="209"/>
                    <a:pt x="56" y="208"/>
                  </a:cubicBezTo>
                  <a:cubicBezTo>
                    <a:pt x="57" y="208"/>
                    <a:pt x="57" y="211"/>
                    <a:pt x="56" y="212"/>
                  </a:cubicBezTo>
                  <a:cubicBezTo>
                    <a:pt x="55" y="212"/>
                    <a:pt x="54" y="214"/>
                    <a:pt x="55" y="214"/>
                  </a:cubicBezTo>
                  <a:cubicBezTo>
                    <a:pt x="55" y="215"/>
                    <a:pt x="55" y="217"/>
                    <a:pt x="55" y="218"/>
                  </a:cubicBezTo>
                  <a:cubicBezTo>
                    <a:pt x="55" y="219"/>
                    <a:pt x="56" y="225"/>
                    <a:pt x="56" y="226"/>
                  </a:cubicBezTo>
                  <a:cubicBezTo>
                    <a:pt x="56" y="228"/>
                    <a:pt x="58" y="232"/>
                    <a:pt x="59" y="233"/>
                  </a:cubicBezTo>
                  <a:cubicBezTo>
                    <a:pt x="59" y="234"/>
                    <a:pt x="60" y="237"/>
                    <a:pt x="60" y="237"/>
                  </a:cubicBezTo>
                  <a:cubicBezTo>
                    <a:pt x="60" y="237"/>
                    <a:pt x="60" y="238"/>
                    <a:pt x="60" y="238"/>
                  </a:cubicBezTo>
                  <a:cubicBezTo>
                    <a:pt x="60" y="238"/>
                    <a:pt x="62" y="238"/>
                    <a:pt x="63" y="239"/>
                  </a:cubicBezTo>
                  <a:cubicBezTo>
                    <a:pt x="63" y="239"/>
                    <a:pt x="66" y="239"/>
                    <a:pt x="68" y="239"/>
                  </a:cubicBezTo>
                  <a:cubicBezTo>
                    <a:pt x="69" y="239"/>
                    <a:pt x="68" y="237"/>
                    <a:pt x="67" y="237"/>
                  </a:cubicBezTo>
                  <a:cubicBezTo>
                    <a:pt x="67" y="236"/>
                    <a:pt x="66" y="234"/>
                    <a:pt x="66" y="233"/>
                  </a:cubicBezTo>
                  <a:cubicBezTo>
                    <a:pt x="65" y="233"/>
                    <a:pt x="65" y="230"/>
                    <a:pt x="65" y="229"/>
                  </a:cubicBezTo>
                  <a:cubicBezTo>
                    <a:pt x="66" y="228"/>
                    <a:pt x="68" y="227"/>
                    <a:pt x="68" y="226"/>
                  </a:cubicBezTo>
                  <a:cubicBezTo>
                    <a:pt x="68" y="225"/>
                    <a:pt x="68" y="222"/>
                    <a:pt x="68" y="222"/>
                  </a:cubicBezTo>
                  <a:cubicBezTo>
                    <a:pt x="67" y="222"/>
                    <a:pt x="68" y="218"/>
                    <a:pt x="68" y="216"/>
                  </a:cubicBezTo>
                  <a:cubicBezTo>
                    <a:pt x="67" y="214"/>
                    <a:pt x="71" y="213"/>
                    <a:pt x="71" y="211"/>
                  </a:cubicBezTo>
                  <a:cubicBezTo>
                    <a:pt x="71" y="210"/>
                    <a:pt x="75" y="208"/>
                    <a:pt x="76" y="207"/>
                  </a:cubicBezTo>
                  <a:cubicBezTo>
                    <a:pt x="77" y="207"/>
                    <a:pt x="78" y="203"/>
                    <a:pt x="77" y="202"/>
                  </a:cubicBezTo>
                  <a:cubicBezTo>
                    <a:pt x="77" y="201"/>
                    <a:pt x="79" y="200"/>
                    <a:pt x="79" y="200"/>
                  </a:cubicBezTo>
                  <a:cubicBezTo>
                    <a:pt x="80" y="200"/>
                    <a:pt x="81" y="199"/>
                    <a:pt x="82" y="199"/>
                  </a:cubicBezTo>
                  <a:cubicBezTo>
                    <a:pt x="82" y="199"/>
                    <a:pt x="83" y="198"/>
                    <a:pt x="83" y="197"/>
                  </a:cubicBezTo>
                  <a:cubicBezTo>
                    <a:pt x="84" y="197"/>
                    <a:pt x="85" y="192"/>
                    <a:pt x="86" y="192"/>
                  </a:cubicBezTo>
                  <a:cubicBezTo>
                    <a:pt x="87" y="191"/>
                    <a:pt x="88" y="188"/>
                    <a:pt x="88" y="187"/>
                  </a:cubicBezTo>
                  <a:cubicBezTo>
                    <a:pt x="88" y="187"/>
                    <a:pt x="89" y="184"/>
                    <a:pt x="90" y="184"/>
                  </a:cubicBezTo>
                  <a:cubicBezTo>
                    <a:pt x="90" y="183"/>
                    <a:pt x="94" y="181"/>
                    <a:pt x="95" y="181"/>
                  </a:cubicBezTo>
                  <a:cubicBezTo>
                    <a:pt x="95" y="181"/>
                    <a:pt x="96" y="175"/>
                    <a:pt x="96" y="173"/>
                  </a:cubicBezTo>
                  <a:cubicBezTo>
                    <a:pt x="97" y="171"/>
                    <a:pt x="98" y="168"/>
                    <a:pt x="98" y="167"/>
                  </a:cubicBezTo>
                  <a:cubicBezTo>
                    <a:pt x="98" y="167"/>
                    <a:pt x="99" y="166"/>
                    <a:pt x="99" y="166"/>
                  </a:cubicBezTo>
                  <a:cubicBezTo>
                    <a:pt x="100" y="166"/>
                    <a:pt x="100" y="163"/>
                    <a:pt x="101" y="162"/>
                  </a:cubicBezTo>
                  <a:cubicBezTo>
                    <a:pt x="101" y="162"/>
                    <a:pt x="103" y="159"/>
                    <a:pt x="104" y="159"/>
                  </a:cubicBezTo>
                  <a:cubicBezTo>
                    <a:pt x="104" y="158"/>
                    <a:pt x="104" y="156"/>
                    <a:pt x="104" y="155"/>
                  </a:cubicBezTo>
                  <a:cubicBezTo>
                    <a:pt x="104" y="155"/>
                    <a:pt x="104" y="155"/>
                    <a:pt x="104" y="154"/>
                  </a:cubicBezTo>
                  <a:cubicBezTo>
                    <a:pt x="104" y="152"/>
                    <a:pt x="104" y="152"/>
                    <a:pt x="104" y="152"/>
                  </a:cubicBezTo>
                  <a:cubicBezTo>
                    <a:pt x="104" y="150"/>
                    <a:pt x="102" y="148"/>
                    <a:pt x="101" y="148"/>
                  </a:cubicBezTo>
                  <a:cubicBezTo>
                    <a:pt x="101" y="149"/>
                    <a:pt x="98" y="147"/>
                    <a:pt x="97" y="146"/>
                  </a:cubicBezTo>
                  <a:cubicBezTo>
                    <a:pt x="96" y="146"/>
                    <a:pt x="93" y="145"/>
                    <a:pt x="93" y="145"/>
                  </a:cubicBezTo>
                  <a:cubicBezTo>
                    <a:pt x="92" y="145"/>
                    <a:pt x="89" y="143"/>
                    <a:pt x="88" y="143"/>
                  </a:cubicBezTo>
                  <a:cubicBezTo>
                    <a:pt x="87" y="143"/>
                    <a:pt x="84" y="142"/>
                    <a:pt x="84" y="142"/>
                  </a:cubicBezTo>
                  <a:cubicBezTo>
                    <a:pt x="83" y="141"/>
                    <a:pt x="82" y="137"/>
                    <a:pt x="80" y="136"/>
                  </a:cubicBezTo>
                  <a:cubicBezTo>
                    <a:pt x="78" y="134"/>
                    <a:pt x="74" y="131"/>
                    <a:pt x="73" y="130"/>
                  </a:cubicBezTo>
                  <a:cubicBezTo>
                    <a:pt x="73" y="129"/>
                    <a:pt x="68" y="126"/>
                    <a:pt x="67" y="125"/>
                  </a:cubicBezTo>
                  <a:cubicBezTo>
                    <a:pt x="66" y="125"/>
                    <a:pt x="64" y="124"/>
                    <a:pt x="63" y="125"/>
                  </a:cubicBezTo>
                  <a:cubicBezTo>
                    <a:pt x="63" y="125"/>
                    <a:pt x="61" y="122"/>
                    <a:pt x="61" y="122"/>
                  </a:cubicBezTo>
                  <a:cubicBezTo>
                    <a:pt x="60" y="121"/>
                    <a:pt x="57" y="120"/>
                    <a:pt x="57" y="121"/>
                  </a:cubicBezTo>
                  <a:cubicBezTo>
                    <a:pt x="57" y="122"/>
                    <a:pt x="55" y="121"/>
                    <a:pt x="55" y="121"/>
                  </a:cubicBezTo>
                  <a:cubicBezTo>
                    <a:pt x="54" y="120"/>
                    <a:pt x="53" y="121"/>
                    <a:pt x="52" y="121"/>
                  </a:cubicBezTo>
                  <a:cubicBezTo>
                    <a:pt x="52" y="121"/>
                    <a:pt x="49" y="125"/>
                    <a:pt x="48" y="126"/>
                  </a:cubicBezTo>
                  <a:cubicBezTo>
                    <a:pt x="47" y="126"/>
                    <a:pt x="46" y="125"/>
                    <a:pt x="45" y="125"/>
                  </a:cubicBezTo>
                  <a:cubicBezTo>
                    <a:pt x="45" y="124"/>
                    <a:pt x="42" y="125"/>
                    <a:pt x="42" y="126"/>
                  </a:cubicBezTo>
                  <a:cubicBezTo>
                    <a:pt x="41" y="126"/>
                    <a:pt x="39" y="122"/>
                    <a:pt x="40" y="120"/>
                  </a:cubicBezTo>
                  <a:cubicBezTo>
                    <a:pt x="40" y="118"/>
                    <a:pt x="38" y="115"/>
                    <a:pt x="36" y="114"/>
                  </a:cubicBezTo>
                  <a:cubicBezTo>
                    <a:pt x="35" y="114"/>
                    <a:pt x="34" y="110"/>
                    <a:pt x="35" y="109"/>
                  </a:cubicBezTo>
                  <a:cubicBezTo>
                    <a:pt x="35" y="108"/>
                    <a:pt x="32" y="107"/>
                    <a:pt x="31" y="107"/>
                  </a:cubicBezTo>
                  <a:cubicBezTo>
                    <a:pt x="30" y="106"/>
                    <a:pt x="28" y="109"/>
                    <a:pt x="28" y="109"/>
                  </a:cubicBezTo>
                  <a:cubicBezTo>
                    <a:pt x="28" y="110"/>
                    <a:pt x="20" y="108"/>
                    <a:pt x="21" y="104"/>
                  </a:cubicBezTo>
                  <a:cubicBezTo>
                    <a:pt x="22" y="100"/>
                    <a:pt x="25" y="95"/>
                    <a:pt x="26" y="95"/>
                  </a:cubicBezTo>
                  <a:cubicBezTo>
                    <a:pt x="27" y="94"/>
                    <a:pt x="32" y="94"/>
                    <a:pt x="33" y="94"/>
                  </a:cubicBezTo>
                  <a:cubicBezTo>
                    <a:pt x="34" y="95"/>
                    <a:pt x="35" y="94"/>
                    <a:pt x="35" y="94"/>
                  </a:cubicBezTo>
                  <a:cubicBezTo>
                    <a:pt x="35" y="94"/>
                    <a:pt x="39" y="94"/>
                    <a:pt x="40" y="95"/>
                  </a:cubicBezTo>
                  <a:cubicBezTo>
                    <a:pt x="41" y="95"/>
                    <a:pt x="43" y="99"/>
                    <a:pt x="44" y="100"/>
                  </a:cubicBezTo>
                  <a:cubicBezTo>
                    <a:pt x="45" y="101"/>
                    <a:pt x="45" y="97"/>
                    <a:pt x="46" y="96"/>
                  </a:cubicBezTo>
                  <a:cubicBezTo>
                    <a:pt x="46" y="96"/>
                    <a:pt x="45" y="93"/>
                    <a:pt x="45" y="93"/>
                  </a:cubicBezTo>
                  <a:cubicBezTo>
                    <a:pt x="44" y="92"/>
                    <a:pt x="47" y="87"/>
                    <a:pt x="48" y="86"/>
                  </a:cubicBezTo>
                  <a:cubicBezTo>
                    <a:pt x="50" y="85"/>
                    <a:pt x="52" y="82"/>
                    <a:pt x="52" y="82"/>
                  </a:cubicBezTo>
                  <a:cubicBezTo>
                    <a:pt x="52" y="81"/>
                    <a:pt x="53" y="81"/>
                    <a:pt x="54" y="81"/>
                  </a:cubicBezTo>
                  <a:cubicBezTo>
                    <a:pt x="54" y="80"/>
                    <a:pt x="54" y="76"/>
                    <a:pt x="54" y="75"/>
                  </a:cubicBezTo>
                  <a:cubicBezTo>
                    <a:pt x="55" y="74"/>
                    <a:pt x="58" y="72"/>
                    <a:pt x="59" y="72"/>
                  </a:cubicBezTo>
                  <a:cubicBezTo>
                    <a:pt x="60" y="72"/>
                    <a:pt x="61" y="69"/>
                    <a:pt x="61" y="68"/>
                  </a:cubicBezTo>
                  <a:cubicBezTo>
                    <a:pt x="60" y="68"/>
                    <a:pt x="63" y="65"/>
                    <a:pt x="65" y="65"/>
                  </a:cubicBezTo>
                  <a:cubicBezTo>
                    <a:pt x="67" y="64"/>
                    <a:pt x="68" y="66"/>
                    <a:pt x="68" y="66"/>
                  </a:cubicBezTo>
                  <a:cubicBezTo>
                    <a:pt x="68" y="66"/>
                    <a:pt x="70" y="65"/>
                    <a:pt x="71" y="64"/>
                  </a:cubicBezTo>
                  <a:cubicBezTo>
                    <a:pt x="72" y="63"/>
                    <a:pt x="71" y="61"/>
                    <a:pt x="70" y="61"/>
                  </a:cubicBezTo>
                  <a:cubicBezTo>
                    <a:pt x="70" y="60"/>
                    <a:pt x="70" y="58"/>
                    <a:pt x="71" y="58"/>
                  </a:cubicBezTo>
                  <a:cubicBezTo>
                    <a:pt x="72" y="57"/>
                    <a:pt x="73" y="55"/>
                    <a:pt x="72" y="55"/>
                  </a:cubicBezTo>
                  <a:cubicBezTo>
                    <a:pt x="72" y="54"/>
                    <a:pt x="76" y="55"/>
                    <a:pt x="77" y="54"/>
                  </a:cubicBezTo>
                  <a:cubicBezTo>
                    <a:pt x="79" y="53"/>
                    <a:pt x="78" y="57"/>
                    <a:pt x="77" y="58"/>
                  </a:cubicBezTo>
                  <a:cubicBezTo>
                    <a:pt x="76" y="60"/>
                    <a:pt x="77" y="61"/>
                    <a:pt x="78" y="61"/>
                  </a:cubicBezTo>
                  <a:cubicBezTo>
                    <a:pt x="79" y="60"/>
                    <a:pt x="79" y="61"/>
                    <a:pt x="80" y="62"/>
                  </a:cubicBezTo>
                  <a:cubicBezTo>
                    <a:pt x="80" y="62"/>
                    <a:pt x="81" y="61"/>
                    <a:pt x="82" y="62"/>
                  </a:cubicBezTo>
                  <a:cubicBezTo>
                    <a:pt x="83" y="62"/>
                    <a:pt x="84" y="61"/>
                    <a:pt x="84" y="60"/>
                  </a:cubicBezTo>
                  <a:cubicBezTo>
                    <a:pt x="84" y="59"/>
                    <a:pt x="81" y="57"/>
                    <a:pt x="81" y="56"/>
                  </a:cubicBezTo>
                  <a:cubicBezTo>
                    <a:pt x="81" y="56"/>
                    <a:pt x="81" y="50"/>
                    <a:pt x="81" y="49"/>
                  </a:cubicBezTo>
                  <a:cubicBezTo>
                    <a:pt x="80" y="48"/>
                    <a:pt x="79" y="46"/>
                    <a:pt x="78" y="46"/>
                  </a:cubicBezTo>
                  <a:cubicBezTo>
                    <a:pt x="78" y="47"/>
                    <a:pt x="77" y="43"/>
                    <a:pt x="76" y="43"/>
                  </a:cubicBezTo>
                  <a:cubicBezTo>
                    <a:pt x="75" y="42"/>
                    <a:pt x="75" y="40"/>
                    <a:pt x="75" y="40"/>
                  </a:cubicBezTo>
                  <a:cubicBezTo>
                    <a:pt x="75" y="39"/>
                    <a:pt x="73" y="37"/>
                    <a:pt x="72" y="35"/>
                  </a:cubicBezTo>
                  <a:cubicBezTo>
                    <a:pt x="71" y="34"/>
                    <a:pt x="70" y="34"/>
                    <a:pt x="70" y="35"/>
                  </a:cubicBezTo>
                  <a:cubicBezTo>
                    <a:pt x="70" y="35"/>
                    <a:pt x="68" y="35"/>
                    <a:pt x="68" y="35"/>
                  </a:cubicBezTo>
                  <a:cubicBezTo>
                    <a:pt x="67" y="35"/>
                    <a:pt x="66" y="32"/>
                    <a:pt x="66" y="31"/>
                  </a:cubicBezTo>
                  <a:cubicBezTo>
                    <a:pt x="66" y="30"/>
                    <a:pt x="63" y="30"/>
                    <a:pt x="62" y="29"/>
                  </a:cubicBezTo>
                  <a:cubicBezTo>
                    <a:pt x="62" y="28"/>
                    <a:pt x="59" y="29"/>
                    <a:pt x="59" y="28"/>
                  </a:cubicBezTo>
                  <a:cubicBezTo>
                    <a:pt x="59" y="27"/>
                    <a:pt x="57" y="27"/>
                    <a:pt x="56" y="27"/>
                  </a:cubicBezTo>
                  <a:cubicBezTo>
                    <a:pt x="56" y="27"/>
                    <a:pt x="56" y="35"/>
                    <a:pt x="56" y="37"/>
                  </a:cubicBezTo>
                  <a:cubicBezTo>
                    <a:pt x="55" y="40"/>
                    <a:pt x="53" y="41"/>
                    <a:pt x="53" y="41"/>
                  </a:cubicBezTo>
                  <a:cubicBezTo>
                    <a:pt x="52" y="41"/>
                    <a:pt x="53" y="43"/>
                    <a:pt x="53" y="43"/>
                  </a:cubicBezTo>
                  <a:cubicBezTo>
                    <a:pt x="53" y="43"/>
                    <a:pt x="52" y="45"/>
                    <a:pt x="51" y="47"/>
                  </a:cubicBezTo>
                  <a:cubicBezTo>
                    <a:pt x="51" y="49"/>
                    <a:pt x="50" y="47"/>
                    <a:pt x="49" y="45"/>
                  </a:cubicBezTo>
                  <a:cubicBezTo>
                    <a:pt x="49" y="44"/>
                    <a:pt x="47" y="42"/>
                    <a:pt x="47" y="42"/>
                  </a:cubicBezTo>
                  <a:cubicBezTo>
                    <a:pt x="47" y="43"/>
                    <a:pt x="46" y="42"/>
                    <a:pt x="45" y="42"/>
                  </a:cubicBezTo>
                  <a:cubicBezTo>
                    <a:pt x="45" y="42"/>
                    <a:pt x="42" y="40"/>
                    <a:pt x="40" y="40"/>
                  </a:cubicBezTo>
                  <a:cubicBezTo>
                    <a:pt x="39" y="39"/>
                    <a:pt x="38" y="35"/>
                    <a:pt x="38" y="35"/>
                  </a:cubicBezTo>
                  <a:cubicBezTo>
                    <a:pt x="37" y="34"/>
                    <a:pt x="38" y="34"/>
                    <a:pt x="37" y="33"/>
                  </a:cubicBezTo>
                  <a:cubicBezTo>
                    <a:pt x="37" y="33"/>
                    <a:pt x="40" y="30"/>
                    <a:pt x="41" y="30"/>
                  </a:cubicBezTo>
                  <a:cubicBezTo>
                    <a:pt x="41" y="29"/>
                    <a:pt x="44" y="25"/>
                    <a:pt x="45" y="24"/>
                  </a:cubicBezTo>
                  <a:cubicBezTo>
                    <a:pt x="46" y="24"/>
                    <a:pt x="47" y="22"/>
                    <a:pt x="47" y="21"/>
                  </a:cubicBezTo>
                  <a:cubicBezTo>
                    <a:pt x="47" y="21"/>
                    <a:pt x="51" y="20"/>
                    <a:pt x="53" y="19"/>
                  </a:cubicBezTo>
                  <a:cubicBezTo>
                    <a:pt x="54" y="19"/>
                    <a:pt x="55" y="15"/>
                    <a:pt x="55" y="14"/>
                  </a:cubicBezTo>
                  <a:cubicBezTo>
                    <a:pt x="55" y="13"/>
                    <a:pt x="54" y="11"/>
                    <a:pt x="54" y="11"/>
                  </a:cubicBezTo>
                  <a:cubicBezTo>
                    <a:pt x="53" y="11"/>
                    <a:pt x="56" y="10"/>
                    <a:pt x="56" y="11"/>
                  </a:cubicBezTo>
                  <a:cubicBezTo>
                    <a:pt x="57" y="11"/>
                    <a:pt x="60" y="10"/>
                    <a:pt x="61" y="11"/>
                  </a:cubicBezTo>
                  <a:cubicBezTo>
                    <a:pt x="62" y="11"/>
                    <a:pt x="63" y="12"/>
                    <a:pt x="65" y="13"/>
                  </a:cubicBezTo>
                  <a:cubicBezTo>
                    <a:pt x="65" y="13"/>
                    <a:pt x="65" y="13"/>
                    <a:pt x="65" y="16"/>
                  </a:cubicBezTo>
                  <a:cubicBezTo>
                    <a:pt x="64" y="20"/>
                    <a:pt x="64" y="20"/>
                    <a:pt x="64" y="20"/>
                  </a:cubicBezTo>
                  <a:cubicBezTo>
                    <a:pt x="60" y="22"/>
                    <a:pt x="59" y="24"/>
                    <a:pt x="61" y="24"/>
                  </a:cubicBezTo>
                  <a:cubicBezTo>
                    <a:pt x="62" y="24"/>
                    <a:pt x="68" y="27"/>
                    <a:pt x="69" y="28"/>
                  </a:cubicBezTo>
                  <a:cubicBezTo>
                    <a:pt x="71" y="29"/>
                    <a:pt x="72" y="26"/>
                    <a:pt x="72" y="25"/>
                  </a:cubicBezTo>
                  <a:cubicBezTo>
                    <a:pt x="73" y="25"/>
                    <a:pt x="73" y="22"/>
                    <a:pt x="72" y="21"/>
                  </a:cubicBezTo>
                  <a:cubicBezTo>
                    <a:pt x="72" y="21"/>
                    <a:pt x="74" y="21"/>
                    <a:pt x="75" y="21"/>
                  </a:cubicBezTo>
                  <a:cubicBezTo>
                    <a:pt x="75" y="22"/>
                    <a:pt x="76" y="21"/>
                    <a:pt x="77" y="20"/>
                  </a:cubicBezTo>
                  <a:cubicBezTo>
                    <a:pt x="77" y="20"/>
                    <a:pt x="77" y="18"/>
                    <a:pt x="78" y="17"/>
                  </a:cubicBezTo>
                  <a:cubicBezTo>
                    <a:pt x="78" y="17"/>
                    <a:pt x="77" y="16"/>
                    <a:pt x="77" y="16"/>
                  </a:cubicBezTo>
                  <a:cubicBezTo>
                    <a:pt x="76" y="15"/>
                    <a:pt x="74" y="14"/>
                    <a:pt x="73" y="14"/>
                  </a:cubicBezTo>
                  <a:cubicBezTo>
                    <a:pt x="72" y="13"/>
                    <a:pt x="72" y="11"/>
                    <a:pt x="72" y="11"/>
                  </a:cubicBezTo>
                  <a:cubicBezTo>
                    <a:pt x="73" y="11"/>
                    <a:pt x="72" y="8"/>
                    <a:pt x="72" y="8"/>
                  </a:cubicBezTo>
                  <a:cubicBezTo>
                    <a:pt x="71" y="7"/>
                    <a:pt x="68" y="6"/>
                    <a:pt x="67" y="6"/>
                  </a:cubicBezTo>
                  <a:cubicBezTo>
                    <a:pt x="67" y="6"/>
                    <a:pt x="66" y="4"/>
                    <a:pt x="65" y="4"/>
                  </a:cubicBezTo>
                  <a:cubicBezTo>
                    <a:pt x="64" y="3"/>
                    <a:pt x="61" y="3"/>
                    <a:pt x="60" y="3"/>
                  </a:cubicBezTo>
                  <a:cubicBezTo>
                    <a:pt x="59" y="3"/>
                    <a:pt x="57" y="1"/>
                    <a:pt x="56" y="1"/>
                  </a:cubicBezTo>
                  <a:cubicBezTo>
                    <a:pt x="54" y="2"/>
                    <a:pt x="53" y="0"/>
                    <a:pt x="52" y="0"/>
                  </a:cubicBezTo>
                  <a:cubicBezTo>
                    <a:pt x="52" y="0"/>
                    <a:pt x="48" y="4"/>
                    <a:pt x="48" y="6"/>
                  </a:cubicBezTo>
                  <a:cubicBezTo>
                    <a:pt x="48" y="9"/>
                    <a:pt x="49" y="11"/>
                    <a:pt x="50" y="11"/>
                  </a:cubicBezTo>
                  <a:cubicBezTo>
                    <a:pt x="51" y="12"/>
                    <a:pt x="50" y="14"/>
                    <a:pt x="49" y="15"/>
                  </a:cubicBezTo>
                  <a:cubicBezTo>
                    <a:pt x="49" y="15"/>
                    <a:pt x="47" y="14"/>
                    <a:pt x="48" y="13"/>
                  </a:cubicBezTo>
                  <a:cubicBezTo>
                    <a:pt x="48" y="13"/>
                    <a:pt x="46" y="10"/>
                    <a:pt x="46" y="9"/>
                  </a:cubicBezTo>
                  <a:cubicBezTo>
                    <a:pt x="45" y="8"/>
                    <a:pt x="43" y="7"/>
                    <a:pt x="42" y="7"/>
                  </a:cubicBezTo>
                  <a:cubicBezTo>
                    <a:pt x="41" y="8"/>
                    <a:pt x="41" y="8"/>
                    <a:pt x="40" y="9"/>
                  </a:cubicBezTo>
                  <a:cubicBezTo>
                    <a:pt x="40" y="10"/>
                    <a:pt x="40" y="11"/>
                    <a:pt x="40" y="12"/>
                  </a:cubicBezTo>
                  <a:cubicBezTo>
                    <a:pt x="40" y="14"/>
                    <a:pt x="38" y="14"/>
                    <a:pt x="38" y="13"/>
                  </a:cubicBezTo>
                  <a:cubicBezTo>
                    <a:pt x="38" y="13"/>
                    <a:pt x="37" y="13"/>
                    <a:pt x="37" y="13"/>
                  </a:cubicBezTo>
                  <a:cubicBezTo>
                    <a:pt x="36" y="14"/>
                    <a:pt x="35" y="15"/>
                    <a:pt x="34" y="15"/>
                  </a:cubicBezTo>
                  <a:cubicBezTo>
                    <a:pt x="34" y="16"/>
                    <a:pt x="33" y="17"/>
                    <a:pt x="32" y="18"/>
                  </a:cubicBezTo>
                  <a:cubicBezTo>
                    <a:pt x="32" y="19"/>
                    <a:pt x="31" y="20"/>
                    <a:pt x="30" y="21"/>
                  </a:cubicBezTo>
                  <a:cubicBezTo>
                    <a:pt x="30" y="22"/>
                    <a:pt x="29" y="23"/>
                    <a:pt x="28" y="24"/>
                  </a:cubicBezTo>
                  <a:cubicBezTo>
                    <a:pt x="27" y="25"/>
                    <a:pt x="27" y="26"/>
                    <a:pt x="26" y="28"/>
                  </a:cubicBezTo>
                  <a:cubicBezTo>
                    <a:pt x="25" y="29"/>
                    <a:pt x="24" y="30"/>
                    <a:pt x="23" y="32"/>
                  </a:cubicBezTo>
                  <a:cubicBezTo>
                    <a:pt x="22" y="33"/>
                    <a:pt x="22" y="34"/>
                    <a:pt x="21" y="35"/>
                  </a:cubicBezTo>
                  <a:cubicBezTo>
                    <a:pt x="21" y="36"/>
                    <a:pt x="20" y="37"/>
                    <a:pt x="20" y="37"/>
                  </a:cubicBezTo>
                  <a:cubicBezTo>
                    <a:pt x="19" y="39"/>
                    <a:pt x="18" y="40"/>
                    <a:pt x="18" y="41"/>
                  </a:cubicBezTo>
                  <a:cubicBezTo>
                    <a:pt x="17" y="42"/>
                    <a:pt x="17" y="42"/>
                    <a:pt x="17" y="43"/>
                  </a:cubicBezTo>
                  <a:cubicBezTo>
                    <a:pt x="15" y="46"/>
                    <a:pt x="14" y="49"/>
                    <a:pt x="13" y="52"/>
                  </a:cubicBezTo>
                  <a:cubicBezTo>
                    <a:pt x="13" y="52"/>
                    <a:pt x="12" y="52"/>
                    <a:pt x="12" y="52"/>
                  </a:cubicBezTo>
                  <a:cubicBezTo>
                    <a:pt x="12" y="53"/>
                    <a:pt x="11" y="55"/>
                    <a:pt x="11" y="56"/>
                  </a:cubicBezTo>
                  <a:cubicBezTo>
                    <a:pt x="10" y="57"/>
                    <a:pt x="10" y="58"/>
                    <a:pt x="10" y="58"/>
                  </a:cubicBezTo>
                  <a:cubicBezTo>
                    <a:pt x="9" y="60"/>
                    <a:pt x="9" y="61"/>
                    <a:pt x="8" y="63"/>
                  </a:cubicBezTo>
                  <a:cubicBezTo>
                    <a:pt x="8" y="63"/>
                    <a:pt x="8" y="63"/>
                    <a:pt x="8" y="63"/>
                  </a:cubicBezTo>
                  <a:cubicBezTo>
                    <a:pt x="6" y="69"/>
                    <a:pt x="5" y="74"/>
                    <a:pt x="3" y="79"/>
                  </a:cubicBezTo>
                  <a:cubicBezTo>
                    <a:pt x="3" y="80"/>
                    <a:pt x="3" y="80"/>
                    <a:pt x="3" y="80"/>
                  </a:cubicBezTo>
                  <a:cubicBezTo>
                    <a:pt x="2" y="86"/>
                    <a:pt x="1" y="92"/>
                    <a:pt x="0" y="97"/>
                  </a:cubicBezTo>
                  <a:cubicBezTo>
                    <a:pt x="0" y="97"/>
                    <a:pt x="0" y="97"/>
                    <a:pt x="0" y="97"/>
                  </a:cubicBezTo>
                  <a:cubicBezTo>
                    <a:pt x="1" y="98"/>
                    <a:pt x="2" y="99"/>
                    <a:pt x="2" y="100"/>
                  </a:cubicBezTo>
                  <a:cubicBezTo>
                    <a:pt x="3" y="102"/>
                    <a:pt x="5" y="103"/>
                    <a:pt x="5" y="103"/>
                  </a:cubicBezTo>
                  <a:cubicBezTo>
                    <a:pt x="6" y="103"/>
                    <a:pt x="6" y="100"/>
                    <a:pt x="6" y="99"/>
                  </a:cubicBezTo>
                  <a:cubicBezTo>
                    <a:pt x="5" y="99"/>
                    <a:pt x="6" y="98"/>
                    <a:pt x="6" y="99"/>
                  </a:cubicBezTo>
                  <a:cubicBezTo>
                    <a:pt x="6" y="99"/>
                    <a:pt x="9" y="102"/>
                    <a:pt x="9" y="103"/>
                  </a:cubicBezTo>
                  <a:cubicBezTo>
                    <a:pt x="10" y="104"/>
                    <a:pt x="11" y="110"/>
                    <a:pt x="12" y="111"/>
                  </a:cubicBezTo>
                  <a:cubicBezTo>
                    <a:pt x="13" y="113"/>
                    <a:pt x="20" y="115"/>
                    <a:pt x="22" y="116"/>
                  </a:cubicBezTo>
                  <a:cubicBezTo>
                    <a:pt x="24" y="116"/>
                    <a:pt x="27" y="119"/>
                    <a:pt x="28" y="120"/>
                  </a:cubicBezTo>
                  <a:cubicBezTo>
                    <a:pt x="28" y="120"/>
                    <a:pt x="31" y="121"/>
                    <a:pt x="32" y="121"/>
                  </a:cubicBezTo>
                  <a:cubicBezTo>
                    <a:pt x="32" y="121"/>
                    <a:pt x="34" y="123"/>
                    <a:pt x="35" y="124"/>
                  </a:cubicBezTo>
                  <a:cubicBezTo>
                    <a:pt x="35" y="124"/>
                    <a:pt x="36" y="126"/>
                    <a:pt x="36" y="126"/>
                  </a:cubicBezTo>
                  <a:cubicBezTo>
                    <a:pt x="36" y="126"/>
                    <a:pt x="40" y="128"/>
                    <a:pt x="41" y="129"/>
                  </a:cubicBezTo>
                  <a:cubicBezTo>
                    <a:pt x="42" y="130"/>
                    <a:pt x="43" y="130"/>
                    <a:pt x="44" y="129"/>
                  </a:cubicBezTo>
                  <a:cubicBezTo>
                    <a:pt x="44" y="129"/>
                    <a:pt x="45" y="131"/>
                    <a:pt x="45" y="132"/>
                  </a:cubicBezTo>
                  <a:cubicBezTo>
                    <a:pt x="46" y="133"/>
                    <a:pt x="46" y="135"/>
                    <a:pt x="45" y="136"/>
                  </a:cubicBezTo>
                  <a:cubicBezTo>
                    <a:pt x="45" y="136"/>
                    <a:pt x="44" y="140"/>
                    <a:pt x="44" y="141"/>
                  </a:cubicBezTo>
                  <a:cubicBezTo>
                    <a:pt x="43" y="142"/>
                    <a:pt x="42" y="147"/>
                    <a:pt x="42" y="149"/>
                  </a:cubicBezTo>
                  <a:cubicBezTo>
                    <a:pt x="42" y="150"/>
                    <a:pt x="44" y="152"/>
                    <a:pt x="45" y="153"/>
                  </a:cubicBezTo>
                  <a:cubicBezTo>
                    <a:pt x="46" y="153"/>
                    <a:pt x="45" y="154"/>
                    <a:pt x="45" y="154"/>
                  </a:cubicBezTo>
                  <a:cubicBezTo>
                    <a:pt x="44" y="154"/>
                    <a:pt x="44" y="160"/>
                    <a:pt x="46" y="161"/>
                  </a:cubicBezTo>
                  <a:cubicBezTo>
                    <a:pt x="48" y="162"/>
                    <a:pt x="49" y="164"/>
                    <a:pt x="49" y="165"/>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Line 44"/>
            <p:cNvSpPr>
              <a:spLocks noChangeShapeType="1"/>
            </p:cNvSpPr>
            <p:nvPr/>
          </p:nvSpPr>
          <p:spPr bwMode="auto">
            <a:xfrm>
              <a:off x="10593388" y="284956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Line 45"/>
            <p:cNvSpPr>
              <a:spLocks noChangeShapeType="1"/>
            </p:cNvSpPr>
            <p:nvPr/>
          </p:nvSpPr>
          <p:spPr bwMode="auto">
            <a:xfrm>
              <a:off x="10593388" y="284956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46"/>
            <p:cNvSpPr>
              <a:spLocks/>
            </p:cNvSpPr>
            <p:nvPr/>
          </p:nvSpPr>
          <p:spPr bwMode="auto">
            <a:xfrm>
              <a:off x="10420350" y="1979613"/>
              <a:ext cx="325437" cy="220663"/>
            </a:xfrm>
            <a:custGeom>
              <a:avLst/>
              <a:gdLst>
                <a:gd name="T0" fmla="*/ 7 w 34"/>
                <a:gd name="T1" fmla="*/ 23 h 23"/>
                <a:gd name="T2" fmla="*/ 12 w 34"/>
                <a:gd name="T3" fmla="*/ 21 h 23"/>
                <a:gd name="T4" fmla="*/ 12 w 34"/>
                <a:gd name="T5" fmla="*/ 19 h 23"/>
                <a:gd name="T6" fmla="*/ 13 w 34"/>
                <a:gd name="T7" fmla="*/ 19 h 23"/>
                <a:gd name="T8" fmla="*/ 15 w 34"/>
                <a:gd name="T9" fmla="*/ 14 h 23"/>
                <a:gd name="T10" fmla="*/ 22 w 34"/>
                <a:gd name="T11" fmla="*/ 11 h 23"/>
                <a:gd name="T12" fmla="*/ 26 w 34"/>
                <a:gd name="T13" fmla="*/ 8 h 23"/>
                <a:gd name="T14" fmla="*/ 28 w 34"/>
                <a:gd name="T15" fmla="*/ 5 h 23"/>
                <a:gd name="T16" fmla="*/ 32 w 34"/>
                <a:gd name="T17" fmla="*/ 2 h 23"/>
                <a:gd name="T18" fmla="*/ 34 w 34"/>
                <a:gd name="T19" fmla="*/ 0 h 23"/>
                <a:gd name="T20" fmla="*/ 20 w 34"/>
                <a:gd name="T21" fmla="*/ 7 h 23"/>
                <a:gd name="T22" fmla="*/ 20 w 34"/>
                <a:gd name="T23" fmla="*/ 7 h 23"/>
                <a:gd name="T24" fmla="*/ 15 w 34"/>
                <a:gd name="T25" fmla="*/ 11 h 23"/>
                <a:gd name="T26" fmla="*/ 11 w 34"/>
                <a:gd name="T27" fmla="*/ 14 h 23"/>
                <a:gd name="T28" fmla="*/ 10 w 34"/>
                <a:gd name="T29" fmla="*/ 15 h 23"/>
                <a:gd name="T30" fmla="*/ 6 w 34"/>
                <a:gd name="T31" fmla="*/ 19 h 23"/>
                <a:gd name="T32" fmla="*/ 5 w 34"/>
                <a:gd name="T33" fmla="*/ 19 h 23"/>
                <a:gd name="T34" fmla="*/ 0 w 34"/>
                <a:gd name="T35" fmla="*/ 23 h 23"/>
                <a:gd name="T36" fmla="*/ 7 w 34"/>
                <a:gd name="T3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23">
                  <a:moveTo>
                    <a:pt x="7" y="23"/>
                  </a:moveTo>
                  <a:cubicBezTo>
                    <a:pt x="9" y="22"/>
                    <a:pt x="12" y="22"/>
                    <a:pt x="12" y="21"/>
                  </a:cubicBezTo>
                  <a:cubicBezTo>
                    <a:pt x="12" y="21"/>
                    <a:pt x="12" y="19"/>
                    <a:pt x="12" y="19"/>
                  </a:cubicBezTo>
                  <a:cubicBezTo>
                    <a:pt x="12" y="19"/>
                    <a:pt x="12" y="19"/>
                    <a:pt x="13" y="19"/>
                  </a:cubicBezTo>
                  <a:cubicBezTo>
                    <a:pt x="13" y="19"/>
                    <a:pt x="15" y="15"/>
                    <a:pt x="15" y="14"/>
                  </a:cubicBezTo>
                  <a:cubicBezTo>
                    <a:pt x="16" y="13"/>
                    <a:pt x="21" y="12"/>
                    <a:pt x="22" y="11"/>
                  </a:cubicBezTo>
                  <a:cubicBezTo>
                    <a:pt x="23" y="10"/>
                    <a:pt x="25" y="8"/>
                    <a:pt x="26" y="8"/>
                  </a:cubicBezTo>
                  <a:cubicBezTo>
                    <a:pt x="27" y="8"/>
                    <a:pt x="28" y="6"/>
                    <a:pt x="28" y="5"/>
                  </a:cubicBezTo>
                  <a:cubicBezTo>
                    <a:pt x="28" y="5"/>
                    <a:pt x="31" y="3"/>
                    <a:pt x="32" y="2"/>
                  </a:cubicBezTo>
                  <a:cubicBezTo>
                    <a:pt x="33" y="2"/>
                    <a:pt x="34" y="0"/>
                    <a:pt x="34" y="0"/>
                  </a:cubicBezTo>
                  <a:cubicBezTo>
                    <a:pt x="33" y="0"/>
                    <a:pt x="26" y="4"/>
                    <a:pt x="20" y="7"/>
                  </a:cubicBezTo>
                  <a:cubicBezTo>
                    <a:pt x="20" y="7"/>
                    <a:pt x="20" y="7"/>
                    <a:pt x="20" y="7"/>
                  </a:cubicBezTo>
                  <a:cubicBezTo>
                    <a:pt x="18" y="9"/>
                    <a:pt x="17" y="10"/>
                    <a:pt x="15" y="11"/>
                  </a:cubicBezTo>
                  <a:cubicBezTo>
                    <a:pt x="14" y="12"/>
                    <a:pt x="13" y="13"/>
                    <a:pt x="11" y="14"/>
                  </a:cubicBezTo>
                  <a:cubicBezTo>
                    <a:pt x="11" y="14"/>
                    <a:pt x="10" y="15"/>
                    <a:pt x="10" y="15"/>
                  </a:cubicBezTo>
                  <a:cubicBezTo>
                    <a:pt x="8" y="16"/>
                    <a:pt x="7" y="17"/>
                    <a:pt x="6" y="19"/>
                  </a:cubicBezTo>
                  <a:cubicBezTo>
                    <a:pt x="5" y="19"/>
                    <a:pt x="5" y="19"/>
                    <a:pt x="5" y="19"/>
                  </a:cubicBezTo>
                  <a:cubicBezTo>
                    <a:pt x="3" y="21"/>
                    <a:pt x="2" y="22"/>
                    <a:pt x="0" y="23"/>
                  </a:cubicBezTo>
                  <a:cubicBezTo>
                    <a:pt x="2" y="23"/>
                    <a:pt x="5" y="23"/>
                    <a:pt x="7" y="23"/>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47"/>
            <p:cNvSpPr>
              <a:spLocks/>
            </p:cNvSpPr>
            <p:nvPr/>
          </p:nvSpPr>
          <p:spPr bwMode="auto">
            <a:xfrm>
              <a:off x="11166475" y="2333625"/>
              <a:ext cx="315912" cy="658813"/>
            </a:xfrm>
            <a:custGeom>
              <a:avLst/>
              <a:gdLst>
                <a:gd name="T0" fmla="*/ 31 w 33"/>
                <a:gd name="T1" fmla="*/ 65 h 69"/>
                <a:gd name="T2" fmla="*/ 31 w 33"/>
                <a:gd name="T3" fmla="*/ 67 h 69"/>
                <a:gd name="T4" fmla="*/ 33 w 33"/>
                <a:gd name="T5" fmla="*/ 65 h 69"/>
                <a:gd name="T6" fmla="*/ 33 w 33"/>
                <a:gd name="T7" fmla="*/ 56 h 69"/>
                <a:gd name="T8" fmla="*/ 33 w 33"/>
                <a:gd name="T9" fmla="*/ 56 h 69"/>
                <a:gd name="T10" fmla="*/ 33 w 33"/>
                <a:gd name="T11" fmla="*/ 55 h 69"/>
                <a:gd name="T12" fmla="*/ 33 w 33"/>
                <a:gd name="T13" fmla="*/ 0 h 69"/>
                <a:gd name="T14" fmla="*/ 31 w 33"/>
                <a:gd name="T15" fmla="*/ 2 h 69"/>
                <a:gd name="T16" fmla="*/ 27 w 33"/>
                <a:gd name="T17" fmla="*/ 9 h 69"/>
                <a:gd name="T18" fmla="*/ 24 w 33"/>
                <a:gd name="T19" fmla="*/ 10 h 69"/>
                <a:gd name="T20" fmla="*/ 23 w 33"/>
                <a:gd name="T21" fmla="*/ 12 h 69"/>
                <a:gd name="T22" fmla="*/ 19 w 33"/>
                <a:gd name="T23" fmla="*/ 16 h 69"/>
                <a:gd name="T24" fmla="*/ 20 w 33"/>
                <a:gd name="T25" fmla="*/ 23 h 69"/>
                <a:gd name="T26" fmla="*/ 22 w 33"/>
                <a:gd name="T27" fmla="*/ 27 h 69"/>
                <a:gd name="T28" fmla="*/ 22 w 33"/>
                <a:gd name="T29" fmla="*/ 31 h 69"/>
                <a:gd name="T30" fmla="*/ 23 w 33"/>
                <a:gd name="T31" fmla="*/ 33 h 69"/>
                <a:gd name="T32" fmla="*/ 19 w 33"/>
                <a:gd name="T33" fmla="*/ 34 h 69"/>
                <a:gd name="T34" fmla="*/ 17 w 33"/>
                <a:gd name="T35" fmla="*/ 37 h 69"/>
                <a:gd name="T36" fmla="*/ 13 w 33"/>
                <a:gd name="T37" fmla="*/ 39 h 69"/>
                <a:gd name="T38" fmla="*/ 14 w 33"/>
                <a:gd name="T39" fmla="*/ 37 h 69"/>
                <a:gd name="T40" fmla="*/ 14 w 33"/>
                <a:gd name="T41" fmla="*/ 34 h 69"/>
                <a:gd name="T42" fmla="*/ 12 w 33"/>
                <a:gd name="T43" fmla="*/ 28 h 69"/>
                <a:gd name="T44" fmla="*/ 10 w 33"/>
                <a:gd name="T45" fmla="*/ 25 h 69"/>
                <a:gd name="T46" fmla="*/ 10 w 33"/>
                <a:gd name="T47" fmla="*/ 23 h 69"/>
                <a:gd name="T48" fmla="*/ 7 w 33"/>
                <a:gd name="T49" fmla="*/ 23 h 69"/>
                <a:gd name="T50" fmla="*/ 6 w 33"/>
                <a:gd name="T51" fmla="*/ 29 h 69"/>
                <a:gd name="T52" fmla="*/ 7 w 33"/>
                <a:gd name="T53" fmla="*/ 32 h 69"/>
                <a:gd name="T54" fmla="*/ 7 w 33"/>
                <a:gd name="T55" fmla="*/ 35 h 69"/>
                <a:gd name="T56" fmla="*/ 6 w 33"/>
                <a:gd name="T57" fmla="*/ 39 h 69"/>
                <a:gd name="T58" fmla="*/ 5 w 33"/>
                <a:gd name="T59" fmla="*/ 42 h 69"/>
                <a:gd name="T60" fmla="*/ 10 w 33"/>
                <a:gd name="T61" fmla="*/ 42 h 69"/>
                <a:gd name="T62" fmla="*/ 12 w 33"/>
                <a:gd name="T63" fmla="*/ 42 h 69"/>
                <a:gd name="T64" fmla="*/ 9 w 33"/>
                <a:gd name="T65" fmla="*/ 44 h 69"/>
                <a:gd name="T66" fmla="*/ 6 w 33"/>
                <a:gd name="T67" fmla="*/ 47 h 69"/>
                <a:gd name="T68" fmla="*/ 7 w 33"/>
                <a:gd name="T69" fmla="*/ 48 h 69"/>
                <a:gd name="T70" fmla="*/ 10 w 33"/>
                <a:gd name="T71" fmla="*/ 52 h 69"/>
                <a:gd name="T72" fmla="*/ 10 w 33"/>
                <a:gd name="T73" fmla="*/ 55 h 69"/>
                <a:gd name="T74" fmla="*/ 4 w 33"/>
                <a:gd name="T75" fmla="*/ 55 h 69"/>
                <a:gd name="T76" fmla="*/ 0 w 33"/>
                <a:gd name="T77" fmla="*/ 60 h 69"/>
                <a:gd name="T78" fmla="*/ 0 w 33"/>
                <a:gd name="T79" fmla="*/ 66 h 69"/>
                <a:gd name="T80" fmla="*/ 5 w 33"/>
                <a:gd name="T81" fmla="*/ 68 h 69"/>
                <a:gd name="T82" fmla="*/ 9 w 33"/>
                <a:gd name="T83" fmla="*/ 68 h 69"/>
                <a:gd name="T84" fmla="*/ 13 w 33"/>
                <a:gd name="T85" fmla="*/ 63 h 69"/>
                <a:gd name="T86" fmla="*/ 17 w 33"/>
                <a:gd name="T87" fmla="*/ 58 h 69"/>
                <a:gd name="T88" fmla="*/ 22 w 33"/>
                <a:gd name="T89" fmla="*/ 56 h 69"/>
                <a:gd name="T90" fmla="*/ 23 w 33"/>
                <a:gd name="T91" fmla="*/ 61 h 69"/>
                <a:gd name="T92" fmla="*/ 27 w 33"/>
                <a:gd name="T93" fmla="*/ 61 h 69"/>
                <a:gd name="T94" fmla="*/ 27 w 33"/>
                <a:gd name="T95" fmla="*/ 59 h 69"/>
                <a:gd name="T96" fmla="*/ 31 w 33"/>
                <a:gd name="T97" fmla="*/ 62 h 69"/>
                <a:gd name="T98" fmla="*/ 31 w 33"/>
                <a:gd name="T99" fmla="*/ 6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 h="69">
                  <a:moveTo>
                    <a:pt x="31" y="65"/>
                  </a:moveTo>
                  <a:cubicBezTo>
                    <a:pt x="30" y="65"/>
                    <a:pt x="30" y="67"/>
                    <a:pt x="31" y="67"/>
                  </a:cubicBezTo>
                  <a:cubicBezTo>
                    <a:pt x="32" y="67"/>
                    <a:pt x="32" y="66"/>
                    <a:pt x="33" y="65"/>
                  </a:cubicBezTo>
                  <a:cubicBezTo>
                    <a:pt x="33" y="56"/>
                    <a:pt x="33" y="56"/>
                    <a:pt x="33" y="56"/>
                  </a:cubicBezTo>
                  <a:cubicBezTo>
                    <a:pt x="33" y="56"/>
                    <a:pt x="33" y="56"/>
                    <a:pt x="33" y="56"/>
                  </a:cubicBezTo>
                  <a:cubicBezTo>
                    <a:pt x="32" y="55"/>
                    <a:pt x="32" y="55"/>
                    <a:pt x="33" y="55"/>
                  </a:cubicBezTo>
                  <a:cubicBezTo>
                    <a:pt x="33" y="0"/>
                    <a:pt x="33" y="0"/>
                    <a:pt x="33" y="0"/>
                  </a:cubicBezTo>
                  <a:cubicBezTo>
                    <a:pt x="32" y="1"/>
                    <a:pt x="31" y="2"/>
                    <a:pt x="31" y="2"/>
                  </a:cubicBezTo>
                  <a:cubicBezTo>
                    <a:pt x="30" y="3"/>
                    <a:pt x="27" y="7"/>
                    <a:pt x="27" y="9"/>
                  </a:cubicBezTo>
                  <a:cubicBezTo>
                    <a:pt x="26" y="10"/>
                    <a:pt x="25" y="10"/>
                    <a:pt x="24" y="10"/>
                  </a:cubicBezTo>
                  <a:cubicBezTo>
                    <a:pt x="24" y="10"/>
                    <a:pt x="23" y="11"/>
                    <a:pt x="23" y="12"/>
                  </a:cubicBezTo>
                  <a:cubicBezTo>
                    <a:pt x="23" y="12"/>
                    <a:pt x="20" y="14"/>
                    <a:pt x="19" y="16"/>
                  </a:cubicBezTo>
                  <a:cubicBezTo>
                    <a:pt x="19" y="18"/>
                    <a:pt x="20" y="22"/>
                    <a:pt x="20" y="23"/>
                  </a:cubicBezTo>
                  <a:cubicBezTo>
                    <a:pt x="20" y="25"/>
                    <a:pt x="21" y="27"/>
                    <a:pt x="22" y="27"/>
                  </a:cubicBezTo>
                  <a:cubicBezTo>
                    <a:pt x="23" y="27"/>
                    <a:pt x="23" y="30"/>
                    <a:pt x="22" y="31"/>
                  </a:cubicBezTo>
                  <a:cubicBezTo>
                    <a:pt x="22" y="31"/>
                    <a:pt x="23" y="32"/>
                    <a:pt x="23" y="33"/>
                  </a:cubicBezTo>
                  <a:cubicBezTo>
                    <a:pt x="23" y="33"/>
                    <a:pt x="20" y="34"/>
                    <a:pt x="19" y="34"/>
                  </a:cubicBezTo>
                  <a:cubicBezTo>
                    <a:pt x="19" y="35"/>
                    <a:pt x="17" y="36"/>
                    <a:pt x="17" y="37"/>
                  </a:cubicBezTo>
                  <a:cubicBezTo>
                    <a:pt x="17" y="38"/>
                    <a:pt x="14" y="38"/>
                    <a:pt x="13" y="39"/>
                  </a:cubicBezTo>
                  <a:cubicBezTo>
                    <a:pt x="14" y="38"/>
                    <a:pt x="14" y="38"/>
                    <a:pt x="14" y="37"/>
                  </a:cubicBezTo>
                  <a:cubicBezTo>
                    <a:pt x="15" y="36"/>
                    <a:pt x="14" y="35"/>
                    <a:pt x="14" y="34"/>
                  </a:cubicBezTo>
                  <a:cubicBezTo>
                    <a:pt x="13" y="34"/>
                    <a:pt x="13" y="29"/>
                    <a:pt x="12" y="28"/>
                  </a:cubicBezTo>
                  <a:cubicBezTo>
                    <a:pt x="12" y="27"/>
                    <a:pt x="10" y="25"/>
                    <a:pt x="10" y="25"/>
                  </a:cubicBezTo>
                  <a:cubicBezTo>
                    <a:pt x="9" y="25"/>
                    <a:pt x="10" y="24"/>
                    <a:pt x="10" y="23"/>
                  </a:cubicBezTo>
                  <a:cubicBezTo>
                    <a:pt x="10" y="22"/>
                    <a:pt x="8" y="22"/>
                    <a:pt x="7" y="23"/>
                  </a:cubicBezTo>
                  <a:cubicBezTo>
                    <a:pt x="7" y="23"/>
                    <a:pt x="6" y="28"/>
                    <a:pt x="6" y="29"/>
                  </a:cubicBezTo>
                  <a:cubicBezTo>
                    <a:pt x="6" y="30"/>
                    <a:pt x="7" y="32"/>
                    <a:pt x="7" y="32"/>
                  </a:cubicBezTo>
                  <a:cubicBezTo>
                    <a:pt x="8" y="32"/>
                    <a:pt x="8" y="35"/>
                    <a:pt x="7" y="35"/>
                  </a:cubicBezTo>
                  <a:cubicBezTo>
                    <a:pt x="6" y="35"/>
                    <a:pt x="5" y="38"/>
                    <a:pt x="6" y="39"/>
                  </a:cubicBezTo>
                  <a:cubicBezTo>
                    <a:pt x="6" y="40"/>
                    <a:pt x="5" y="41"/>
                    <a:pt x="5" y="42"/>
                  </a:cubicBezTo>
                  <a:cubicBezTo>
                    <a:pt x="4" y="42"/>
                    <a:pt x="8" y="42"/>
                    <a:pt x="10" y="42"/>
                  </a:cubicBezTo>
                  <a:cubicBezTo>
                    <a:pt x="11" y="42"/>
                    <a:pt x="13" y="42"/>
                    <a:pt x="12" y="42"/>
                  </a:cubicBezTo>
                  <a:cubicBezTo>
                    <a:pt x="12" y="43"/>
                    <a:pt x="9" y="43"/>
                    <a:pt x="9" y="44"/>
                  </a:cubicBezTo>
                  <a:cubicBezTo>
                    <a:pt x="8" y="45"/>
                    <a:pt x="6" y="46"/>
                    <a:pt x="6" y="47"/>
                  </a:cubicBezTo>
                  <a:cubicBezTo>
                    <a:pt x="5" y="47"/>
                    <a:pt x="6" y="48"/>
                    <a:pt x="7" y="48"/>
                  </a:cubicBezTo>
                  <a:cubicBezTo>
                    <a:pt x="8" y="48"/>
                    <a:pt x="9" y="51"/>
                    <a:pt x="10" y="52"/>
                  </a:cubicBezTo>
                  <a:cubicBezTo>
                    <a:pt x="10" y="53"/>
                    <a:pt x="10" y="54"/>
                    <a:pt x="10" y="55"/>
                  </a:cubicBezTo>
                  <a:cubicBezTo>
                    <a:pt x="10" y="55"/>
                    <a:pt x="5" y="54"/>
                    <a:pt x="4" y="55"/>
                  </a:cubicBezTo>
                  <a:cubicBezTo>
                    <a:pt x="2" y="55"/>
                    <a:pt x="0" y="59"/>
                    <a:pt x="0" y="60"/>
                  </a:cubicBezTo>
                  <a:cubicBezTo>
                    <a:pt x="0" y="61"/>
                    <a:pt x="0" y="65"/>
                    <a:pt x="0" y="66"/>
                  </a:cubicBezTo>
                  <a:cubicBezTo>
                    <a:pt x="1" y="67"/>
                    <a:pt x="4" y="67"/>
                    <a:pt x="5" y="68"/>
                  </a:cubicBezTo>
                  <a:cubicBezTo>
                    <a:pt x="5" y="68"/>
                    <a:pt x="9" y="68"/>
                    <a:pt x="9" y="68"/>
                  </a:cubicBezTo>
                  <a:cubicBezTo>
                    <a:pt x="10" y="69"/>
                    <a:pt x="12" y="65"/>
                    <a:pt x="13" y="63"/>
                  </a:cubicBezTo>
                  <a:cubicBezTo>
                    <a:pt x="13" y="62"/>
                    <a:pt x="16" y="59"/>
                    <a:pt x="17" y="58"/>
                  </a:cubicBezTo>
                  <a:cubicBezTo>
                    <a:pt x="18" y="56"/>
                    <a:pt x="21" y="57"/>
                    <a:pt x="22" y="56"/>
                  </a:cubicBezTo>
                  <a:cubicBezTo>
                    <a:pt x="23" y="55"/>
                    <a:pt x="23" y="59"/>
                    <a:pt x="23" y="61"/>
                  </a:cubicBezTo>
                  <a:cubicBezTo>
                    <a:pt x="24" y="62"/>
                    <a:pt x="27" y="62"/>
                    <a:pt x="27" y="61"/>
                  </a:cubicBezTo>
                  <a:cubicBezTo>
                    <a:pt x="26" y="59"/>
                    <a:pt x="27" y="58"/>
                    <a:pt x="27" y="59"/>
                  </a:cubicBezTo>
                  <a:cubicBezTo>
                    <a:pt x="27" y="59"/>
                    <a:pt x="31" y="61"/>
                    <a:pt x="31" y="62"/>
                  </a:cubicBezTo>
                  <a:cubicBezTo>
                    <a:pt x="32" y="63"/>
                    <a:pt x="32" y="65"/>
                    <a:pt x="31" y="65"/>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48"/>
            <p:cNvSpPr>
              <a:spLocks/>
            </p:cNvSpPr>
            <p:nvPr/>
          </p:nvSpPr>
          <p:spPr bwMode="auto">
            <a:xfrm>
              <a:off x="11071225" y="2973388"/>
              <a:ext cx="411162" cy="1081088"/>
            </a:xfrm>
            <a:custGeom>
              <a:avLst/>
              <a:gdLst>
                <a:gd name="T0" fmla="*/ 43 w 43"/>
                <a:gd name="T1" fmla="*/ 9 h 113"/>
                <a:gd name="T2" fmla="*/ 41 w 43"/>
                <a:gd name="T3" fmla="*/ 8 h 113"/>
                <a:gd name="T4" fmla="*/ 37 w 43"/>
                <a:gd name="T5" fmla="*/ 3 h 113"/>
                <a:gd name="T6" fmla="*/ 37 w 43"/>
                <a:gd name="T7" fmla="*/ 1 h 113"/>
                <a:gd name="T8" fmla="*/ 31 w 43"/>
                <a:gd name="T9" fmla="*/ 1 h 113"/>
                <a:gd name="T10" fmla="*/ 21 w 43"/>
                <a:gd name="T11" fmla="*/ 3 h 113"/>
                <a:gd name="T12" fmla="*/ 16 w 43"/>
                <a:gd name="T13" fmla="*/ 3 h 113"/>
                <a:gd name="T14" fmla="*/ 12 w 43"/>
                <a:gd name="T15" fmla="*/ 5 h 113"/>
                <a:gd name="T16" fmla="*/ 9 w 43"/>
                <a:gd name="T17" fmla="*/ 13 h 113"/>
                <a:gd name="T18" fmla="*/ 8 w 43"/>
                <a:gd name="T19" fmla="*/ 15 h 113"/>
                <a:gd name="T20" fmla="*/ 7 w 43"/>
                <a:gd name="T21" fmla="*/ 17 h 113"/>
                <a:gd name="T22" fmla="*/ 1 w 43"/>
                <a:gd name="T23" fmla="*/ 26 h 113"/>
                <a:gd name="T24" fmla="*/ 0 w 43"/>
                <a:gd name="T25" fmla="*/ 39 h 113"/>
                <a:gd name="T26" fmla="*/ 3 w 43"/>
                <a:gd name="T27" fmla="*/ 49 h 113"/>
                <a:gd name="T28" fmla="*/ 10 w 43"/>
                <a:gd name="T29" fmla="*/ 56 h 113"/>
                <a:gd name="T30" fmla="*/ 18 w 43"/>
                <a:gd name="T31" fmla="*/ 57 h 113"/>
                <a:gd name="T32" fmla="*/ 22 w 43"/>
                <a:gd name="T33" fmla="*/ 53 h 113"/>
                <a:gd name="T34" fmla="*/ 24 w 43"/>
                <a:gd name="T35" fmla="*/ 54 h 113"/>
                <a:gd name="T36" fmla="*/ 25 w 43"/>
                <a:gd name="T37" fmla="*/ 54 h 113"/>
                <a:gd name="T38" fmla="*/ 29 w 43"/>
                <a:gd name="T39" fmla="*/ 56 h 113"/>
                <a:gd name="T40" fmla="*/ 33 w 43"/>
                <a:gd name="T41" fmla="*/ 56 h 113"/>
                <a:gd name="T42" fmla="*/ 34 w 43"/>
                <a:gd name="T43" fmla="*/ 64 h 113"/>
                <a:gd name="T44" fmla="*/ 35 w 43"/>
                <a:gd name="T45" fmla="*/ 73 h 113"/>
                <a:gd name="T46" fmla="*/ 38 w 43"/>
                <a:gd name="T47" fmla="*/ 82 h 113"/>
                <a:gd name="T48" fmla="*/ 37 w 43"/>
                <a:gd name="T49" fmla="*/ 92 h 113"/>
                <a:gd name="T50" fmla="*/ 40 w 43"/>
                <a:gd name="T51" fmla="*/ 102 h 113"/>
                <a:gd name="T52" fmla="*/ 41 w 43"/>
                <a:gd name="T53" fmla="*/ 109 h 113"/>
                <a:gd name="T54" fmla="*/ 43 w 43"/>
                <a:gd name="T55" fmla="*/ 113 h 113"/>
                <a:gd name="T56" fmla="*/ 43 w 43"/>
                <a:gd name="T57" fmla="*/ 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113">
                  <a:moveTo>
                    <a:pt x="43" y="9"/>
                  </a:moveTo>
                  <a:cubicBezTo>
                    <a:pt x="42" y="8"/>
                    <a:pt x="42" y="8"/>
                    <a:pt x="41" y="8"/>
                  </a:cubicBezTo>
                  <a:cubicBezTo>
                    <a:pt x="39" y="7"/>
                    <a:pt x="38" y="4"/>
                    <a:pt x="37" y="3"/>
                  </a:cubicBezTo>
                  <a:cubicBezTo>
                    <a:pt x="37" y="3"/>
                    <a:pt x="37" y="2"/>
                    <a:pt x="37" y="1"/>
                  </a:cubicBezTo>
                  <a:cubicBezTo>
                    <a:pt x="37" y="1"/>
                    <a:pt x="32" y="0"/>
                    <a:pt x="31" y="1"/>
                  </a:cubicBezTo>
                  <a:cubicBezTo>
                    <a:pt x="30" y="1"/>
                    <a:pt x="22" y="2"/>
                    <a:pt x="21" y="3"/>
                  </a:cubicBezTo>
                  <a:cubicBezTo>
                    <a:pt x="19" y="4"/>
                    <a:pt x="16" y="3"/>
                    <a:pt x="16" y="3"/>
                  </a:cubicBezTo>
                  <a:cubicBezTo>
                    <a:pt x="15" y="3"/>
                    <a:pt x="13" y="5"/>
                    <a:pt x="12" y="5"/>
                  </a:cubicBezTo>
                  <a:cubicBezTo>
                    <a:pt x="11" y="6"/>
                    <a:pt x="10" y="9"/>
                    <a:pt x="9" y="13"/>
                  </a:cubicBezTo>
                  <a:cubicBezTo>
                    <a:pt x="9" y="13"/>
                    <a:pt x="9" y="13"/>
                    <a:pt x="8" y="15"/>
                  </a:cubicBezTo>
                  <a:cubicBezTo>
                    <a:pt x="7" y="17"/>
                    <a:pt x="7" y="17"/>
                    <a:pt x="7" y="17"/>
                  </a:cubicBezTo>
                  <a:cubicBezTo>
                    <a:pt x="5" y="19"/>
                    <a:pt x="2" y="25"/>
                    <a:pt x="1" y="26"/>
                  </a:cubicBezTo>
                  <a:cubicBezTo>
                    <a:pt x="1" y="27"/>
                    <a:pt x="0" y="36"/>
                    <a:pt x="0" y="39"/>
                  </a:cubicBezTo>
                  <a:cubicBezTo>
                    <a:pt x="0" y="41"/>
                    <a:pt x="3" y="48"/>
                    <a:pt x="3" y="49"/>
                  </a:cubicBezTo>
                  <a:cubicBezTo>
                    <a:pt x="4" y="51"/>
                    <a:pt x="8" y="55"/>
                    <a:pt x="10" y="56"/>
                  </a:cubicBezTo>
                  <a:cubicBezTo>
                    <a:pt x="11" y="56"/>
                    <a:pt x="16" y="57"/>
                    <a:pt x="18" y="57"/>
                  </a:cubicBezTo>
                  <a:cubicBezTo>
                    <a:pt x="19" y="57"/>
                    <a:pt x="21" y="55"/>
                    <a:pt x="22" y="53"/>
                  </a:cubicBezTo>
                  <a:cubicBezTo>
                    <a:pt x="22" y="53"/>
                    <a:pt x="22" y="53"/>
                    <a:pt x="24" y="54"/>
                  </a:cubicBezTo>
                  <a:cubicBezTo>
                    <a:pt x="25" y="54"/>
                    <a:pt x="25" y="54"/>
                    <a:pt x="25" y="54"/>
                  </a:cubicBezTo>
                  <a:cubicBezTo>
                    <a:pt x="25" y="55"/>
                    <a:pt x="28" y="56"/>
                    <a:pt x="29" y="56"/>
                  </a:cubicBezTo>
                  <a:cubicBezTo>
                    <a:pt x="30" y="57"/>
                    <a:pt x="32" y="56"/>
                    <a:pt x="33" y="56"/>
                  </a:cubicBezTo>
                  <a:cubicBezTo>
                    <a:pt x="34" y="56"/>
                    <a:pt x="34" y="62"/>
                    <a:pt x="34" y="64"/>
                  </a:cubicBezTo>
                  <a:cubicBezTo>
                    <a:pt x="33" y="66"/>
                    <a:pt x="35" y="72"/>
                    <a:pt x="35" y="73"/>
                  </a:cubicBezTo>
                  <a:cubicBezTo>
                    <a:pt x="36" y="75"/>
                    <a:pt x="38" y="80"/>
                    <a:pt x="38" y="82"/>
                  </a:cubicBezTo>
                  <a:cubicBezTo>
                    <a:pt x="38" y="84"/>
                    <a:pt x="37" y="90"/>
                    <a:pt x="37" y="92"/>
                  </a:cubicBezTo>
                  <a:cubicBezTo>
                    <a:pt x="37" y="94"/>
                    <a:pt x="39" y="100"/>
                    <a:pt x="40" y="102"/>
                  </a:cubicBezTo>
                  <a:cubicBezTo>
                    <a:pt x="41" y="104"/>
                    <a:pt x="41" y="108"/>
                    <a:pt x="41" y="109"/>
                  </a:cubicBezTo>
                  <a:cubicBezTo>
                    <a:pt x="41" y="109"/>
                    <a:pt x="42" y="111"/>
                    <a:pt x="43" y="113"/>
                  </a:cubicBezTo>
                  <a:lnTo>
                    <a:pt x="43" y="9"/>
                  </a:ln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49"/>
            <p:cNvSpPr>
              <a:spLocks/>
            </p:cNvSpPr>
            <p:nvPr/>
          </p:nvSpPr>
          <p:spPr bwMode="auto">
            <a:xfrm>
              <a:off x="10688638" y="4389438"/>
              <a:ext cx="28575" cy="28575"/>
            </a:xfrm>
            <a:custGeom>
              <a:avLst/>
              <a:gdLst>
                <a:gd name="T0" fmla="*/ 0 w 3"/>
                <a:gd name="T1" fmla="*/ 3 h 3"/>
                <a:gd name="T2" fmla="*/ 2 w 3"/>
                <a:gd name="T3" fmla="*/ 3 h 3"/>
                <a:gd name="T4" fmla="*/ 0 w 3"/>
                <a:gd name="T5" fmla="*/ 3 h 3"/>
              </a:gdLst>
              <a:ahLst/>
              <a:cxnLst>
                <a:cxn ang="0">
                  <a:pos x="T0" y="T1"/>
                </a:cxn>
                <a:cxn ang="0">
                  <a:pos x="T2" y="T3"/>
                </a:cxn>
                <a:cxn ang="0">
                  <a:pos x="T4" y="T5"/>
                </a:cxn>
              </a:cxnLst>
              <a:rect l="0" t="0" r="r" b="b"/>
              <a:pathLst>
                <a:path w="3" h="3">
                  <a:moveTo>
                    <a:pt x="0" y="3"/>
                  </a:moveTo>
                  <a:cubicBezTo>
                    <a:pt x="1" y="3"/>
                    <a:pt x="2" y="3"/>
                    <a:pt x="2" y="3"/>
                  </a:cubicBezTo>
                  <a:cubicBezTo>
                    <a:pt x="3" y="0"/>
                    <a:pt x="0" y="1"/>
                    <a:pt x="0" y="3"/>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50"/>
            <p:cNvSpPr>
              <a:spLocks/>
            </p:cNvSpPr>
            <p:nvPr/>
          </p:nvSpPr>
          <p:spPr bwMode="auto">
            <a:xfrm>
              <a:off x="10612438" y="1951038"/>
              <a:ext cx="649287" cy="592138"/>
            </a:xfrm>
            <a:custGeom>
              <a:avLst/>
              <a:gdLst>
                <a:gd name="T0" fmla="*/ 53 w 68"/>
                <a:gd name="T1" fmla="*/ 36 h 62"/>
                <a:gd name="T2" fmla="*/ 56 w 68"/>
                <a:gd name="T3" fmla="*/ 35 h 62"/>
                <a:gd name="T4" fmla="*/ 56 w 68"/>
                <a:gd name="T5" fmla="*/ 34 h 62"/>
                <a:gd name="T6" fmla="*/ 56 w 68"/>
                <a:gd name="T7" fmla="*/ 32 h 62"/>
                <a:gd name="T8" fmla="*/ 59 w 68"/>
                <a:gd name="T9" fmla="*/ 26 h 62"/>
                <a:gd name="T10" fmla="*/ 61 w 68"/>
                <a:gd name="T11" fmla="*/ 21 h 62"/>
                <a:gd name="T12" fmla="*/ 60 w 68"/>
                <a:gd name="T13" fmla="*/ 18 h 62"/>
                <a:gd name="T14" fmla="*/ 61 w 68"/>
                <a:gd name="T15" fmla="*/ 17 h 62"/>
                <a:gd name="T16" fmla="*/ 61 w 68"/>
                <a:gd name="T17" fmla="*/ 13 h 62"/>
                <a:gd name="T18" fmla="*/ 64 w 68"/>
                <a:gd name="T19" fmla="*/ 11 h 62"/>
                <a:gd name="T20" fmla="*/ 67 w 68"/>
                <a:gd name="T21" fmla="*/ 10 h 62"/>
                <a:gd name="T22" fmla="*/ 68 w 68"/>
                <a:gd name="T23" fmla="*/ 7 h 62"/>
                <a:gd name="T24" fmla="*/ 64 w 68"/>
                <a:gd name="T25" fmla="*/ 6 h 62"/>
                <a:gd name="T26" fmla="*/ 59 w 68"/>
                <a:gd name="T27" fmla="*/ 6 h 62"/>
                <a:gd name="T28" fmla="*/ 60 w 68"/>
                <a:gd name="T29" fmla="*/ 3 h 62"/>
                <a:gd name="T30" fmla="*/ 59 w 68"/>
                <a:gd name="T31" fmla="*/ 1 h 62"/>
                <a:gd name="T32" fmla="*/ 52 w 68"/>
                <a:gd name="T33" fmla="*/ 0 h 62"/>
                <a:gd name="T34" fmla="*/ 49 w 68"/>
                <a:gd name="T35" fmla="*/ 0 h 62"/>
                <a:gd name="T36" fmla="*/ 42 w 68"/>
                <a:gd name="T37" fmla="*/ 1 h 62"/>
                <a:gd name="T38" fmla="*/ 33 w 68"/>
                <a:gd name="T39" fmla="*/ 1 h 62"/>
                <a:gd name="T40" fmla="*/ 31 w 68"/>
                <a:gd name="T41" fmla="*/ 5 h 62"/>
                <a:gd name="T42" fmla="*/ 24 w 68"/>
                <a:gd name="T43" fmla="*/ 5 h 62"/>
                <a:gd name="T44" fmla="*/ 11 w 68"/>
                <a:gd name="T45" fmla="*/ 9 h 62"/>
                <a:gd name="T46" fmla="*/ 8 w 68"/>
                <a:gd name="T47" fmla="*/ 13 h 62"/>
                <a:gd name="T48" fmla="*/ 5 w 68"/>
                <a:gd name="T49" fmla="*/ 16 h 62"/>
                <a:gd name="T50" fmla="*/ 0 w 68"/>
                <a:gd name="T51" fmla="*/ 17 h 62"/>
                <a:gd name="T52" fmla="*/ 1 w 68"/>
                <a:gd name="T53" fmla="*/ 19 h 62"/>
                <a:gd name="T54" fmla="*/ 3 w 68"/>
                <a:gd name="T55" fmla="*/ 19 h 62"/>
                <a:gd name="T56" fmla="*/ 7 w 68"/>
                <a:gd name="T57" fmla="*/ 20 h 62"/>
                <a:gd name="T58" fmla="*/ 4 w 68"/>
                <a:gd name="T59" fmla="*/ 21 h 62"/>
                <a:gd name="T60" fmla="*/ 4 w 68"/>
                <a:gd name="T61" fmla="*/ 24 h 62"/>
                <a:gd name="T62" fmla="*/ 8 w 68"/>
                <a:gd name="T63" fmla="*/ 24 h 62"/>
                <a:gd name="T64" fmla="*/ 13 w 68"/>
                <a:gd name="T65" fmla="*/ 25 h 62"/>
                <a:gd name="T66" fmla="*/ 16 w 68"/>
                <a:gd name="T67" fmla="*/ 29 h 62"/>
                <a:gd name="T68" fmla="*/ 16 w 68"/>
                <a:gd name="T69" fmla="*/ 33 h 62"/>
                <a:gd name="T70" fmla="*/ 19 w 68"/>
                <a:gd name="T71" fmla="*/ 35 h 62"/>
                <a:gd name="T72" fmla="*/ 19 w 68"/>
                <a:gd name="T73" fmla="*/ 36 h 62"/>
                <a:gd name="T74" fmla="*/ 19 w 68"/>
                <a:gd name="T75" fmla="*/ 39 h 62"/>
                <a:gd name="T76" fmla="*/ 19 w 68"/>
                <a:gd name="T77" fmla="*/ 42 h 62"/>
                <a:gd name="T78" fmla="*/ 18 w 68"/>
                <a:gd name="T79" fmla="*/ 45 h 62"/>
                <a:gd name="T80" fmla="*/ 21 w 68"/>
                <a:gd name="T81" fmla="*/ 55 h 62"/>
                <a:gd name="T82" fmla="*/ 23 w 68"/>
                <a:gd name="T83" fmla="*/ 60 h 62"/>
                <a:gd name="T84" fmla="*/ 27 w 68"/>
                <a:gd name="T85" fmla="*/ 62 h 62"/>
                <a:gd name="T86" fmla="*/ 29 w 68"/>
                <a:gd name="T87" fmla="*/ 61 h 62"/>
                <a:gd name="T88" fmla="*/ 31 w 68"/>
                <a:gd name="T89" fmla="*/ 57 h 62"/>
                <a:gd name="T90" fmla="*/ 34 w 68"/>
                <a:gd name="T91" fmla="*/ 49 h 62"/>
                <a:gd name="T92" fmla="*/ 38 w 68"/>
                <a:gd name="T93" fmla="*/ 49 h 62"/>
                <a:gd name="T94" fmla="*/ 41 w 68"/>
                <a:gd name="T95" fmla="*/ 46 h 62"/>
                <a:gd name="T96" fmla="*/ 46 w 68"/>
                <a:gd name="T97" fmla="*/ 43 h 62"/>
                <a:gd name="T98" fmla="*/ 50 w 68"/>
                <a:gd name="T99" fmla="*/ 38 h 62"/>
                <a:gd name="T100" fmla="*/ 49 w 68"/>
                <a:gd name="T101" fmla="*/ 37 h 62"/>
                <a:gd name="T102" fmla="*/ 48 w 68"/>
                <a:gd name="T103" fmla="*/ 35 h 62"/>
                <a:gd name="T104" fmla="*/ 53 w 68"/>
                <a:gd name="T105" fmla="*/ 3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 h="62">
                  <a:moveTo>
                    <a:pt x="53" y="36"/>
                  </a:moveTo>
                  <a:cubicBezTo>
                    <a:pt x="54" y="37"/>
                    <a:pt x="56" y="35"/>
                    <a:pt x="56" y="35"/>
                  </a:cubicBezTo>
                  <a:cubicBezTo>
                    <a:pt x="55" y="34"/>
                    <a:pt x="55" y="34"/>
                    <a:pt x="56" y="34"/>
                  </a:cubicBezTo>
                  <a:cubicBezTo>
                    <a:pt x="56" y="35"/>
                    <a:pt x="56" y="32"/>
                    <a:pt x="56" y="32"/>
                  </a:cubicBezTo>
                  <a:cubicBezTo>
                    <a:pt x="56" y="31"/>
                    <a:pt x="59" y="29"/>
                    <a:pt x="59" y="26"/>
                  </a:cubicBezTo>
                  <a:cubicBezTo>
                    <a:pt x="58" y="23"/>
                    <a:pt x="60" y="21"/>
                    <a:pt x="61" y="21"/>
                  </a:cubicBezTo>
                  <a:cubicBezTo>
                    <a:pt x="62" y="21"/>
                    <a:pt x="61" y="18"/>
                    <a:pt x="60" y="18"/>
                  </a:cubicBezTo>
                  <a:cubicBezTo>
                    <a:pt x="59" y="17"/>
                    <a:pt x="60" y="17"/>
                    <a:pt x="61" y="17"/>
                  </a:cubicBezTo>
                  <a:cubicBezTo>
                    <a:pt x="61" y="16"/>
                    <a:pt x="62" y="14"/>
                    <a:pt x="61" y="13"/>
                  </a:cubicBezTo>
                  <a:cubicBezTo>
                    <a:pt x="61" y="13"/>
                    <a:pt x="63" y="12"/>
                    <a:pt x="64" y="11"/>
                  </a:cubicBezTo>
                  <a:cubicBezTo>
                    <a:pt x="64" y="11"/>
                    <a:pt x="66" y="10"/>
                    <a:pt x="67" y="10"/>
                  </a:cubicBezTo>
                  <a:cubicBezTo>
                    <a:pt x="68" y="9"/>
                    <a:pt x="68" y="7"/>
                    <a:pt x="68" y="7"/>
                  </a:cubicBezTo>
                  <a:cubicBezTo>
                    <a:pt x="67" y="7"/>
                    <a:pt x="64" y="7"/>
                    <a:pt x="64" y="6"/>
                  </a:cubicBezTo>
                  <a:cubicBezTo>
                    <a:pt x="63" y="6"/>
                    <a:pt x="60" y="6"/>
                    <a:pt x="59" y="6"/>
                  </a:cubicBezTo>
                  <a:cubicBezTo>
                    <a:pt x="58" y="6"/>
                    <a:pt x="58" y="3"/>
                    <a:pt x="60" y="3"/>
                  </a:cubicBezTo>
                  <a:cubicBezTo>
                    <a:pt x="61" y="3"/>
                    <a:pt x="60" y="1"/>
                    <a:pt x="59" y="1"/>
                  </a:cubicBezTo>
                  <a:cubicBezTo>
                    <a:pt x="57" y="1"/>
                    <a:pt x="53" y="0"/>
                    <a:pt x="52" y="0"/>
                  </a:cubicBezTo>
                  <a:cubicBezTo>
                    <a:pt x="51" y="1"/>
                    <a:pt x="50" y="0"/>
                    <a:pt x="49" y="0"/>
                  </a:cubicBezTo>
                  <a:cubicBezTo>
                    <a:pt x="48" y="0"/>
                    <a:pt x="44" y="1"/>
                    <a:pt x="42" y="1"/>
                  </a:cubicBezTo>
                  <a:cubicBezTo>
                    <a:pt x="39" y="1"/>
                    <a:pt x="34" y="1"/>
                    <a:pt x="33" y="1"/>
                  </a:cubicBezTo>
                  <a:cubicBezTo>
                    <a:pt x="32" y="2"/>
                    <a:pt x="31" y="4"/>
                    <a:pt x="31" y="5"/>
                  </a:cubicBezTo>
                  <a:cubicBezTo>
                    <a:pt x="31" y="5"/>
                    <a:pt x="26" y="5"/>
                    <a:pt x="24" y="5"/>
                  </a:cubicBezTo>
                  <a:cubicBezTo>
                    <a:pt x="23" y="6"/>
                    <a:pt x="14" y="7"/>
                    <a:pt x="11" y="9"/>
                  </a:cubicBezTo>
                  <a:cubicBezTo>
                    <a:pt x="9" y="10"/>
                    <a:pt x="7" y="13"/>
                    <a:pt x="8" y="13"/>
                  </a:cubicBezTo>
                  <a:cubicBezTo>
                    <a:pt x="9" y="13"/>
                    <a:pt x="7" y="15"/>
                    <a:pt x="5" y="16"/>
                  </a:cubicBezTo>
                  <a:cubicBezTo>
                    <a:pt x="4" y="16"/>
                    <a:pt x="1" y="16"/>
                    <a:pt x="0" y="17"/>
                  </a:cubicBezTo>
                  <a:cubicBezTo>
                    <a:pt x="0" y="18"/>
                    <a:pt x="1" y="18"/>
                    <a:pt x="1" y="19"/>
                  </a:cubicBezTo>
                  <a:cubicBezTo>
                    <a:pt x="2" y="19"/>
                    <a:pt x="3" y="18"/>
                    <a:pt x="3" y="19"/>
                  </a:cubicBezTo>
                  <a:cubicBezTo>
                    <a:pt x="4" y="19"/>
                    <a:pt x="7" y="19"/>
                    <a:pt x="7" y="20"/>
                  </a:cubicBezTo>
                  <a:cubicBezTo>
                    <a:pt x="8" y="20"/>
                    <a:pt x="5" y="20"/>
                    <a:pt x="4" y="21"/>
                  </a:cubicBezTo>
                  <a:cubicBezTo>
                    <a:pt x="2" y="21"/>
                    <a:pt x="3" y="23"/>
                    <a:pt x="4" y="24"/>
                  </a:cubicBezTo>
                  <a:cubicBezTo>
                    <a:pt x="5" y="24"/>
                    <a:pt x="8" y="24"/>
                    <a:pt x="8" y="24"/>
                  </a:cubicBezTo>
                  <a:cubicBezTo>
                    <a:pt x="8" y="24"/>
                    <a:pt x="12" y="25"/>
                    <a:pt x="13" y="25"/>
                  </a:cubicBezTo>
                  <a:cubicBezTo>
                    <a:pt x="14" y="25"/>
                    <a:pt x="15" y="28"/>
                    <a:pt x="16" y="29"/>
                  </a:cubicBezTo>
                  <a:cubicBezTo>
                    <a:pt x="16" y="30"/>
                    <a:pt x="16" y="33"/>
                    <a:pt x="16" y="33"/>
                  </a:cubicBezTo>
                  <a:cubicBezTo>
                    <a:pt x="16" y="34"/>
                    <a:pt x="19" y="35"/>
                    <a:pt x="19" y="35"/>
                  </a:cubicBezTo>
                  <a:cubicBezTo>
                    <a:pt x="20" y="35"/>
                    <a:pt x="20" y="36"/>
                    <a:pt x="19" y="36"/>
                  </a:cubicBezTo>
                  <a:cubicBezTo>
                    <a:pt x="17" y="36"/>
                    <a:pt x="18" y="39"/>
                    <a:pt x="19" y="39"/>
                  </a:cubicBezTo>
                  <a:cubicBezTo>
                    <a:pt x="21" y="40"/>
                    <a:pt x="20" y="42"/>
                    <a:pt x="19" y="42"/>
                  </a:cubicBezTo>
                  <a:cubicBezTo>
                    <a:pt x="18" y="43"/>
                    <a:pt x="19" y="45"/>
                    <a:pt x="18" y="45"/>
                  </a:cubicBezTo>
                  <a:cubicBezTo>
                    <a:pt x="17" y="46"/>
                    <a:pt x="21" y="52"/>
                    <a:pt x="21" y="55"/>
                  </a:cubicBezTo>
                  <a:cubicBezTo>
                    <a:pt x="21" y="58"/>
                    <a:pt x="23" y="60"/>
                    <a:pt x="23" y="60"/>
                  </a:cubicBezTo>
                  <a:cubicBezTo>
                    <a:pt x="24" y="60"/>
                    <a:pt x="26" y="61"/>
                    <a:pt x="27" y="62"/>
                  </a:cubicBezTo>
                  <a:cubicBezTo>
                    <a:pt x="27" y="62"/>
                    <a:pt x="28" y="61"/>
                    <a:pt x="29" y="61"/>
                  </a:cubicBezTo>
                  <a:cubicBezTo>
                    <a:pt x="29" y="60"/>
                    <a:pt x="30" y="59"/>
                    <a:pt x="31" y="57"/>
                  </a:cubicBezTo>
                  <a:cubicBezTo>
                    <a:pt x="32" y="56"/>
                    <a:pt x="34" y="50"/>
                    <a:pt x="34" y="49"/>
                  </a:cubicBezTo>
                  <a:cubicBezTo>
                    <a:pt x="34" y="49"/>
                    <a:pt x="37" y="49"/>
                    <a:pt x="38" y="49"/>
                  </a:cubicBezTo>
                  <a:cubicBezTo>
                    <a:pt x="38" y="48"/>
                    <a:pt x="40" y="47"/>
                    <a:pt x="41" y="46"/>
                  </a:cubicBezTo>
                  <a:cubicBezTo>
                    <a:pt x="41" y="46"/>
                    <a:pt x="45" y="44"/>
                    <a:pt x="46" y="43"/>
                  </a:cubicBezTo>
                  <a:cubicBezTo>
                    <a:pt x="47" y="43"/>
                    <a:pt x="49" y="39"/>
                    <a:pt x="50" y="38"/>
                  </a:cubicBezTo>
                  <a:cubicBezTo>
                    <a:pt x="51" y="38"/>
                    <a:pt x="50" y="38"/>
                    <a:pt x="49" y="37"/>
                  </a:cubicBezTo>
                  <a:cubicBezTo>
                    <a:pt x="48" y="37"/>
                    <a:pt x="48" y="36"/>
                    <a:pt x="48" y="35"/>
                  </a:cubicBezTo>
                  <a:cubicBezTo>
                    <a:pt x="49" y="35"/>
                    <a:pt x="52" y="36"/>
                    <a:pt x="53" y="36"/>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51"/>
            <p:cNvSpPr>
              <a:spLocks/>
            </p:cNvSpPr>
            <p:nvPr/>
          </p:nvSpPr>
          <p:spPr bwMode="auto">
            <a:xfrm>
              <a:off x="11377613" y="2036763"/>
              <a:ext cx="104775" cy="142875"/>
            </a:xfrm>
            <a:custGeom>
              <a:avLst/>
              <a:gdLst>
                <a:gd name="T0" fmla="*/ 9 w 11"/>
                <a:gd name="T1" fmla="*/ 0 h 15"/>
                <a:gd name="T2" fmla="*/ 5 w 11"/>
                <a:gd name="T3" fmla="*/ 2 h 15"/>
                <a:gd name="T4" fmla="*/ 2 w 11"/>
                <a:gd name="T5" fmla="*/ 2 h 15"/>
                <a:gd name="T6" fmla="*/ 1 w 11"/>
                <a:gd name="T7" fmla="*/ 6 h 15"/>
                <a:gd name="T8" fmla="*/ 2 w 11"/>
                <a:gd name="T9" fmla="*/ 9 h 15"/>
                <a:gd name="T10" fmla="*/ 6 w 11"/>
                <a:gd name="T11" fmla="*/ 8 h 15"/>
                <a:gd name="T12" fmla="*/ 6 w 11"/>
                <a:gd name="T13" fmla="*/ 11 h 15"/>
                <a:gd name="T14" fmla="*/ 7 w 11"/>
                <a:gd name="T15" fmla="*/ 13 h 15"/>
                <a:gd name="T16" fmla="*/ 10 w 11"/>
                <a:gd name="T17" fmla="*/ 15 h 15"/>
                <a:gd name="T18" fmla="*/ 11 w 11"/>
                <a:gd name="T19" fmla="*/ 14 h 15"/>
                <a:gd name="T20" fmla="*/ 11 w 11"/>
                <a:gd name="T21" fmla="*/ 4 h 15"/>
                <a:gd name="T22" fmla="*/ 11 w 11"/>
                <a:gd name="T23" fmla="*/ 4 h 15"/>
                <a:gd name="T24" fmla="*/ 9 w 11"/>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5">
                  <a:moveTo>
                    <a:pt x="9" y="0"/>
                  </a:moveTo>
                  <a:cubicBezTo>
                    <a:pt x="8" y="0"/>
                    <a:pt x="5" y="1"/>
                    <a:pt x="5" y="2"/>
                  </a:cubicBezTo>
                  <a:cubicBezTo>
                    <a:pt x="6" y="3"/>
                    <a:pt x="4" y="1"/>
                    <a:pt x="2" y="2"/>
                  </a:cubicBezTo>
                  <a:cubicBezTo>
                    <a:pt x="0" y="3"/>
                    <a:pt x="0" y="5"/>
                    <a:pt x="1" y="6"/>
                  </a:cubicBezTo>
                  <a:cubicBezTo>
                    <a:pt x="1" y="6"/>
                    <a:pt x="2" y="8"/>
                    <a:pt x="2" y="9"/>
                  </a:cubicBezTo>
                  <a:cubicBezTo>
                    <a:pt x="2" y="9"/>
                    <a:pt x="5" y="9"/>
                    <a:pt x="6" y="8"/>
                  </a:cubicBezTo>
                  <a:cubicBezTo>
                    <a:pt x="7" y="7"/>
                    <a:pt x="6" y="10"/>
                    <a:pt x="6" y="11"/>
                  </a:cubicBezTo>
                  <a:cubicBezTo>
                    <a:pt x="5" y="12"/>
                    <a:pt x="6" y="13"/>
                    <a:pt x="7" y="13"/>
                  </a:cubicBezTo>
                  <a:cubicBezTo>
                    <a:pt x="8" y="13"/>
                    <a:pt x="9" y="15"/>
                    <a:pt x="10" y="15"/>
                  </a:cubicBezTo>
                  <a:cubicBezTo>
                    <a:pt x="10" y="15"/>
                    <a:pt x="11" y="15"/>
                    <a:pt x="11" y="14"/>
                  </a:cubicBezTo>
                  <a:cubicBezTo>
                    <a:pt x="11" y="4"/>
                    <a:pt x="11" y="4"/>
                    <a:pt x="11" y="4"/>
                  </a:cubicBezTo>
                  <a:cubicBezTo>
                    <a:pt x="11" y="4"/>
                    <a:pt x="11" y="4"/>
                    <a:pt x="11" y="4"/>
                  </a:cubicBezTo>
                  <a:cubicBezTo>
                    <a:pt x="10" y="4"/>
                    <a:pt x="10" y="1"/>
                    <a:pt x="9" y="0"/>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52"/>
            <p:cNvSpPr>
              <a:spLocks/>
            </p:cNvSpPr>
            <p:nvPr/>
          </p:nvSpPr>
          <p:spPr bwMode="auto">
            <a:xfrm>
              <a:off x="11156950" y="2630488"/>
              <a:ext cx="47625" cy="57150"/>
            </a:xfrm>
            <a:custGeom>
              <a:avLst/>
              <a:gdLst>
                <a:gd name="T0" fmla="*/ 4 w 5"/>
                <a:gd name="T1" fmla="*/ 6 h 6"/>
                <a:gd name="T2" fmla="*/ 5 w 5"/>
                <a:gd name="T3" fmla="*/ 4 h 6"/>
                <a:gd name="T4" fmla="*/ 3 w 5"/>
                <a:gd name="T5" fmla="*/ 0 h 6"/>
                <a:gd name="T6" fmla="*/ 1 w 5"/>
                <a:gd name="T7" fmla="*/ 2 h 6"/>
                <a:gd name="T8" fmla="*/ 0 w 5"/>
                <a:gd name="T9" fmla="*/ 5 h 6"/>
                <a:gd name="T10" fmla="*/ 4 w 5"/>
                <a:gd name="T11" fmla="*/ 6 h 6"/>
              </a:gdLst>
              <a:ahLst/>
              <a:cxnLst>
                <a:cxn ang="0">
                  <a:pos x="T0" y="T1"/>
                </a:cxn>
                <a:cxn ang="0">
                  <a:pos x="T2" y="T3"/>
                </a:cxn>
                <a:cxn ang="0">
                  <a:pos x="T4" y="T5"/>
                </a:cxn>
                <a:cxn ang="0">
                  <a:pos x="T6" y="T7"/>
                </a:cxn>
                <a:cxn ang="0">
                  <a:pos x="T8" y="T9"/>
                </a:cxn>
                <a:cxn ang="0">
                  <a:pos x="T10" y="T11"/>
                </a:cxn>
              </a:cxnLst>
              <a:rect l="0" t="0" r="r" b="b"/>
              <a:pathLst>
                <a:path w="5" h="6">
                  <a:moveTo>
                    <a:pt x="4" y="6"/>
                  </a:moveTo>
                  <a:cubicBezTo>
                    <a:pt x="5" y="6"/>
                    <a:pt x="5" y="5"/>
                    <a:pt x="5" y="4"/>
                  </a:cubicBezTo>
                  <a:cubicBezTo>
                    <a:pt x="5" y="4"/>
                    <a:pt x="4" y="0"/>
                    <a:pt x="3" y="0"/>
                  </a:cubicBezTo>
                  <a:cubicBezTo>
                    <a:pt x="3" y="0"/>
                    <a:pt x="2" y="3"/>
                    <a:pt x="1" y="2"/>
                  </a:cubicBezTo>
                  <a:cubicBezTo>
                    <a:pt x="1" y="2"/>
                    <a:pt x="0" y="4"/>
                    <a:pt x="0" y="5"/>
                  </a:cubicBezTo>
                  <a:cubicBezTo>
                    <a:pt x="1" y="6"/>
                    <a:pt x="3" y="6"/>
                    <a:pt x="4" y="6"/>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53"/>
            <p:cNvSpPr>
              <a:spLocks/>
            </p:cNvSpPr>
            <p:nvPr/>
          </p:nvSpPr>
          <p:spPr bwMode="auto">
            <a:xfrm>
              <a:off x="11128375" y="2371725"/>
              <a:ext cx="114300" cy="85725"/>
            </a:xfrm>
            <a:custGeom>
              <a:avLst/>
              <a:gdLst>
                <a:gd name="T0" fmla="*/ 3 w 12"/>
                <a:gd name="T1" fmla="*/ 8 h 9"/>
                <a:gd name="T2" fmla="*/ 6 w 12"/>
                <a:gd name="T3" fmla="*/ 9 h 9"/>
                <a:gd name="T4" fmla="*/ 10 w 12"/>
                <a:gd name="T5" fmla="*/ 8 h 9"/>
                <a:gd name="T6" fmla="*/ 11 w 12"/>
                <a:gd name="T7" fmla="*/ 3 h 9"/>
                <a:gd name="T8" fmla="*/ 6 w 12"/>
                <a:gd name="T9" fmla="*/ 2 h 9"/>
                <a:gd name="T10" fmla="*/ 2 w 12"/>
                <a:gd name="T11" fmla="*/ 1 h 9"/>
                <a:gd name="T12" fmla="*/ 0 w 12"/>
                <a:gd name="T13" fmla="*/ 3 h 9"/>
                <a:gd name="T14" fmla="*/ 1 w 12"/>
                <a:gd name="T15" fmla="*/ 4 h 9"/>
                <a:gd name="T16" fmla="*/ 1 w 12"/>
                <a:gd name="T17" fmla="*/ 6 h 9"/>
                <a:gd name="T18" fmla="*/ 3 w 12"/>
                <a:gd name="T19"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9">
                  <a:moveTo>
                    <a:pt x="3" y="8"/>
                  </a:moveTo>
                  <a:cubicBezTo>
                    <a:pt x="4" y="9"/>
                    <a:pt x="5" y="9"/>
                    <a:pt x="6" y="9"/>
                  </a:cubicBezTo>
                  <a:cubicBezTo>
                    <a:pt x="7" y="9"/>
                    <a:pt x="9" y="8"/>
                    <a:pt x="10" y="8"/>
                  </a:cubicBezTo>
                  <a:cubicBezTo>
                    <a:pt x="11" y="8"/>
                    <a:pt x="12" y="4"/>
                    <a:pt x="11" y="3"/>
                  </a:cubicBezTo>
                  <a:cubicBezTo>
                    <a:pt x="11" y="2"/>
                    <a:pt x="7" y="2"/>
                    <a:pt x="6" y="2"/>
                  </a:cubicBezTo>
                  <a:cubicBezTo>
                    <a:pt x="5" y="2"/>
                    <a:pt x="3" y="1"/>
                    <a:pt x="2" y="1"/>
                  </a:cubicBezTo>
                  <a:cubicBezTo>
                    <a:pt x="2" y="0"/>
                    <a:pt x="1" y="3"/>
                    <a:pt x="0" y="3"/>
                  </a:cubicBezTo>
                  <a:cubicBezTo>
                    <a:pt x="0" y="4"/>
                    <a:pt x="1" y="4"/>
                    <a:pt x="1" y="4"/>
                  </a:cubicBezTo>
                  <a:cubicBezTo>
                    <a:pt x="1" y="4"/>
                    <a:pt x="1" y="5"/>
                    <a:pt x="1" y="6"/>
                  </a:cubicBezTo>
                  <a:cubicBezTo>
                    <a:pt x="0" y="7"/>
                    <a:pt x="3" y="7"/>
                    <a:pt x="3" y="8"/>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54"/>
            <p:cNvSpPr>
              <a:spLocks/>
            </p:cNvSpPr>
            <p:nvPr/>
          </p:nvSpPr>
          <p:spPr bwMode="auto">
            <a:xfrm>
              <a:off x="10391775" y="2428875"/>
              <a:ext cx="77787" cy="47625"/>
            </a:xfrm>
            <a:custGeom>
              <a:avLst/>
              <a:gdLst>
                <a:gd name="T0" fmla="*/ 1 w 8"/>
                <a:gd name="T1" fmla="*/ 2 h 5"/>
                <a:gd name="T2" fmla="*/ 2 w 8"/>
                <a:gd name="T3" fmla="*/ 5 h 5"/>
                <a:gd name="T4" fmla="*/ 6 w 8"/>
                <a:gd name="T5" fmla="*/ 2 h 5"/>
                <a:gd name="T6" fmla="*/ 8 w 8"/>
                <a:gd name="T7" fmla="*/ 3 h 5"/>
                <a:gd name="T8" fmla="*/ 3 w 8"/>
                <a:gd name="T9" fmla="*/ 0 h 5"/>
                <a:gd name="T10" fmla="*/ 1 w 8"/>
                <a:gd name="T11" fmla="*/ 2 h 5"/>
              </a:gdLst>
              <a:ahLst/>
              <a:cxnLst>
                <a:cxn ang="0">
                  <a:pos x="T0" y="T1"/>
                </a:cxn>
                <a:cxn ang="0">
                  <a:pos x="T2" y="T3"/>
                </a:cxn>
                <a:cxn ang="0">
                  <a:pos x="T4" y="T5"/>
                </a:cxn>
                <a:cxn ang="0">
                  <a:pos x="T6" y="T7"/>
                </a:cxn>
                <a:cxn ang="0">
                  <a:pos x="T8" y="T9"/>
                </a:cxn>
                <a:cxn ang="0">
                  <a:pos x="T10" y="T11"/>
                </a:cxn>
              </a:cxnLst>
              <a:rect l="0" t="0" r="r" b="b"/>
              <a:pathLst>
                <a:path w="8" h="5">
                  <a:moveTo>
                    <a:pt x="1" y="2"/>
                  </a:moveTo>
                  <a:cubicBezTo>
                    <a:pt x="0" y="3"/>
                    <a:pt x="0" y="5"/>
                    <a:pt x="2" y="5"/>
                  </a:cubicBezTo>
                  <a:cubicBezTo>
                    <a:pt x="3" y="5"/>
                    <a:pt x="4" y="1"/>
                    <a:pt x="6" y="2"/>
                  </a:cubicBezTo>
                  <a:cubicBezTo>
                    <a:pt x="7" y="3"/>
                    <a:pt x="8" y="3"/>
                    <a:pt x="8" y="3"/>
                  </a:cubicBezTo>
                  <a:cubicBezTo>
                    <a:pt x="7" y="2"/>
                    <a:pt x="4" y="1"/>
                    <a:pt x="3" y="0"/>
                  </a:cubicBezTo>
                  <a:cubicBezTo>
                    <a:pt x="3" y="0"/>
                    <a:pt x="1" y="2"/>
                    <a:pt x="1" y="2"/>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55"/>
            <p:cNvSpPr>
              <a:spLocks/>
            </p:cNvSpPr>
            <p:nvPr/>
          </p:nvSpPr>
          <p:spPr bwMode="auto">
            <a:xfrm>
              <a:off x="10526713" y="3279775"/>
              <a:ext cx="28575" cy="19050"/>
            </a:xfrm>
            <a:custGeom>
              <a:avLst/>
              <a:gdLst>
                <a:gd name="T0" fmla="*/ 0 w 3"/>
                <a:gd name="T1" fmla="*/ 2 h 2"/>
                <a:gd name="T2" fmla="*/ 3 w 3"/>
                <a:gd name="T3" fmla="*/ 2 h 2"/>
                <a:gd name="T4" fmla="*/ 2 w 3"/>
                <a:gd name="T5" fmla="*/ 0 h 2"/>
                <a:gd name="T6" fmla="*/ 0 w 3"/>
                <a:gd name="T7" fmla="*/ 2 h 2"/>
              </a:gdLst>
              <a:ahLst/>
              <a:cxnLst>
                <a:cxn ang="0">
                  <a:pos x="T0" y="T1"/>
                </a:cxn>
                <a:cxn ang="0">
                  <a:pos x="T2" y="T3"/>
                </a:cxn>
                <a:cxn ang="0">
                  <a:pos x="T4" y="T5"/>
                </a:cxn>
                <a:cxn ang="0">
                  <a:pos x="T6" y="T7"/>
                </a:cxn>
              </a:cxnLst>
              <a:rect l="0" t="0" r="r" b="b"/>
              <a:pathLst>
                <a:path w="3" h="2">
                  <a:moveTo>
                    <a:pt x="0" y="2"/>
                  </a:moveTo>
                  <a:cubicBezTo>
                    <a:pt x="0" y="2"/>
                    <a:pt x="3" y="2"/>
                    <a:pt x="3" y="2"/>
                  </a:cubicBezTo>
                  <a:cubicBezTo>
                    <a:pt x="3" y="1"/>
                    <a:pt x="3" y="0"/>
                    <a:pt x="2" y="0"/>
                  </a:cubicBezTo>
                  <a:cubicBezTo>
                    <a:pt x="2" y="0"/>
                    <a:pt x="0" y="1"/>
                    <a:pt x="0" y="2"/>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56"/>
            <p:cNvSpPr>
              <a:spLocks/>
            </p:cNvSpPr>
            <p:nvPr/>
          </p:nvSpPr>
          <p:spPr bwMode="auto">
            <a:xfrm>
              <a:off x="10315575" y="3213100"/>
              <a:ext cx="192087" cy="85725"/>
            </a:xfrm>
            <a:custGeom>
              <a:avLst/>
              <a:gdLst>
                <a:gd name="T0" fmla="*/ 12 w 20"/>
                <a:gd name="T1" fmla="*/ 5 h 9"/>
                <a:gd name="T2" fmla="*/ 13 w 20"/>
                <a:gd name="T3" fmla="*/ 7 h 9"/>
                <a:gd name="T4" fmla="*/ 16 w 20"/>
                <a:gd name="T5" fmla="*/ 9 h 9"/>
                <a:gd name="T6" fmla="*/ 19 w 20"/>
                <a:gd name="T7" fmla="*/ 8 h 9"/>
                <a:gd name="T8" fmla="*/ 17 w 20"/>
                <a:gd name="T9" fmla="*/ 5 h 9"/>
                <a:gd name="T10" fmla="*/ 13 w 20"/>
                <a:gd name="T11" fmla="*/ 3 h 9"/>
                <a:gd name="T12" fmla="*/ 10 w 20"/>
                <a:gd name="T13" fmla="*/ 1 h 9"/>
                <a:gd name="T14" fmla="*/ 4 w 20"/>
                <a:gd name="T15" fmla="*/ 0 h 9"/>
                <a:gd name="T16" fmla="*/ 0 w 20"/>
                <a:gd name="T17" fmla="*/ 2 h 9"/>
                <a:gd name="T18" fmla="*/ 3 w 20"/>
                <a:gd name="T19" fmla="*/ 3 h 9"/>
                <a:gd name="T20" fmla="*/ 8 w 20"/>
                <a:gd name="T21" fmla="*/ 4 h 9"/>
                <a:gd name="T22" fmla="*/ 12 w 20"/>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9">
                  <a:moveTo>
                    <a:pt x="12" y="5"/>
                  </a:moveTo>
                  <a:cubicBezTo>
                    <a:pt x="13" y="5"/>
                    <a:pt x="12" y="7"/>
                    <a:pt x="13" y="7"/>
                  </a:cubicBezTo>
                  <a:cubicBezTo>
                    <a:pt x="13" y="8"/>
                    <a:pt x="16" y="8"/>
                    <a:pt x="16" y="9"/>
                  </a:cubicBezTo>
                  <a:cubicBezTo>
                    <a:pt x="17" y="9"/>
                    <a:pt x="18" y="8"/>
                    <a:pt x="19" y="8"/>
                  </a:cubicBezTo>
                  <a:cubicBezTo>
                    <a:pt x="20" y="8"/>
                    <a:pt x="19" y="5"/>
                    <a:pt x="17" y="5"/>
                  </a:cubicBezTo>
                  <a:cubicBezTo>
                    <a:pt x="15" y="5"/>
                    <a:pt x="14" y="3"/>
                    <a:pt x="13" y="3"/>
                  </a:cubicBezTo>
                  <a:cubicBezTo>
                    <a:pt x="13" y="3"/>
                    <a:pt x="11" y="1"/>
                    <a:pt x="10" y="1"/>
                  </a:cubicBezTo>
                  <a:cubicBezTo>
                    <a:pt x="10" y="0"/>
                    <a:pt x="5" y="0"/>
                    <a:pt x="4" y="0"/>
                  </a:cubicBezTo>
                  <a:cubicBezTo>
                    <a:pt x="2" y="0"/>
                    <a:pt x="0" y="2"/>
                    <a:pt x="0" y="2"/>
                  </a:cubicBezTo>
                  <a:cubicBezTo>
                    <a:pt x="0" y="3"/>
                    <a:pt x="2" y="3"/>
                    <a:pt x="3" y="3"/>
                  </a:cubicBezTo>
                  <a:cubicBezTo>
                    <a:pt x="4" y="2"/>
                    <a:pt x="8" y="3"/>
                    <a:pt x="8" y="4"/>
                  </a:cubicBezTo>
                  <a:cubicBezTo>
                    <a:pt x="9" y="5"/>
                    <a:pt x="11" y="5"/>
                    <a:pt x="12" y="5"/>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57"/>
            <p:cNvSpPr>
              <a:spLocks/>
            </p:cNvSpPr>
            <p:nvPr/>
          </p:nvSpPr>
          <p:spPr bwMode="auto">
            <a:xfrm>
              <a:off x="10382250" y="3289300"/>
              <a:ext cx="28575" cy="9525"/>
            </a:xfrm>
            <a:custGeom>
              <a:avLst/>
              <a:gdLst>
                <a:gd name="T0" fmla="*/ 0 w 3"/>
                <a:gd name="T1" fmla="*/ 1 h 1"/>
                <a:gd name="T2" fmla="*/ 3 w 3"/>
                <a:gd name="T3" fmla="*/ 1 h 1"/>
                <a:gd name="T4" fmla="*/ 3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0" y="1"/>
                    <a:pt x="2" y="1"/>
                    <a:pt x="3" y="1"/>
                  </a:cubicBezTo>
                  <a:cubicBezTo>
                    <a:pt x="3" y="1"/>
                    <a:pt x="3" y="1"/>
                    <a:pt x="3" y="0"/>
                  </a:cubicBezTo>
                  <a:cubicBezTo>
                    <a:pt x="2" y="0"/>
                    <a:pt x="0" y="0"/>
                    <a:pt x="0" y="1"/>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58"/>
            <p:cNvSpPr>
              <a:spLocks/>
            </p:cNvSpPr>
            <p:nvPr/>
          </p:nvSpPr>
          <p:spPr bwMode="auto">
            <a:xfrm>
              <a:off x="10382250" y="3184525"/>
              <a:ext cx="19050" cy="19050"/>
            </a:xfrm>
            <a:custGeom>
              <a:avLst/>
              <a:gdLst>
                <a:gd name="T0" fmla="*/ 2 w 2"/>
                <a:gd name="T1" fmla="*/ 0 h 2"/>
                <a:gd name="T2" fmla="*/ 0 w 2"/>
                <a:gd name="T3" fmla="*/ 1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1" y="0"/>
                    <a:pt x="0" y="0"/>
                    <a:pt x="0" y="1"/>
                  </a:cubicBezTo>
                  <a:cubicBezTo>
                    <a:pt x="0" y="1"/>
                    <a:pt x="1" y="2"/>
                    <a:pt x="1" y="2"/>
                  </a:cubicBezTo>
                  <a:cubicBezTo>
                    <a:pt x="2" y="2"/>
                    <a:pt x="2" y="0"/>
                    <a:pt x="2" y="0"/>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59"/>
            <p:cNvSpPr>
              <a:spLocks/>
            </p:cNvSpPr>
            <p:nvPr/>
          </p:nvSpPr>
          <p:spPr bwMode="auto">
            <a:xfrm>
              <a:off x="10420350" y="3175000"/>
              <a:ext cx="28575" cy="28575"/>
            </a:xfrm>
            <a:custGeom>
              <a:avLst/>
              <a:gdLst>
                <a:gd name="T0" fmla="*/ 3 w 3"/>
                <a:gd name="T1" fmla="*/ 1 h 3"/>
                <a:gd name="T2" fmla="*/ 1 w 3"/>
                <a:gd name="T3" fmla="*/ 0 h 3"/>
                <a:gd name="T4" fmla="*/ 1 w 3"/>
                <a:gd name="T5" fmla="*/ 2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1" y="0"/>
                    <a:pt x="1" y="0"/>
                  </a:cubicBezTo>
                  <a:cubicBezTo>
                    <a:pt x="1" y="0"/>
                    <a:pt x="0" y="1"/>
                    <a:pt x="1" y="2"/>
                  </a:cubicBezTo>
                  <a:cubicBezTo>
                    <a:pt x="1" y="3"/>
                    <a:pt x="3" y="2"/>
                    <a:pt x="3" y="1"/>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60"/>
            <p:cNvSpPr>
              <a:spLocks/>
            </p:cNvSpPr>
            <p:nvPr/>
          </p:nvSpPr>
          <p:spPr bwMode="auto">
            <a:xfrm>
              <a:off x="10448925" y="3203575"/>
              <a:ext cx="39687" cy="38100"/>
            </a:xfrm>
            <a:custGeom>
              <a:avLst/>
              <a:gdLst>
                <a:gd name="T0" fmla="*/ 3 w 4"/>
                <a:gd name="T1" fmla="*/ 4 h 4"/>
                <a:gd name="T2" fmla="*/ 4 w 4"/>
                <a:gd name="T3" fmla="*/ 2 h 4"/>
                <a:gd name="T4" fmla="*/ 1 w 4"/>
                <a:gd name="T5" fmla="*/ 0 h 4"/>
                <a:gd name="T6" fmla="*/ 0 w 4"/>
                <a:gd name="T7" fmla="*/ 2 h 4"/>
                <a:gd name="T8" fmla="*/ 1 w 4"/>
                <a:gd name="T9" fmla="*/ 3 h 4"/>
                <a:gd name="T10" fmla="*/ 3 w 4"/>
                <a:gd name="T11" fmla="*/ 4 h 4"/>
              </a:gdLst>
              <a:ahLst/>
              <a:cxnLst>
                <a:cxn ang="0">
                  <a:pos x="T0" y="T1"/>
                </a:cxn>
                <a:cxn ang="0">
                  <a:pos x="T2" y="T3"/>
                </a:cxn>
                <a:cxn ang="0">
                  <a:pos x="T4" y="T5"/>
                </a:cxn>
                <a:cxn ang="0">
                  <a:pos x="T6" y="T7"/>
                </a:cxn>
                <a:cxn ang="0">
                  <a:pos x="T8" y="T9"/>
                </a:cxn>
                <a:cxn ang="0">
                  <a:pos x="T10" y="T11"/>
                </a:cxn>
              </a:cxnLst>
              <a:rect l="0" t="0" r="r" b="b"/>
              <a:pathLst>
                <a:path w="4" h="4">
                  <a:moveTo>
                    <a:pt x="3" y="4"/>
                  </a:moveTo>
                  <a:cubicBezTo>
                    <a:pt x="4" y="3"/>
                    <a:pt x="4" y="2"/>
                    <a:pt x="4" y="2"/>
                  </a:cubicBezTo>
                  <a:cubicBezTo>
                    <a:pt x="3" y="2"/>
                    <a:pt x="2" y="0"/>
                    <a:pt x="1" y="0"/>
                  </a:cubicBezTo>
                  <a:cubicBezTo>
                    <a:pt x="1" y="0"/>
                    <a:pt x="0" y="1"/>
                    <a:pt x="0" y="2"/>
                  </a:cubicBezTo>
                  <a:cubicBezTo>
                    <a:pt x="0" y="2"/>
                    <a:pt x="1" y="3"/>
                    <a:pt x="1" y="3"/>
                  </a:cubicBezTo>
                  <a:cubicBezTo>
                    <a:pt x="1" y="2"/>
                    <a:pt x="2" y="4"/>
                    <a:pt x="3" y="4"/>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61"/>
            <p:cNvSpPr>
              <a:spLocks/>
            </p:cNvSpPr>
            <p:nvPr/>
          </p:nvSpPr>
          <p:spPr bwMode="auto">
            <a:xfrm>
              <a:off x="10526713" y="2160588"/>
              <a:ext cx="9525" cy="952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0" y="1"/>
                  </a:cubicBezTo>
                  <a:cubicBezTo>
                    <a:pt x="1" y="1"/>
                    <a:pt x="1" y="1"/>
                    <a:pt x="1" y="0"/>
                  </a:cubicBezTo>
                  <a:close/>
                </a:path>
              </a:pathLst>
            </a:custGeom>
            <a:solidFill>
              <a:srgbClr val="ADE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62"/>
            <p:cNvSpPr>
              <a:spLocks/>
            </p:cNvSpPr>
            <p:nvPr/>
          </p:nvSpPr>
          <p:spPr bwMode="auto">
            <a:xfrm>
              <a:off x="10698163" y="2678113"/>
              <a:ext cx="9525" cy="952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0" y="0"/>
                    <a:pt x="0" y="0"/>
                  </a:cubicBezTo>
                  <a:cubicBezTo>
                    <a:pt x="1" y="1"/>
                    <a:pt x="1" y="0"/>
                    <a:pt x="1" y="0"/>
                  </a:cubicBezTo>
                  <a:close/>
                </a:path>
              </a:pathLst>
            </a:custGeom>
            <a:solidFill>
              <a:srgbClr val="ADE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63"/>
            <p:cNvSpPr>
              <a:spLocks/>
            </p:cNvSpPr>
            <p:nvPr/>
          </p:nvSpPr>
          <p:spPr bwMode="auto">
            <a:xfrm>
              <a:off x="9436100" y="2151063"/>
              <a:ext cx="4016375" cy="2773363"/>
            </a:xfrm>
            <a:custGeom>
              <a:avLst/>
              <a:gdLst>
                <a:gd name="T0" fmla="*/ 62 w 420"/>
                <a:gd name="T1" fmla="*/ 270 h 290"/>
                <a:gd name="T2" fmla="*/ 19 w 420"/>
                <a:gd name="T3" fmla="*/ 253 h 290"/>
                <a:gd name="T4" fmla="*/ 50 w 420"/>
                <a:gd name="T5" fmla="*/ 131 h 290"/>
                <a:gd name="T6" fmla="*/ 52 w 420"/>
                <a:gd name="T7" fmla="*/ 131 h 290"/>
                <a:gd name="T8" fmla="*/ 53 w 420"/>
                <a:gd name="T9" fmla="*/ 133 h 290"/>
                <a:gd name="T10" fmla="*/ 21 w 420"/>
                <a:gd name="T11" fmla="*/ 252 h 290"/>
                <a:gd name="T12" fmla="*/ 259 w 420"/>
                <a:gd name="T13" fmla="*/ 174 h 290"/>
                <a:gd name="T14" fmla="*/ 416 w 420"/>
                <a:gd name="T15" fmla="*/ 1 h 290"/>
                <a:gd name="T16" fmla="*/ 419 w 420"/>
                <a:gd name="T17" fmla="*/ 0 h 290"/>
                <a:gd name="T18" fmla="*/ 419 w 420"/>
                <a:gd name="T19" fmla="*/ 3 h 290"/>
                <a:gd name="T20" fmla="*/ 261 w 420"/>
                <a:gd name="T21" fmla="*/ 177 h 290"/>
                <a:gd name="T22" fmla="*/ 62 w 420"/>
                <a:gd name="T23" fmla="*/ 27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0" h="290">
                  <a:moveTo>
                    <a:pt x="62" y="270"/>
                  </a:moveTo>
                  <a:cubicBezTo>
                    <a:pt x="43" y="270"/>
                    <a:pt x="28" y="265"/>
                    <a:pt x="19" y="253"/>
                  </a:cubicBezTo>
                  <a:cubicBezTo>
                    <a:pt x="0" y="230"/>
                    <a:pt x="12" y="184"/>
                    <a:pt x="50" y="131"/>
                  </a:cubicBezTo>
                  <a:cubicBezTo>
                    <a:pt x="51" y="131"/>
                    <a:pt x="52" y="131"/>
                    <a:pt x="52" y="131"/>
                  </a:cubicBezTo>
                  <a:cubicBezTo>
                    <a:pt x="53" y="132"/>
                    <a:pt x="53" y="133"/>
                    <a:pt x="53" y="133"/>
                  </a:cubicBezTo>
                  <a:cubicBezTo>
                    <a:pt x="15" y="185"/>
                    <a:pt x="3" y="229"/>
                    <a:pt x="21" y="252"/>
                  </a:cubicBezTo>
                  <a:cubicBezTo>
                    <a:pt x="52" y="290"/>
                    <a:pt x="159" y="255"/>
                    <a:pt x="259" y="174"/>
                  </a:cubicBezTo>
                  <a:cubicBezTo>
                    <a:pt x="338" y="110"/>
                    <a:pt x="388" y="45"/>
                    <a:pt x="416" y="1"/>
                  </a:cubicBezTo>
                  <a:cubicBezTo>
                    <a:pt x="417" y="0"/>
                    <a:pt x="418" y="0"/>
                    <a:pt x="419" y="0"/>
                  </a:cubicBezTo>
                  <a:cubicBezTo>
                    <a:pt x="419" y="1"/>
                    <a:pt x="420" y="2"/>
                    <a:pt x="419" y="3"/>
                  </a:cubicBezTo>
                  <a:cubicBezTo>
                    <a:pt x="391" y="47"/>
                    <a:pt x="341" y="113"/>
                    <a:pt x="261" y="177"/>
                  </a:cubicBezTo>
                  <a:cubicBezTo>
                    <a:pt x="188" y="235"/>
                    <a:pt x="111" y="270"/>
                    <a:pt x="62" y="270"/>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64"/>
            <p:cNvSpPr>
              <a:spLocks/>
            </p:cNvSpPr>
            <p:nvPr/>
          </p:nvSpPr>
          <p:spPr bwMode="auto">
            <a:xfrm>
              <a:off x="9578975" y="2055813"/>
              <a:ext cx="3614737" cy="2668588"/>
            </a:xfrm>
            <a:custGeom>
              <a:avLst/>
              <a:gdLst>
                <a:gd name="T0" fmla="*/ 48 w 378"/>
                <a:gd name="T1" fmla="*/ 261 h 279"/>
                <a:gd name="T2" fmla="*/ 15 w 378"/>
                <a:gd name="T3" fmla="*/ 249 h 279"/>
                <a:gd name="T4" fmla="*/ 36 w 378"/>
                <a:gd name="T5" fmla="*/ 150 h 279"/>
                <a:gd name="T6" fmla="*/ 38 w 378"/>
                <a:gd name="T7" fmla="*/ 150 h 279"/>
                <a:gd name="T8" fmla="*/ 38 w 378"/>
                <a:gd name="T9" fmla="*/ 152 h 279"/>
                <a:gd name="T10" fmla="*/ 18 w 378"/>
                <a:gd name="T11" fmla="*/ 247 h 279"/>
                <a:gd name="T12" fmla="*/ 237 w 378"/>
                <a:gd name="T13" fmla="*/ 159 h 279"/>
                <a:gd name="T14" fmla="*/ 375 w 378"/>
                <a:gd name="T15" fmla="*/ 0 h 279"/>
                <a:gd name="T16" fmla="*/ 377 w 378"/>
                <a:gd name="T17" fmla="*/ 0 h 279"/>
                <a:gd name="T18" fmla="*/ 378 w 378"/>
                <a:gd name="T19" fmla="*/ 2 h 279"/>
                <a:gd name="T20" fmla="*/ 238 w 378"/>
                <a:gd name="T21" fmla="*/ 161 h 279"/>
                <a:gd name="T22" fmla="*/ 48 w 378"/>
                <a:gd name="T23" fmla="*/ 26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8" h="279">
                  <a:moveTo>
                    <a:pt x="48" y="261"/>
                  </a:moveTo>
                  <a:cubicBezTo>
                    <a:pt x="34" y="261"/>
                    <a:pt x="22" y="257"/>
                    <a:pt x="15" y="249"/>
                  </a:cubicBezTo>
                  <a:cubicBezTo>
                    <a:pt x="0" y="232"/>
                    <a:pt x="8" y="196"/>
                    <a:pt x="36" y="150"/>
                  </a:cubicBezTo>
                  <a:cubicBezTo>
                    <a:pt x="36" y="149"/>
                    <a:pt x="37" y="149"/>
                    <a:pt x="38" y="150"/>
                  </a:cubicBezTo>
                  <a:cubicBezTo>
                    <a:pt x="38" y="150"/>
                    <a:pt x="39" y="151"/>
                    <a:pt x="38" y="152"/>
                  </a:cubicBezTo>
                  <a:cubicBezTo>
                    <a:pt x="11" y="195"/>
                    <a:pt x="4" y="231"/>
                    <a:pt x="18" y="247"/>
                  </a:cubicBezTo>
                  <a:cubicBezTo>
                    <a:pt x="46" y="279"/>
                    <a:pt x="144" y="240"/>
                    <a:pt x="237" y="159"/>
                  </a:cubicBezTo>
                  <a:cubicBezTo>
                    <a:pt x="305" y="99"/>
                    <a:pt x="350" y="40"/>
                    <a:pt x="375" y="0"/>
                  </a:cubicBezTo>
                  <a:cubicBezTo>
                    <a:pt x="376" y="0"/>
                    <a:pt x="377" y="0"/>
                    <a:pt x="377" y="0"/>
                  </a:cubicBezTo>
                  <a:cubicBezTo>
                    <a:pt x="378" y="0"/>
                    <a:pt x="378" y="1"/>
                    <a:pt x="378" y="2"/>
                  </a:cubicBezTo>
                  <a:cubicBezTo>
                    <a:pt x="352" y="41"/>
                    <a:pt x="307" y="101"/>
                    <a:pt x="238" y="161"/>
                  </a:cubicBezTo>
                  <a:cubicBezTo>
                    <a:pt x="167" y="223"/>
                    <a:pt x="92" y="261"/>
                    <a:pt x="48" y="261"/>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65"/>
            <p:cNvSpPr>
              <a:spLocks/>
            </p:cNvSpPr>
            <p:nvPr/>
          </p:nvSpPr>
          <p:spPr bwMode="auto">
            <a:xfrm>
              <a:off x="12887325" y="1520825"/>
              <a:ext cx="995362" cy="927100"/>
            </a:xfrm>
            <a:custGeom>
              <a:avLst/>
              <a:gdLst>
                <a:gd name="T0" fmla="*/ 55 w 104"/>
                <a:gd name="T1" fmla="*/ 45 h 97"/>
                <a:gd name="T2" fmla="*/ 75 w 104"/>
                <a:gd name="T3" fmla="*/ 97 h 97"/>
                <a:gd name="T4" fmla="*/ 88 w 104"/>
                <a:gd name="T5" fmla="*/ 84 h 97"/>
                <a:gd name="T6" fmla="*/ 76 w 104"/>
                <a:gd name="T7" fmla="*/ 16 h 97"/>
                <a:gd name="T8" fmla="*/ 8 w 104"/>
                <a:gd name="T9" fmla="*/ 27 h 97"/>
                <a:gd name="T10" fmla="*/ 0 w 104"/>
                <a:gd name="T11" fmla="*/ 44 h 97"/>
                <a:gd name="T12" fmla="*/ 55 w 104"/>
                <a:gd name="T13" fmla="*/ 45 h 97"/>
              </a:gdLst>
              <a:ahLst/>
              <a:cxnLst>
                <a:cxn ang="0">
                  <a:pos x="T0" y="T1"/>
                </a:cxn>
                <a:cxn ang="0">
                  <a:pos x="T2" y="T3"/>
                </a:cxn>
                <a:cxn ang="0">
                  <a:pos x="T4" y="T5"/>
                </a:cxn>
                <a:cxn ang="0">
                  <a:pos x="T6" y="T7"/>
                </a:cxn>
                <a:cxn ang="0">
                  <a:pos x="T8" y="T9"/>
                </a:cxn>
                <a:cxn ang="0">
                  <a:pos x="T10" y="T11"/>
                </a:cxn>
                <a:cxn ang="0">
                  <a:pos x="T12" y="T13"/>
                </a:cxn>
              </a:cxnLst>
              <a:rect l="0" t="0" r="r" b="b"/>
              <a:pathLst>
                <a:path w="104" h="97">
                  <a:moveTo>
                    <a:pt x="55" y="45"/>
                  </a:moveTo>
                  <a:cubicBezTo>
                    <a:pt x="72" y="57"/>
                    <a:pt x="79" y="78"/>
                    <a:pt x="75" y="97"/>
                  </a:cubicBezTo>
                  <a:cubicBezTo>
                    <a:pt x="80" y="94"/>
                    <a:pt x="84" y="89"/>
                    <a:pt x="88" y="84"/>
                  </a:cubicBezTo>
                  <a:cubicBezTo>
                    <a:pt x="104" y="62"/>
                    <a:pt x="98" y="31"/>
                    <a:pt x="76" y="16"/>
                  </a:cubicBezTo>
                  <a:cubicBezTo>
                    <a:pt x="54" y="0"/>
                    <a:pt x="23" y="5"/>
                    <a:pt x="8" y="27"/>
                  </a:cubicBezTo>
                  <a:cubicBezTo>
                    <a:pt x="4" y="32"/>
                    <a:pt x="1" y="38"/>
                    <a:pt x="0" y="44"/>
                  </a:cubicBezTo>
                  <a:cubicBezTo>
                    <a:pt x="16" y="33"/>
                    <a:pt x="38" y="33"/>
                    <a:pt x="55" y="45"/>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66"/>
            <p:cNvSpPr>
              <a:spLocks/>
            </p:cNvSpPr>
            <p:nvPr/>
          </p:nvSpPr>
          <p:spPr bwMode="auto">
            <a:xfrm>
              <a:off x="13509625" y="1749425"/>
              <a:ext cx="344487" cy="698500"/>
            </a:xfrm>
            <a:custGeom>
              <a:avLst/>
              <a:gdLst>
                <a:gd name="T0" fmla="*/ 20 w 36"/>
                <a:gd name="T1" fmla="*/ 0 h 73"/>
                <a:gd name="T2" fmla="*/ 0 w 36"/>
                <a:gd name="T3" fmla="*/ 29 h 73"/>
                <a:gd name="T4" fmla="*/ 10 w 36"/>
                <a:gd name="T5" fmla="*/ 73 h 73"/>
                <a:gd name="T6" fmla="*/ 23 w 36"/>
                <a:gd name="T7" fmla="*/ 60 h 73"/>
                <a:gd name="T8" fmla="*/ 20 w 36"/>
                <a:gd name="T9" fmla="*/ 0 h 73"/>
              </a:gdLst>
              <a:ahLst/>
              <a:cxnLst>
                <a:cxn ang="0">
                  <a:pos x="T0" y="T1"/>
                </a:cxn>
                <a:cxn ang="0">
                  <a:pos x="T2" y="T3"/>
                </a:cxn>
                <a:cxn ang="0">
                  <a:pos x="T4" y="T5"/>
                </a:cxn>
                <a:cxn ang="0">
                  <a:pos x="T6" y="T7"/>
                </a:cxn>
                <a:cxn ang="0">
                  <a:pos x="T8" y="T9"/>
                </a:cxn>
              </a:cxnLst>
              <a:rect l="0" t="0" r="r" b="b"/>
              <a:pathLst>
                <a:path w="36" h="73">
                  <a:moveTo>
                    <a:pt x="20" y="0"/>
                  </a:moveTo>
                  <a:cubicBezTo>
                    <a:pt x="0" y="29"/>
                    <a:pt x="0" y="29"/>
                    <a:pt x="0" y="29"/>
                  </a:cubicBezTo>
                  <a:cubicBezTo>
                    <a:pt x="10" y="42"/>
                    <a:pt x="13" y="58"/>
                    <a:pt x="10" y="73"/>
                  </a:cubicBezTo>
                  <a:cubicBezTo>
                    <a:pt x="15" y="70"/>
                    <a:pt x="19" y="65"/>
                    <a:pt x="23" y="60"/>
                  </a:cubicBezTo>
                  <a:cubicBezTo>
                    <a:pt x="36" y="42"/>
                    <a:pt x="34" y="17"/>
                    <a:pt x="20"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67"/>
            <p:cNvSpPr>
              <a:spLocks/>
            </p:cNvSpPr>
            <p:nvPr/>
          </p:nvSpPr>
          <p:spPr bwMode="auto">
            <a:xfrm>
              <a:off x="13231813" y="889000"/>
              <a:ext cx="995362" cy="1223963"/>
            </a:xfrm>
            <a:custGeom>
              <a:avLst/>
              <a:gdLst>
                <a:gd name="T0" fmla="*/ 16 w 104"/>
                <a:gd name="T1" fmla="*/ 116 h 128"/>
                <a:gd name="T2" fmla="*/ 28 w 104"/>
                <a:gd name="T3" fmla="*/ 128 h 128"/>
                <a:gd name="T4" fmla="*/ 74 w 104"/>
                <a:gd name="T5" fmla="*/ 86 h 128"/>
                <a:gd name="T6" fmla="*/ 98 w 104"/>
                <a:gd name="T7" fmla="*/ 0 h 128"/>
                <a:gd name="T8" fmla="*/ 25 w 104"/>
                <a:gd name="T9" fmla="*/ 51 h 128"/>
                <a:gd name="T10" fmla="*/ 0 w 104"/>
                <a:gd name="T11" fmla="*/ 108 h 128"/>
                <a:gd name="T12" fmla="*/ 16 w 104"/>
                <a:gd name="T13" fmla="*/ 116 h 128"/>
              </a:gdLst>
              <a:ahLst/>
              <a:cxnLst>
                <a:cxn ang="0">
                  <a:pos x="T0" y="T1"/>
                </a:cxn>
                <a:cxn ang="0">
                  <a:pos x="T2" y="T3"/>
                </a:cxn>
                <a:cxn ang="0">
                  <a:pos x="T4" y="T5"/>
                </a:cxn>
                <a:cxn ang="0">
                  <a:pos x="T6" y="T7"/>
                </a:cxn>
                <a:cxn ang="0">
                  <a:pos x="T8" y="T9"/>
                </a:cxn>
                <a:cxn ang="0">
                  <a:pos x="T10" y="T11"/>
                </a:cxn>
                <a:cxn ang="0">
                  <a:pos x="T12" y="T13"/>
                </a:cxn>
              </a:cxnLst>
              <a:rect l="0" t="0" r="r" b="b"/>
              <a:pathLst>
                <a:path w="104" h="128">
                  <a:moveTo>
                    <a:pt x="16" y="116"/>
                  </a:moveTo>
                  <a:cubicBezTo>
                    <a:pt x="21" y="120"/>
                    <a:pt x="25" y="124"/>
                    <a:pt x="28" y="128"/>
                  </a:cubicBezTo>
                  <a:cubicBezTo>
                    <a:pt x="45" y="120"/>
                    <a:pt x="61" y="105"/>
                    <a:pt x="74" y="86"/>
                  </a:cubicBezTo>
                  <a:cubicBezTo>
                    <a:pt x="96" y="56"/>
                    <a:pt x="104" y="23"/>
                    <a:pt x="98" y="0"/>
                  </a:cubicBezTo>
                  <a:cubicBezTo>
                    <a:pt x="75" y="2"/>
                    <a:pt x="46" y="21"/>
                    <a:pt x="25" y="51"/>
                  </a:cubicBezTo>
                  <a:cubicBezTo>
                    <a:pt x="11" y="70"/>
                    <a:pt x="3" y="90"/>
                    <a:pt x="0" y="108"/>
                  </a:cubicBezTo>
                  <a:cubicBezTo>
                    <a:pt x="6" y="110"/>
                    <a:pt x="11" y="113"/>
                    <a:pt x="16" y="116"/>
                  </a:cubicBezTo>
                  <a:close/>
                </a:path>
              </a:pathLst>
            </a:custGeom>
            <a:solidFill>
              <a:srgbClr val="EC85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68"/>
            <p:cNvSpPr>
              <a:spLocks/>
            </p:cNvSpPr>
            <p:nvPr/>
          </p:nvSpPr>
          <p:spPr bwMode="auto">
            <a:xfrm>
              <a:off x="13385800" y="889000"/>
              <a:ext cx="841375" cy="1223963"/>
            </a:xfrm>
            <a:custGeom>
              <a:avLst/>
              <a:gdLst>
                <a:gd name="T0" fmla="*/ 82 w 88"/>
                <a:gd name="T1" fmla="*/ 0 h 128"/>
                <a:gd name="T2" fmla="*/ 82 w 88"/>
                <a:gd name="T3" fmla="*/ 0 h 128"/>
                <a:gd name="T4" fmla="*/ 0 w 88"/>
                <a:gd name="T5" fmla="*/ 116 h 128"/>
                <a:gd name="T6" fmla="*/ 0 w 88"/>
                <a:gd name="T7" fmla="*/ 116 h 128"/>
                <a:gd name="T8" fmla="*/ 12 w 88"/>
                <a:gd name="T9" fmla="*/ 128 h 128"/>
                <a:gd name="T10" fmla="*/ 58 w 88"/>
                <a:gd name="T11" fmla="*/ 86 h 128"/>
                <a:gd name="T12" fmla="*/ 82 w 88"/>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88" h="128">
                  <a:moveTo>
                    <a:pt x="82" y="0"/>
                  </a:moveTo>
                  <a:cubicBezTo>
                    <a:pt x="82" y="0"/>
                    <a:pt x="82" y="0"/>
                    <a:pt x="82" y="0"/>
                  </a:cubicBezTo>
                  <a:cubicBezTo>
                    <a:pt x="0" y="116"/>
                    <a:pt x="0" y="116"/>
                    <a:pt x="0" y="116"/>
                  </a:cubicBezTo>
                  <a:cubicBezTo>
                    <a:pt x="0" y="116"/>
                    <a:pt x="0" y="116"/>
                    <a:pt x="0" y="116"/>
                  </a:cubicBezTo>
                  <a:cubicBezTo>
                    <a:pt x="5" y="120"/>
                    <a:pt x="9" y="124"/>
                    <a:pt x="12" y="128"/>
                  </a:cubicBezTo>
                  <a:cubicBezTo>
                    <a:pt x="29" y="120"/>
                    <a:pt x="45" y="105"/>
                    <a:pt x="58" y="86"/>
                  </a:cubicBezTo>
                  <a:cubicBezTo>
                    <a:pt x="80" y="56"/>
                    <a:pt x="88" y="23"/>
                    <a:pt x="82" y="0"/>
                  </a:cubicBezTo>
                  <a:close/>
                </a:path>
              </a:pathLst>
            </a:custGeom>
            <a:solidFill>
              <a:srgbClr val="D46F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69"/>
            <p:cNvSpPr>
              <a:spLocks/>
            </p:cNvSpPr>
            <p:nvPr/>
          </p:nvSpPr>
          <p:spPr bwMode="auto">
            <a:xfrm>
              <a:off x="13796963" y="889000"/>
              <a:ext cx="400050" cy="401638"/>
            </a:xfrm>
            <a:custGeom>
              <a:avLst/>
              <a:gdLst>
                <a:gd name="T0" fmla="*/ 19 w 42"/>
                <a:gd name="T1" fmla="*/ 28 h 42"/>
                <a:gd name="T2" fmla="*/ 37 w 42"/>
                <a:gd name="T3" fmla="*/ 42 h 42"/>
                <a:gd name="T4" fmla="*/ 39 w 42"/>
                <a:gd name="T5" fmla="*/ 0 h 42"/>
                <a:gd name="T6" fmla="*/ 0 w 42"/>
                <a:gd name="T7" fmla="*/ 16 h 42"/>
                <a:gd name="T8" fmla="*/ 19 w 42"/>
                <a:gd name="T9" fmla="*/ 28 h 42"/>
              </a:gdLst>
              <a:ahLst/>
              <a:cxnLst>
                <a:cxn ang="0">
                  <a:pos x="T0" y="T1"/>
                </a:cxn>
                <a:cxn ang="0">
                  <a:pos x="T2" y="T3"/>
                </a:cxn>
                <a:cxn ang="0">
                  <a:pos x="T4" y="T5"/>
                </a:cxn>
                <a:cxn ang="0">
                  <a:pos x="T6" y="T7"/>
                </a:cxn>
                <a:cxn ang="0">
                  <a:pos x="T8" y="T9"/>
                </a:cxn>
              </a:cxnLst>
              <a:rect l="0" t="0" r="r" b="b"/>
              <a:pathLst>
                <a:path w="42" h="42">
                  <a:moveTo>
                    <a:pt x="19" y="28"/>
                  </a:moveTo>
                  <a:cubicBezTo>
                    <a:pt x="25" y="33"/>
                    <a:pt x="31" y="37"/>
                    <a:pt x="37" y="42"/>
                  </a:cubicBezTo>
                  <a:cubicBezTo>
                    <a:pt x="41" y="26"/>
                    <a:pt x="42" y="12"/>
                    <a:pt x="39" y="0"/>
                  </a:cubicBezTo>
                  <a:cubicBezTo>
                    <a:pt x="27" y="1"/>
                    <a:pt x="14" y="7"/>
                    <a:pt x="0" y="16"/>
                  </a:cubicBezTo>
                  <a:cubicBezTo>
                    <a:pt x="7" y="20"/>
                    <a:pt x="13" y="24"/>
                    <a:pt x="19" y="28"/>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70"/>
            <p:cNvSpPr>
              <a:spLocks/>
            </p:cNvSpPr>
            <p:nvPr/>
          </p:nvSpPr>
          <p:spPr bwMode="auto">
            <a:xfrm>
              <a:off x="13977938" y="889000"/>
              <a:ext cx="219075" cy="401638"/>
            </a:xfrm>
            <a:custGeom>
              <a:avLst/>
              <a:gdLst>
                <a:gd name="T0" fmla="*/ 20 w 23"/>
                <a:gd name="T1" fmla="*/ 0 h 42"/>
                <a:gd name="T2" fmla="*/ 0 w 23"/>
                <a:gd name="T3" fmla="*/ 28 h 42"/>
                <a:gd name="T4" fmla="*/ 0 w 23"/>
                <a:gd name="T5" fmla="*/ 28 h 42"/>
                <a:gd name="T6" fmla="*/ 18 w 23"/>
                <a:gd name="T7" fmla="*/ 42 h 42"/>
                <a:gd name="T8" fmla="*/ 20 w 23"/>
                <a:gd name="T9" fmla="*/ 0 h 42"/>
                <a:gd name="T10" fmla="*/ 20 w 23"/>
                <a:gd name="T11" fmla="*/ 0 h 42"/>
              </a:gdLst>
              <a:ahLst/>
              <a:cxnLst>
                <a:cxn ang="0">
                  <a:pos x="T0" y="T1"/>
                </a:cxn>
                <a:cxn ang="0">
                  <a:pos x="T2" y="T3"/>
                </a:cxn>
                <a:cxn ang="0">
                  <a:pos x="T4" y="T5"/>
                </a:cxn>
                <a:cxn ang="0">
                  <a:pos x="T6" y="T7"/>
                </a:cxn>
                <a:cxn ang="0">
                  <a:pos x="T8" y="T9"/>
                </a:cxn>
                <a:cxn ang="0">
                  <a:pos x="T10" y="T11"/>
                </a:cxn>
              </a:cxnLst>
              <a:rect l="0" t="0" r="r" b="b"/>
              <a:pathLst>
                <a:path w="23" h="42">
                  <a:moveTo>
                    <a:pt x="20" y="0"/>
                  </a:moveTo>
                  <a:cubicBezTo>
                    <a:pt x="0" y="28"/>
                    <a:pt x="0" y="28"/>
                    <a:pt x="0" y="28"/>
                  </a:cubicBezTo>
                  <a:cubicBezTo>
                    <a:pt x="0" y="28"/>
                    <a:pt x="0" y="28"/>
                    <a:pt x="0" y="28"/>
                  </a:cubicBezTo>
                  <a:cubicBezTo>
                    <a:pt x="6" y="33"/>
                    <a:pt x="12" y="37"/>
                    <a:pt x="18" y="42"/>
                  </a:cubicBezTo>
                  <a:cubicBezTo>
                    <a:pt x="22" y="26"/>
                    <a:pt x="23" y="12"/>
                    <a:pt x="20" y="0"/>
                  </a:cubicBezTo>
                  <a:cubicBezTo>
                    <a:pt x="20" y="0"/>
                    <a:pt x="20" y="0"/>
                    <a:pt x="20"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71"/>
            <p:cNvSpPr>
              <a:spLocks/>
            </p:cNvSpPr>
            <p:nvPr/>
          </p:nvSpPr>
          <p:spPr bwMode="auto">
            <a:xfrm>
              <a:off x="13241338" y="1644650"/>
              <a:ext cx="392112" cy="546100"/>
            </a:xfrm>
            <a:custGeom>
              <a:avLst/>
              <a:gdLst>
                <a:gd name="T0" fmla="*/ 41 w 41"/>
                <a:gd name="T1" fmla="*/ 0 h 57"/>
                <a:gd name="T2" fmla="*/ 15 w 41"/>
                <a:gd name="T3" fmla="*/ 25 h 57"/>
                <a:gd name="T4" fmla="*/ 0 w 41"/>
                <a:gd name="T5" fmla="*/ 57 h 57"/>
                <a:gd name="T6" fmla="*/ 26 w 41"/>
                <a:gd name="T7" fmla="*/ 33 h 57"/>
                <a:gd name="T8" fmla="*/ 41 w 41"/>
                <a:gd name="T9" fmla="*/ 0 h 57"/>
              </a:gdLst>
              <a:ahLst/>
              <a:cxnLst>
                <a:cxn ang="0">
                  <a:pos x="T0" y="T1"/>
                </a:cxn>
                <a:cxn ang="0">
                  <a:pos x="T2" y="T3"/>
                </a:cxn>
                <a:cxn ang="0">
                  <a:pos x="T4" y="T5"/>
                </a:cxn>
                <a:cxn ang="0">
                  <a:pos x="T6" y="T7"/>
                </a:cxn>
                <a:cxn ang="0">
                  <a:pos x="T8" y="T9"/>
                </a:cxn>
              </a:cxnLst>
              <a:rect l="0" t="0" r="r" b="b"/>
              <a:pathLst>
                <a:path w="41" h="57">
                  <a:moveTo>
                    <a:pt x="41" y="0"/>
                  </a:moveTo>
                  <a:cubicBezTo>
                    <a:pt x="34" y="3"/>
                    <a:pt x="24" y="13"/>
                    <a:pt x="15" y="25"/>
                  </a:cubicBezTo>
                  <a:cubicBezTo>
                    <a:pt x="6" y="38"/>
                    <a:pt x="1" y="50"/>
                    <a:pt x="0" y="57"/>
                  </a:cubicBezTo>
                  <a:cubicBezTo>
                    <a:pt x="7" y="54"/>
                    <a:pt x="17" y="45"/>
                    <a:pt x="26" y="33"/>
                  </a:cubicBezTo>
                  <a:cubicBezTo>
                    <a:pt x="35" y="20"/>
                    <a:pt x="40" y="8"/>
                    <a:pt x="41" y="0"/>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72"/>
            <p:cNvSpPr>
              <a:spLocks/>
            </p:cNvSpPr>
            <p:nvPr/>
          </p:nvSpPr>
          <p:spPr bwMode="auto">
            <a:xfrm>
              <a:off x="13241338" y="1644650"/>
              <a:ext cx="392112" cy="546100"/>
            </a:xfrm>
            <a:custGeom>
              <a:avLst/>
              <a:gdLst>
                <a:gd name="T0" fmla="*/ 41 w 41"/>
                <a:gd name="T1" fmla="*/ 0 h 57"/>
                <a:gd name="T2" fmla="*/ 0 w 41"/>
                <a:gd name="T3" fmla="*/ 57 h 57"/>
                <a:gd name="T4" fmla="*/ 0 w 41"/>
                <a:gd name="T5" fmla="*/ 57 h 57"/>
                <a:gd name="T6" fmla="*/ 26 w 41"/>
                <a:gd name="T7" fmla="*/ 33 h 57"/>
                <a:gd name="T8" fmla="*/ 41 w 41"/>
                <a:gd name="T9" fmla="*/ 0 h 57"/>
                <a:gd name="T10" fmla="*/ 41 w 41"/>
                <a:gd name="T11" fmla="*/ 0 h 57"/>
              </a:gdLst>
              <a:ahLst/>
              <a:cxnLst>
                <a:cxn ang="0">
                  <a:pos x="T0" y="T1"/>
                </a:cxn>
                <a:cxn ang="0">
                  <a:pos x="T2" y="T3"/>
                </a:cxn>
                <a:cxn ang="0">
                  <a:pos x="T4" y="T5"/>
                </a:cxn>
                <a:cxn ang="0">
                  <a:pos x="T6" y="T7"/>
                </a:cxn>
                <a:cxn ang="0">
                  <a:pos x="T8" y="T9"/>
                </a:cxn>
                <a:cxn ang="0">
                  <a:pos x="T10" y="T11"/>
                </a:cxn>
              </a:cxnLst>
              <a:rect l="0" t="0" r="r" b="b"/>
              <a:pathLst>
                <a:path w="41" h="57">
                  <a:moveTo>
                    <a:pt x="41" y="0"/>
                  </a:moveTo>
                  <a:cubicBezTo>
                    <a:pt x="0" y="57"/>
                    <a:pt x="0" y="57"/>
                    <a:pt x="0" y="57"/>
                  </a:cubicBezTo>
                  <a:cubicBezTo>
                    <a:pt x="0" y="57"/>
                    <a:pt x="0" y="57"/>
                    <a:pt x="0" y="57"/>
                  </a:cubicBezTo>
                  <a:cubicBezTo>
                    <a:pt x="7" y="54"/>
                    <a:pt x="17" y="45"/>
                    <a:pt x="26" y="33"/>
                  </a:cubicBezTo>
                  <a:cubicBezTo>
                    <a:pt x="35" y="20"/>
                    <a:pt x="40" y="8"/>
                    <a:pt x="41" y="0"/>
                  </a:cubicBezTo>
                  <a:cubicBezTo>
                    <a:pt x="41" y="0"/>
                    <a:pt x="41" y="0"/>
                    <a:pt x="41"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73"/>
            <p:cNvSpPr>
              <a:spLocks/>
            </p:cNvSpPr>
            <p:nvPr/>
          </p:nvSpPr>
          <p:spPr bwMode="auto">
            <a:xfrm>
              <a:off x="13614400" y="1223963"/>
              <a:ext cx="373062" cy="373063"/>
            </a:xfrm>
            <a:custGeom>
              <a:avLst/>
              <a:gdLst>
                <a:gd name="T0" fmla="*/ 9 w 39"/>
                <a:gd name="T1" fmla="*/ 34 h 39"/>
                <a:gd name="T2" fmla="*/ 5 w 39"/>
                <a:gd name="T3" fmla="*/ 10 h 39"/>
                <a:gd name="T4" fmla="*/ 29 w 39"/>
                <a:gd name="T5" fmla="*/ 6 h 39"/>
                <a:gd name="T6" fmla="*/ 33 w 39"/>
                <a:gd name="T7" fmla="*/ 30 h 39"/>
                <a:gd name="T8" fmla="*/ 9 w 39"/>
                <a:gd name="T9" fmla="*/ 34 h 39"/>
              </a:gdLst>
              <a:ahLst/>
              <a:cxnLst>
                <a:cxn ang="0">
                  <a:pos x="T0" y="T1"/>
                </a:cxn>
                <a:cxn ang="0">
                  <a:pos x="T2" y="T3"/>
                </a:cxn>
                <a:cxn ang="0">
                  <a:pos x="T4" y="T5"/>
                </a:cxn>
                <a:cxn ang="0">
                  <a:pos x="T6" y="T7"/>
                </a:cxn>
                <a:cxn ang="0">
                  <a:pos x="T8" y="T9"/>
                </a:cxn>
              </a:cxnLst>
              <a:rect l="0" t="0" r="r" b="b"/>
              <a:pathLst>
                <a:path w="39" h="39">
                  <a:moveTo>
                    <a:pt x="9" y="34"/>
                  </a:moveTo>
                  <a:cubicBezTo>
                    <a:pt x="2" y="28"/>
                    <a:pt x="0" y="18"/>
                    <a:pt x="5" y="10"/>
                  </a:cubicBezTo>
                  <a:cubicBezTo>
                    <a:pt x="11" y="2"/>
                    <a:pt x="22" y="0"/>
                    <a:pt x="29" y="6"/>
                  </a:cubicBezTo>
                  <a:cubicBezTo>
                    <a:pt x="37" y="11"/>
                    <a:pt x="39" y="22"/>
                    <a:pt x="33" y="30"/>
                  </a:cubicBezTo>
                  <a:cubicBezTo>
                    <a:pt x="28" y="37"/>
                    <a:pt x="17" y="39"/>
                    <a:pt x="9" y="34"/>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74"/>
            <p:cNvSpPr>
              <a:spLocks/>
            </p:cNvSpPr>
            <p:nvPr/>
          </p:nvSpPr>
          <p:spPr bwMode="auto">
            <a:xfrm>
              <a:off x="13671550" y="1281113"/>
              <a:ext cx="258762" cy="258763"/>
            </a:xfrm>
            <a:custGeom>
              <a:avLst/>
              <a:gdLst>
                <a:gd name="T0" fmla="*/ 20 w 27"/>
                <a:gd name="T1" fmla="*/ 4 h 27"/>
                <a:gd name="T2" fmla="*/ 4 w 27"/>
                <a:gd name="T3" fmla="*/ 7 h 27"/>
                <a:gd name="T4" fmla="*/ 6 w 27"/>
                <a:gd name="T5" fmla="*/ 23 h 27"/>
                <a:gd name="T6" fmla="*/ 23 w 27"/>
                <a:gd name="T7" fmla="*/ 21 h 27"/>
                <a:gd name="T8" fmla="*/ 20 w 27"/>
                <a:gd name="T9" fmla="*/ 4 h 27"/>
              </a:gdLst>
              <a:ahLst/>
              <a:cxnLst>
                <a:cxn ang="0">
                  <a:pos x="T0" y="T1"/>
                </a:cxn>
                <a:cxn ang="0">
                  <a:pos x="T2" y="T3"/>
                </a:cxn>
                <a:cxn ang="0">
                  <a:pos x="T4" y="T5"/>
                </a:cxn>
                <a:cxn ang="0">
                  <a:pos x="T6" y="T7"/>
                </a:cxn>
                <a:cxn ang="0">
                  <a:pos x="T8" y="T9"/>
                </a:cxn>
              </a:cxnLst>
              <a:rect l="0" t="0" r="r" b="b"/>
              <a:pathLst>
                <a:path w="27" h="27">
                  <a:moveTo>
                    <a:pt x="20" y="4"/>
                  </a:moveTo>
                  <a:cubicBezTo>
                    <a:pt x="15" y="0"/>
                    <a:pt x="7" y="2"/>
                    <a:pt x="4" y="7"/>
                  </a:cubicBezTo>
                  <a:cubicBezTo>
                    <a:pt x="0" y="12"/>
                    <a:pt x="1" y="20"/>
                    <a:pt x="6" y="23"/>
                  </a:cubicBezTo>
                  <a:cubicBezTo>
                    <a:pt x="12" y="27"/>
                    <a:pt x="19" y="26"/>
                    <a:pt x="23" y="21"/>
                  </a:cubicBezTo>
                  <a:cubicBezTo>
                    <a:pt x="27" y="15"/>
                    <a:pt x="26" y="8"/>
                    <a:pt x="20" y="4"/>
                  </a:cubicBezTo>
                  <a:close/>
                </a:path>
              </a:pathLst>
            </a:custGeom>
            <a:solidFill>
              <a:srgbClr val="5962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75"/>
            <p:cNvSpPr>
              <a:spLocks/>
            </p:cNvSpPr>
            <p:nvPr/>
          </p:nvSpPr>
          <p:spPr bwMode="auto">
            <a:xfrm>
              <a:off x="13700125" y="1281113"/>
              <a:ext cx="287337" cy="315913"/>
            </a:xfrm>
            <a:custGeom>
              <a:avLst/>
              <a:gdLst>
                <a:gd name="T0" fmla="*/ 20 w 30"/>
                <a:gd name="T1" fmla="*/ 0 h 33"/>
                <a:gd name="T2" fmla="*/ 20 w 30"/>
                <a:gd name="T3" fmla="*/ 0 h 33"/>
                <a:gd name="T4" fmla="*/ 17 w 30"/>
                <a:gd name="T5" fmla="*/ 4 h 33"/>
                <a:gd name="T6" fmla="*/ 17 w 30"/>
                <a:gd name="T7" fmla="*/ 4 h 33"/>
                <a:gd name="T8" fmla="*/ 20 w 30"/>
                <a:gd name="T9" fmla="*/ 21 h 33"/>
                <a:gd name="T10" fmla="*/ 3 w 30"/>
                <a:gd name="T11" fmla="*/ 23 h 33"/>
                <a:gd name="T12" fmla="*/ 3 w 30"/>
                <a:gd name="T13" fmla="*/ 23 h 33"/>
                <a:gd name="T14" fmla="*/ 0 w 30"/>
                <a:gd name="T15" fmla="*/ 28 h 33"/>
                <a:gd name="T16" fmla="*/ 0 w 30"/>
                <a:gd name="T17" fmla="*/ 28 h 33"/>
                <a:gd name="T18" fmla="*/ 24 w 30"/>
                <a:gd name="T19" fmla="*/ 24 h 33"/>
                <a:gd name="T20" fmla="*/ 20 w 30"/>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3">
                  <a:moveTo>
                    <a:pt x="20" y="0"/>
                  </a:moveTo>
                  <a:cubicBezTo>
                    <a:pt x="20" y="0"/>
                    <a:pt x="20" y="0"/>
                    <a:pt x="20" y="0"/>
                  </a:cubicBezTo>
                  <a:cubicBezTo>
                    <a:pt x="17" y="4"/>
                    <a:pt x="17" y="4"/>
                    <a:pt x="17" y="4"/>
                  </a:cubicBezTo>
                  <a:cubicBezTo>
                    <a:pt x="17" y="4"/>
                    <a:pt x="17" y="4"/>
                    <a:pt x="17" y="4"/>
                  </a:cubicBezTo>
                  <a:cubicBezTo>
                    <a:pt x="23" y="8"/>
                    <a:pt x="24" y="15"/>
                    <a:pt x="20" y="21"/>
                  </a:cubicBezTo>
                  <a:cubicBezTo>
                    <a:pt x="16" y="26"/>
                    <a:pt x="9" y="27"/>
                    <a:pt x="3" y="23"/>
                  </a:cubicBezTo>
                  <a:cubicBezTo>
                    <a:pt x="3" y="23"/>
                    <a:pt x="3" y="23"/>
                    <a:pt x="3" y="23"/>
                  </a:cubicBezTo>
                  <a:cubicBezTo>
                    <a:pt x="0" y="28"/>
                    <a:pt x="0" y="28"/>
                    <a:pt x="0" y="28"/>
                  </a:cubicBezTo>
                  <a:cubicBezTo>
                    <a:pt x="0" y="28"/>
                    <a:pt x="0" y="28"/>
                    <a:pt x="0" y="28"/>
                  </a:cubicBezTo>
                  <a:cubicBezTo>
                    <a:pt x="8" y="33"/>
                    <a:pt x="19" y="31"/>
                    <a:pt x="24" y="24"/>
                  </a:cubicBezTo>
                  <a:cubicBezTo>
                    <a:pt x="30" y="16"/>
                    <a:pt x="28" y="5"/>
                    <a:pt x="20"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76"/>
            <p:cNvSpPr>
              <a:spLocks/>
            </p:cNvSpPr>
            <p:nvPr/>
          </p:nvSpPr>
          <p:spPr bwMode="auto">
            <a:xfrm>
              <a:off x="13728700" y="1319213"/>
              <a:ext cx="201612" cy="220663"/>
            </a:xfrm>
            <a:custGeom>
              <a:avLst/>
              <a:gdLst>
                <a:gd name="T0" fmla="*/ 17 w 21"/>
                <a:gd name="T1" fmla="*/ 17 h 23"/>
                <a:gd name="T2" fmla="*/ 14 w 21"/>
                <a:gd name="T3" fmla="*/ 0 h 23"/>
                <a:gd name="T4" fmla="*/ 14 w 21"/>
                <a:gd name="T5" fmla="*/ 0 h 23"/>
                <a:gd name="T6" fmla="*/ 0 w 21"/>
                <a:gd name="T7" fmla="*/ 19 h 23"/>
                <a:gd name="T8" fmla="*/ 0 w 21"/>
                <a:gd name="T9" fmla="*/ 19 h 23"/>
                <a:gd name="T10" fmla="*/ 17 w 21"/>
                <a:gd name="T11" fmla="*/ 17 h 23"/>
              </a:gdLst>
              <a:ahLst/>
              <a:cxnLst>
                <a:cxn ang="0">
                  <a:pos x="T0" y="T1"/>
                </a:cxn>
                <a:cxn ang="0">
                  <a:pos x="T2" y="T3"/>
                </a:cxn>
                <a:cxn ang="0">
                  <a:pos x="T4" y="T5"/>
                </a:cxn>
                <a:cxn ang="0">
                  <a:pos x="T6" y="T7"/>
                </a:cxn>
                <a:cxn ang="0">
                  <a:pos x="T8" y="T9"/>
                </a:cxn>
                <a:cxn ang="0">
                  <a:pos x="T10" y="T11"/>
                </a:cxn>
              </a:cxnLst>
              <a:rect l="0" t="0" r="r" b="b"/>
              <a:pathLst>
                <a:path w="21" h="23">
                  <a:moveTo>
                    <a:pt x="17" y="17"/>
                  </a:moveTo>
                  <a:cubicBezTo>
                    <a:pt x="21" y="11"/>
                    <a:pt x="20" y="4"/>
                    <a:pt x="14" y="0"/>
                  </a:cubicBezTo>
                  <a:cubicBezTo>
                    <a:pt x="14" y="0"/>
                    <a:pt x="14" y="0"/>
                    <a:pt x="14" y="0"/>
                  </a:cubicBezTo>
                  <a:cubicBezTo>
                    <a:pt x="0" y="19"/>
                    <a:pt x="0" y="19"/>
                    <a:pt x="0" y="19"/>
                  </a:cubicBezTo>
                  <a:cubicBezTo>
                    <a:pt x="0" y="19"/>
                    <a:pt x="0" y="19"/>
                    <a:pt x="0" y="19"/>
                  </a:cubicBezTo>
                  <a:cubicBezTo>
                    <a:pt x="6" y="23"/>
                    <a:pt x="13" y="22"/>
                    <a:pt x="17" y="17"/>
                  </a:cubicBezTo>
                  <a:close/>
                </a:path>
              </a:pathLst>
            </a:custGeom>
            <a:solidFill>
              <a:srgbClr val="474F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77"/>
            <p:cNvSpPr>
              <a:spLocks/>
            </p:cNvSpPr>
            <p:nvPr/>
          </p:nvSpPr>
          <p:spPr bwMode="auto">
            <a:xfrm>
              <a:off x="12045950" y="1100138"/>
              <a:ext cx="277812" cy="287338"/>
            </a:xfrm>
            <a:custGeom>
              <a:avLst/>
              <a:gdLst>
                <a:gd name="T0" fmla="*/ 91 w 175"/>
                <a:gd name="T1" fmla="*/ 0 h 181"/>
                <a:gd name="T2" fmla="*/ 79 w 175"/>
                <a:gd name="T3" fmla="*/ 78 h 181"/>
                <a:gd name="T4" fmla="*/ 0 w 175"/>
                <a:gd name="T5" fmla="*/ 90 h 181"/>
                <a:gd name="T6" fmla="*/ 79 w 175"/>
                <a:gd name="T7" fmla="*/ 102 h 181"/>
                <a:gd name="T8" fmla="*/ 91 w 175"/>
                <a:gd name="T9" fmla="*/ 181 h 181"/>
                <a:gd name="T10" fmla="*/ 103 w 175"/>
                <a:gd name="T11" fmla="*/ 102 h 181"/>
                <a:gd name="T12" fmla="*/ 175 w 175"/>
                <a:gd name="T13" fmla="*/ 90 h 181"/>
                <a:gd name="T14" fmla="*/ 103 w 175"/>
                <a:gd name="T15" fmla="*/ 78 h 181"/>
                <a:gd name="T16" fmla="*/ 91 w 175"/>
                <a:gd name="T1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81">
                  <a:moveTo>
                    <a:pt x="91" y="0"/>
                  </a:moveTo>
                  <a:lnTo>
                    <a:pt x="79" y="78"/>
                  </a:lnTo>
                  <a:lnTo>
                    <a:pt x="0" y="90"/>
                  </a:lnTo>
                  <a:lnTo>
                    <a:pt x="79" y="102"/>
                  </a:lnTo>
                  <a:lnTo>
                    <a:pt x="91" y="181"/>
                  </a:lnTo>
                  <a:lnTo>
                    <a:pt x="103" y="102"/>
                  </a:lnTo>
                  <a:lnTo>
                    <a:pt x="175" y="90"/>
                  </a:lnTo>
                  <a:lnTo>
                    <a:pt x="103" y="78"/>
                  </a:lnTo>
                  <a:lnTo>
                    <a:pt x="9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78"/>
            <p:cNvSpPr>
              <a:spLocks/>
            </p:cNvSpPr>
            <p:nvPr/>
          </p:nvSpPr>
          <p:spPr bwMode="auto">
            <a:xfrm>
              <a:off x="9637713" y="1941513"/>
              <a:ext cx="276225" cy="277813"/>
            </a:xfrm>
            <a:custGeom>
              <a:avLst/>
              <a:gdLst>
                <a:gd name="T0" fmla="*/ 84 w 174"/>
                <a:gd name="T1" fmla="*/ 0 h 175"/>
                <a:gd name="T2" fmla="*/ 72 w 174"/>
                <a:gd name="T3" fmla="*/ 78 h 175"/>
                <a:gd name="T4" fmla="*/ 0 w 174"/>
                <a:gd name="T5" fmla="*/ 90 h 175"/>
                <a:gd name="T6" fmla="*/ 72 w 174"/>
                <a:gd name="T7" fmla="*/ 102 h 175"/>
                <a:gd name="T8" fmla="*/ 84 w 174"/>
                <a:gd name="T9" fmla="*/ 175 h 175"/>
                <a:gd name="T10" fmla="*/ 96 w 174"/>
                <a:gd name="T11" fmla="*/ 102 h 175"/>
                <a:gd name="T12" fmla="*/ 174 w 174"/>
                <a:gd name="T13" fmla="*/ 90 h 175"/>
                <a:gd name="T14" fmla="*/ 96 w 174"/>
                <a:gd name="T15" fmla="*/ 78 h 175"/>
                <a:gd name="T16" fmla="*/ 84 w 174"/>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4" h="175">
                  <a:moveTo>
                    <a:pt x="84" y="0"/>
                  </a:moveTo>
                  <a:lnTo>
                    <a:pt x="72" y="78"/>
                  </a:lnTo>
                  <a:lnTo>
                    <a:pt x="0" y="90"/>
                  </a:lnTo>
                  <a:lnTo>
                    <a:pt x="72" y="102"/>
                  </a:lnTo>
                  <a:lnTo>
                    <a:pt x="84" y="175"/>
                  </a:lnTo>
                  <a:lnTo>
                    <a:pt x="96" y="102"/>
                  </a:lnTo>
                  <a:lnTo>
                    <a:pt x="174" y="90"/>
                  </a:lnTo>
                  <a:lnTo>
                    <a:pt x="96" y="78"/>
                  </a:lnTo>
                  <a:lnTo>
                    <a:pt x="8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79"/>
            <p:cNvSpPr>
              <a:spLocks/>
            </p:cNvSpPr>
            <p:nvPr/>
          </p:nvSpPr>
          <p:spPr bwMode="auto">
            <a:xfrm>
              <a:off x="12639675" y="1119188"/>
              <a:ext cx="142875" cy="142875"/>
            </a:xfrm>
            <a:custGeom>
              <a:avLst/>
              <a:gdLst>
                <a:gd name="T0" fmla="*/ 48 w 90"/>
                <a:gd name="T1" fmla="*/ 0 h 90"/>
                <a:gd name="T2" fmla="*/ 36 w 90"/>
                <a:gd name="T3" fmla="*/ 36 h 90"/>
                <a:gd name="T4" fmla="*/ 0 w 90"/>
                <a:gd name="T5" fmla="*/ 42 h 90"/>
                <a:gd name="T6" fmla="*/ 36 w 90"/>
                <a:gd name="T7" fmla="*/ 48 h 90"/>
                <a:gd name="T8" fmla="*/ 48 w 90"/>
                <a:gd name="T9" fmla="*/ 90 h 90"/>
                <a:gd name="T10" fmla="*/ 54 w 90"/>
                <a:gd name="T11" fmla="*/ 48 h 90"/>
                <a:gd name="T12" fmla="*/ 90 w 90"/>
                <a:gd name="T13" fmla="*/ 42 h 90"/>
                <a:gd name="T14" fmla="*/ 54 w 90"/>
                <a:gd name="T15" fmla="*/ 36 h 90"/>
                <a:gd name="T16" fmla="*/ 48 w 90"/>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90">
                  <a:moveTo>
                    <a:pt x="48" y="0"/>
                  </a:moveTo>
                  <a:lnTo>
                    <a:pt x="36" y="36"/>
                  </a:lnTo>
                  <a:lnTo>
                    <a:pt x="0" y="42"/>
                  </a:lnTo>
                  <a:lnTo>
                    <a:pt x="36" y="48"/>
                  </a:lnTo>
                  <a:lnTo>
                    <a:pt x="48" y="90"/>
                  </a:lnTo>
                  <a:lnTo>
                    <a:pt x="54" y="48"/>
                  </a:lnTo>
                  <a:lnTo>
                    <a:pt x="90" y="42"/>
                  </a:lnTo>
                  <a:lnTo>
                    <a:pt x="54" y="36"/>
                  </a:lnTo>
                  <a:lnTo>
                    <a:pt x="48"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80"/>
            <p:cNvSpPr>
              <a:spLocks/>
            </p:cNvSpPr>
            <p:nvPr/>
          </p:nvSpPr>
          <p:spPr bwMode="auto">
            <a:xfrm>
              <a:off x="13776325" y="2982913"/>
              <a:ext cx="277812" cy="277813"/>
            </a:xfrm>
            <a:custGeom>
              <a:avLst/>
              <a:gdLst>
                <a:gd name="T0" fmla="*/ 91 w 175"/>
                <a:gd name="T1" fmla="*/ 0 h 175"/>
                <a:gd name="T2" fmla="*/ 73 w 175"/>
                <a:gd name="T3" fmla="*/ 73 h 175"/>
                <a:gd name="T4" fmla="*/ 0 w 175"/>
                <a:gd name="T5" fmla="*/ 85 h 175"/>
                <a:gd name="T6" fmla="*/ 73 w 175"/>
                <a:gd name="T7" fmla="*/ 97 h 175"/>
                <a:gd name="T8" fmla="*/ 91 w 175"/>
                <a:gd name="T9" fmla="*/ 175 h 175"/>
                <a:gd name="T10" fmla="*/ 103 w 175"/>
                <a:gd name="T11" fmla="*/ 97 h 175"/>
                <a:gd name="T12" fmla="*/ 175 w 175"/>
                <a:gd name="T13" fmla="*/ 85 h 175"/>
                <a:gd name="T14" fmla="*/ 103 w 175"/>
                <a:gd name="T15" fmla="*/ 73 h 175"/>
                <a:gd name="T16" fmla="*/ 91 w 175"/>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75">
                  <a:moveTo>
                    <a:pt x="91" y="0"/>
                  </a:moveTo>
                  <a:lnTo>
                    <a:pt x="73" y="73"/>
                  </a:lnTo>
                  <a:lnTo>
                    <a:pt x="0" y="85"/>
                  </a:lnTo>
                  <a:lnTo>
                    <a:pt x="73" y="97"/>
                  </a:lnTo>
                  <a:lnTo>
                    <a:pt x="91" y="175"/>
                  </a:lnTo>
                  <a:lnTo>
                    <a:pt x="103" y="97"/>
                  </a:lnTo>
                  <a:lnTo>
                    <a:pt x="175" y="85"/>
                  </a:lnTo>
                  <a:lnTo>
                    <a:pt x="103" y="73"/>
                  </a:lnTo>
                  <a:lnTo>
                    <a:pt x="9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81"/>
            <p:cNvSpPr>
              <a:spLocks/>
            </p:cNvSpPr>
            <p:nvPr/>
          </p:nvSpPr>
          <p:spPr bwMode="auto">
            <a:xfrm>
              <a:off x="13174663" y="3729038"/>
              <a:ext cx="142875" cy="144463"/>
            </a:xfrm>
            <a:custGeom>
              <a:avLst/>
              <a:gdLst>
                <a:gd name="T0" fmla="*/ 42 w 90"/>
                <a:gd name="T1" fmla="*/ 0 h 91"/>
                <a:gd name="T2" fmla="*/ 36 w 90"/>
                <a:gd name="T3" fmla="*/ 36 h 91"/>
                <a:gd name="T4" fmla="*/ 0 w 90"/>
                <a:gd name="T5" fmla="*/ 42 h 91"/>
                <a:gd name="T6" fmla="*/ 36 w 90"/>
                <a:gd name="T7" fmla="*/ 48 h 91"/>
                <a:gd name="T8" fmla="*/ 42 w 90"/>
                <a:gd name="T9" fmla="*/ 91 h 91"/>
                <a:gd name="T10" fmla="*/ 48 w 90"/>
                <a:gd name="T11" fmla="*/ 48 h 91"/>
                <a:gd name="T12" fmla="*/ 90 w 90"/>
                <a:gd name="T13" fmla="*/ 42 h 91"/>
                <a:gd name="T14" fmla="*/ 48 w 90"/>
                <a:gd name="T15" fmla="*/ 36 h 91"/>
                <a:gd name="T16" fmla="*/ 42 w 90"/>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91">
                  <a:moveTo>
                    <a:pt x="42" y="0"/>
                  </a:moveTo>
                  <a:lnTo>
                    <a:pt x="36" y="36"/>
                  </a:lnTo>
                  <a:lnTo>
                    <a:pt x="0" y="42"/>
                  </a:lnTo>
                  <a:lnTo>
                    <a:pt x="36" y="48"/>
                  </a:lnTo>
                  <a:lnTo>
                    <a:pt x="42" y="91"/>
                  </a:lnTo>
                  <a:lnTo>
                    <a:pt x="48" y="48"/>
                  </a:lnTo>
                  <a:lnTo>
                    <a:pt x="90" y="42"/>
                  </a:lnTo>
                  <a:lnTo>
                    <a:pt x="48" y="36"/>
                  </a:lnTo>
                  <a:lnTo>
                    <a:pt x="4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82"/>
            <p:cNvSpPr>
              <a:spLocks/>
            </p:cNvSpPr>
            <p:nvPr/>
          </p:nvSpPr>
          <p:spPr bwMode="auto">
            <a:xfrm>
              <a:off x="9283700" y="2840038"/>
              <a:ext cx="142875" cy="142875"/>
            </a:xfrm>
            <a:custGeom>
              <a:avLst/>
              <a:gdLst>
                <a:gd name="T0" fmla="*/ 48 w 90"/>
                <a:gd name="T1" fmla="*/ 0 h 90"/>
                <a:gd name="T2" fmla="*/ 42 w 90"/>
                <a:gd name="T3" fmla="*/ 42 h 90"/>
                <a:gd name="T4" fmla="*/ 0 w 90"/>
                <a:gd name="T5" fmla="*/ 48 h 90"/>
                <a:gd name="T6" fmla="*/ 42 w 90"/>
                <a:gd name="T7" fmla="*/ 54 h 90"/>
                <a:gd name="T8" fmla="*/ 48 w 90"/>
                <a:gd name="T9" fmla="*/ 90 h 90"/>
                <a:gd name="T10" fmla="*/ 54 w 90"/>
                <a:gd name="T11" fmla="*/ 54 h 90"/>
                <a:gd name="T12" fmla="*/ 90 w 90"/>
                <a:gd name="T13" fmla="*/ 48 h 90"/>
                <a:gd name="T14" fmla="*/ 54 w 90"/>
                <a:gd name="T15" fmla="*/ 42 h 90"/>
                <a:gd name="T16" fmla="*/ 48 w 90"/>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90">
                  <a:moveTo>
                    <a:pt x="48" y="0"/>
                  </a:moveTo>
                  <a:lnTo>
                    <a:pt x="42" y="42"/>
                  </a:lnTo>
                  <a:lnTo>
                    <a:pt x="0" y="48"/>
                  </a:lnTo>
                  <a:lnTo>
                    <a:pt x="42" y="54"/>
                  </a:lnTo>
                  <a:lnTo>
                    <a:pt x="48" y="90"/>
                  </a:lnTo>
                  <a:lnTo>
                    <a:pt x="54" y="54"/>
                  </a:lnTo>
                  <a:lnTo>
                    <a:pt x="90" y="48"/>
                  </a:lnTo>
                  <a:lnTo>
                    <a:pt x="54" y="42"/>
                  </a:lnTo>
                  <a:lnTo>
                    <a:pt x="48"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83"/>
            <p:cNvSpPr>
              <a:spLocks/>
            </p:cNvSpPr>
            <p:nvPr/>
          </p:nvSpPr>
          <p:spPr bwMode="auto">
            <a:xfrm>
              <a:off x="13395325" y="4637088"/>
              <a:ext cx="285750" cy="277813"/>
            </a:xfrm>
            <a:custGeom>
              <a:avLst/>
              <a:gdLst>
                <a:gd name="T0" fmla="*/ 90 w 180"/>
                <a:gd name="T1" fmla="*/ 0 h 175"/>
                <a:gd name="T2" fmla="*/ 78 w 180"/>
                <a:gd name="T3" fmla="*/ 79 h 175"/>
                <a:gd name="T4" fmla="*/ 0 w 180"/>
                <a:gd name="T5" fmla="*/ 91 h 175"/>
                <a:gd name="T6" fmla="*/ 78 w 180"/>
                <a:gd name="T7" fmla="*/ 103 h 175"/>
                <a:gd name="T8" fmla="*/ 90 w 180"/>
                <a:gd name="T9" fmla="*/ 175 h 175"/>
                <a:gd name="T10" fmla="*/ 102 w 180"/>
                <a:gd name="T11" fmla="*/ 103 h 175"/>
                <a:gd name="T12" fmla="*/ 180 w 180"/>
                <a:gd name="T13" fmla="*/ 91 h 175"/>
                <a:gd name="T14" fmla="*/ 102 w 180"/>
                <a:gd name="T15" fmla="*/ 79 h 175"/>
                <a:gd name="T16" fmla="*/ 90 w 180"/>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175">
                  <a:moveTo>
                    <a:pt x="90" y="0"/>
                  </a:moveTo>
                  <a:lnTo>
                    <a:pt x="78" y="79"/>
                  </a:lnTo>
                  <a:lnTo>
                    <a:pt x="0" y="91"/>
                  </a:lnTo>
                  <a:lnTo>
                    <a:pt x="78" y="103"/>
                  </a:lnTo>
                  <a:lnTo>
                    <a:pt x="90" y="175"/>
                  </a:lnTo>
                  <a:lnTo>
                    <a:pt x="102" y="103"/>
                  </a:lnTo>
                  <a:lnTo>
                    <a:pt x="180" y="91"/>
                  </a:lnTo>
                  <a:lnTo>
                    <a:pt x="102" y="79"/>
                  </a:lnTo>
                  <a:lnTo>
                    <a:pt x="9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84"/>
            <p:cNvSpPr>
              <a:spLocks/>
            </p:cNvSpPr>
            <p:nvPr/>
          </p:nvSpPr>
          <p:spPr bwMode="auto">
            <a:xfrm>
              <a:off x="10125075" y="755650"/>
              <a:ext cx="276225" cy="277813"/>
            </a:xfrm>
            <a:custGeom>
              <a:avLst/>
              <a:gdLst>
                <a:gd name="T0" fmla="*/ 84 w 174"/>
                <a:gd name="T1" fmla="*/ 0 h 175"/>
                <a:gd name="T2" fmla="*/ 72 w 174"/>
                <a:gd name="T3" fmla="*/ 72 h 175"/>
                <a:gd name="T4" fmla="*/ 0 w 174"/>
                <a:gd name="T5" fmla="*/ 90 h 175"/>
                <a:gd name="T6" fmla="*/ 72 w 174"/>
                <a:gd name="T7" fmla="*/ 102 h 175"/>
                <a:gd name="T8" fmla="*/ 84 w 174"/>
                <a:gd name="T9" fmla="*/ 175 h 175"/>
                <a:gd name="T10" fmla="*/ 96 w 174"/>
                <a:gd name="T11" fmla="*/ 102 h 175"/>
                <a:gd name="T12" fmla="*/ 174 w 174"/>
                <a:gd name="T13" fmla="*/ 90 h 175"/>
                <a:gd name="T14" fmla="*/ 96 w 174"/>
                <a:gd name="T15" fmla="*/ 72 h 175"/>
                <a:gd name="T16" fmla="*/ 84 w 174"/>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4" h="175">
                  <a:moveTo>
                    <a:pt x="84" y="0"/>
                  </a:moveTo>
                  <a:lnTo>
                    <a:pt x="72" y="72"/>
                  </a:lnTo>
                  <a:lnTo>
                    <a:pt x="0" y="90"/>
                  </a:lnTo>
                  <a:lnTo>
                    <a:pt x="72" y="102"/>
                  </a:lnTo>
                  <a:lnTo>
                    <a:pt x="84" y="175"/>
                  </a:lnTo>
                  <a:lnTo>
                    <a:pt x="96" y="102"/>
                  </a:lnTo>
                  <a:lnTo>
                    <a:pt x="174" y="90"/>
                  </a:lnTo>
                  <a:lnTo>
                    <a:pt x="96" y="72"/>
                  </a:lnTo>
                  <a:lnTo>
                    <a:pt x="8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85"/>
            <p:cNvSpPr>
              <a:spLocks/>
            </p:cNvSpPr>
            <p:nvPr/>
          </p:nvSpPr>
          <p:spPr bwMode="auto">
            <a:xfrm>
              <a:off x="10736263" y="1300163"/>
              <a:ext cx="144462" cy="144463"/>
            </a:xfrm>
            <a:custGeom>
              <a:avLst/>
              <a:gdLst>
                <a:gd name="T0" fmla="*/ 42 w 91"/>
                <a:gd name="T1" fmla="*/ 0 h 91"/>
                <a:gd name="T2" fmla="*/ 36 w 91"/>
                <a:gd name="T3" fmla="*/ 37 h 91"/>
                <a:gd name="T4" fmla="*/ 0 w 91"/>
                <a:gd name="T5" fmla="*/ 49 h 91"/>
                <a:gd name="T6" fmla="*/ 36 w 91"/>
                <a:gd name="T7" fmla="*/ 55 h 91"/>
                <a:gd name="T8" fmla="*/ 42 w 91"/>
                <a:gd name="T9" fmla="*/ 91 h 91"/>
                <a:gd name="T10" fmla="*/ 48 w 91"/>
                <a:gd name="T11" fmla="*/ 55 h 91"/>
                <a:gd name="T12" fmla="*/ 91 w 91"/>
                <a:gd name="T13" fmla="*/ 49 h 91"/>
                <a:gd name="T14" fmla="*/ 48 w 91"/>
                <a:gd name="T15" fmla="*/ 37 h 91"/>
                <a:gd name="T16" fmla="*/ 42 w 91"/>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91">
                  <a:moveTo>
                    <a:pt x="42" y="0"/>
                  </a:moveTo>
                  <a:lnTo>
                    <a:pt x="36" y="37"/>
                  </a:lnTo>
                  <a:lnTo>
                    <a:pt x="0" y="49"/>
                  </a:lnTo>
                  <a:lnTo>
                    <a:pt x="36" y="55"/>
                  </a:lnTo>
                  <a:lnTo>
                    <a:pt x="42" y="91"/>
                  </a:lnTo>
                  <a:lnTo>
                    <a:pt x="48" y="55"/>
                  </a:lnTo>
                  <a:lnTo>
                    <a:pt x="91" y="49"/>
                  </a:lnTo>
                  <a:lnTo>
                    <a:pt x="48" y="37"/>
                  </a:lnTo>
                  <a:lnTo>
                    <a:pt x="42"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89" name="矩形 88"/>
          <p:cNvSpPr/>
          <p:nvPr/>
        </p:nvSpPr>
        <p:spPr>
          <a:xfrm>
            <a:off x="1511300" y="1930400"/>
            <a:ext cx="9208037" cy="1569660"/>
          </a:xfrm>
          <a:prstGeom prst="rect">
            <a:avLst/>
          </a:prstGeom>
        </p:spPr>
        <p:txBody>
          <a:bodyPr wrap="square">
            <a:spAutoFit/>
          </a:bodyPr>
          <a:lstStyle/>
          <a:p>
            <a:pPr algn="ctr"/>
            <a:r>
              <a:rPr lang="en-US" altLang="zh-CN" sz="9600" dirty="0" smtClean="0">
                <a:solidFill>
                  <a:schemeClr val="bg1">
                    <a:lumMod val="75000"/>
                  </a:schemeClr>
                </a:solidFill>
              </a:rPr>
              <a:t>Conclusion</a:t>
            </a:r>
            <a:endParaRPr lang="en-US" altLang="zh-CN" sz="9600" dirty="0">
              <a:solidFill>
                <a:schemeClr val="bg1">
                  <a:lumMod val="75000"/>
                </a:schemeClr>
              </a:solidFill>
            </a:endParaRPr>
          </a:p>
        </p:txBody>
      </p:sp>
      <p:sp>
        <p:nvSpPr>
          <p:cNvPr id="90" name="矩形 89"/>
          <p:cNvSpPr/>
          <p:nvPr/>
        </p:nvSpPr>
        <p:spPr>
          <a:xfrm>
            <a:off x="1524000" y="1930400"/>
            <a:ext cx="9208037" cy="1569660"/>
          </a:xfrm>
          <a:prstGeom prst="rect">
            <a:avLst/>
          </a:prstGeom>
        </p:spPr>
        <p:txBody>
          <a:bodyPr wrap="square">
            <a:spAutoFit/>
          </a:bodyPr>
          <a:lstStyle/>
          <a:p>
            <a:pPr algn="ctr"/>
            <a:r>
              <a:rPr lang="en-US" altLang="zh-CN" sz="9600" dirty="0" smtClean="0">
                <a:solidFill>
                  <a:schemeClr val="bg1"/>
                </a:solidFill>
              </a:rPr>
              <a:t>Conclusion</a:t>
            </a:r>
            <a:endParaRPr lang="en-US" altLang="zh-CN" sz="9600" dirty="0">
              <a:solidFill>
                <a:schemeClr val="bg1"/>
              </a:solidFill>
            </a:endParaRPr>
          </a:p>
        </p:txBody>
      </p:sp>
    </p:spTree>
    <p:extLst>
      <p:ext uri="{BB962C8B-B14F-4D97-AF65-F5344CB8AC3E}">
        <p14:creationId xmlns:p14="http://schemas.microsoft.com/office/powerpoint/2010/main" val="1298520736"/>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04851" y="1507085"/>
            <a:ext cx="7877299" cy="3416320"/>
          </a:xfrm>
          <a:prstGeom prst="rect">
            <a:avLst/>
          </a:prstGeom>
        </p:spPr>
        <p:txBody>
          <a:bodyPr wrap="square">
            <a:spAutoFit/>
          </a:bodyPr>
          <a:lstStyle/>
          <a:p>
            <a:r>
              <a:rPr lang="en-US" altLang="zh-CN" dirty="0" smtClean="0">
                <a:latin typeface="+mn-ea"/>
              </a:rPr>
              <a:t>	Smart </a:t>
            </a:r>
            <a:r>
              <a:rPr lang="en-US" altLang="zh-CN" dirty="0">
                <a:latin typeface="+mn-ea"/>
              </a:rPr>
              <a:t>city solutions like Smart watering, digitalized healthcare system and improved wireless connectivity aim to improve the living standards of both the urban and rural citizens. </a:t>
            </a:r>
          </a:p>
          <a:p>
            <a:r>
              <a:rPr lang="en-US" altLang="zh-CN" dirty="0" smtClean="0">
                <a:latin typeface="+mn-ea"/>
              </a:rPr>
              <a:t>	The </a:t>
            </a:r>
            <a:r>
              <a:rPr lang="en-US" altLang="zh-CN" dirty="0">
                <a:latin typeface="+mn-ea"/>
              </a:rPr>
              <a:t>value configuration of smart city includes the proposed ideas at desired levels. </a:t>
            </a:r>
          </a:p>
          <a:p>
            <a:r>
              <a:rPr lang="en-US" altLang="zh-CN" dirty="0" smtClean="0">
                <a:latin typeface="+mn-ea"/>
              </a:rPr>
              <a:t>	An </a:t>
            </a:r>
            <a:r>
              <a:rPr lang="en-US" altLang="zh-CN" dirty="0">
                <a:latin typeface="+mn-ea"/>
              </a:rPr>
              <a:t>improved wireless connectivity will enable people to be connected from places that currently have less network. Smart watering solutions with the help of real-time weather analytics will help in the city’s economy by cutting now on use of water and money. Digitalized health care system will provide access to better  and quicker health care to people from rural areas, which will in turn also boost the population of the area.</a:t>
            </a:r>
          </a:p>
        </p:txBody>
      </p:sp>
    </p:spTree>
    <p:extLst>
      <p:ext uri="{BB962C8B-B14F-4D97-AF65-F5344CB8AC3E}">
        <p14:creationId xmlns:p14="http://schemas.microsoft.com/office/powerpoint/2010/main" val="1504234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 name="组合 90"/>
          <p:cNvGrpSpPr/>
          <p:nvPr/>
        </p:nvGrpSpPr>
        <p:grpSpPr>
          <a:xfrm>
            <a:off x="3269955" y="471839"/>
            <a:ext cx="5932136" cy="5974271"/>
            <a:chOff x="8948738" y="746125"/>
            <a:chExt cx="5364162" cy="5402263"/>
          </a:xfrm>
        </p:grpSpPr>
        <p:sp>
          <p:nvSpPr>
            <p:cNvPr id="92" name="AutoShape 3"/>
            <p:cNvSpPr>
              <a:spLocks noChangeAspect="1" noChangeArrowheads="1" noTextEdit="1"/>
            </p:cNvSpPr>
            <p:nvPr/>
          </p:nvSpPr>
          <p:spPr bwMode="auto">
            <a:xfrm>
              <a:off x="8948738" y="746125"/>
              <a:ext cx="5364162" cy="539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Oval 5"/>
            <p:cNvSpPr>
              <a:spLocks noChangeArrowheads="1"/>
            </p:cNvSpPr>
            <p:nvPr/>
          </p:nvSpPr>
          <p:spPr bwMode="auto">
            <a:xfrm>
              <a:off x="8958263" y="793750"/>
              <a:ext cx="5354637" cy="5354638"/>
            </a:xfrm>
            <a:prstGeom prst="ellipse">
              <a:avLst/>
            </a:prstGeom>
            <a:solidFill>
              <a:srgbClr val="474F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Oval 6"/>
            <p:cNvSpPr>
              <a:spLocks noChangeArrowheads="1"/>
            </p:cNvSpPr>
            <p:nvPr/>
          </p:nvSpPr>
          <p:spPr bwMode="auto">
            <a:xfrm>
              <a:off x="9656763" y="1492250"/>
              <a:ext cx="3957637" cy="3957638"/>
            </a:xfrm>
            <a:prstGeom prst="ellipse">
              <a:avLst/>
            </a:prstGeom>
            <a:solidFill>
              <a:srgbClr val="303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7"/>
            <p:cNvSpPr>
              <a:spLocks/>
            </p:cNvSpPr>
            <p:nvPr/>
          </p:nvSpPr>
          <p:spPr bwMode="auto">
            <a:xfrm>
              <a:off x="11482388" y="1779588"/>
              <a:ext cx="1549400" cy="3097213"/>
            </a:xfrm>
            <a:custGeom>
              <a:avLst/>
              <a:gdLst>
                <a:gd name="T0" fmla="*/ 0 w 162"/>
                <a:gd name="T1" fmla="*/ 324 h 324"/>
                <a:gd name="T2" fmla="*/ 162 w 162"/>
                <a:gd name="T3" fmla="*/ 162 h 324"/>
                <a:gd name="T4" fmla="*/ 0 w 162"/>
                <a:gd name="T5" fmla="*/ 0 h 324"/>
              </a:gdLst>
              <a:ahLst/>
              <a:cxnLst>
                <a:cxn ang="0">
                  <a:pos x="T0" y="T1"/>
                </a:cxn>
                <a:cxn ang="0">
                  <a:pos x="T2" y="T3"/>
                </a:cxn>
                <a:cxn ang="0">
                  <a:pos x="T4" y="T5"/>
                </a:cxn>
              </a:cxnLst>
              <a:rect l="0" t="0" r="r" b="b"/>
              <a:pathLst>
                <a:path w="162" h="324">
                  <a:moveTo>
                    <a:pt x="0" y="324"/>
                  </a:moveTo>
                  <a:cubicBezTo>
                    <a:pt x="89" y="324"/>
                    <a:pt x="162" y="252"/>
                    <a:pt x="162" y="162"/>
                  </a:cubicBezTo>
                  <a:cubicBezTo>
                    <a:pt x="162" y="73"/>
                    <a:pt x="89" y="0"/>
                    <a:pt x="0" y="0"/>
                  </a:cubicBezTo>
                </a:path>
              </a:pathLst>
            </a:custGeom>
            <a:solidFill>
              <a:srgbClr val="78B04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8"/>
            <p:cNvSpPr>
              <a:spLocks/>
            </p:cNvSpPr>
            <p:nvPr/>
          </p:nvSpPr>
          <p:spPr bwMode="auto">
            <a:xfrm>
              <a:off x="9932988" y="1779588"/>
              <a:ext cx="1549400" cy="3097213"/>
            </a:xfrm>
            <a:custGeom>
              <a:avLst/>
              <a:gdLst>
                <a:gd name="T0" fmla="*/ 162 w 162"/>
                <a:gd name="T1" fmla="*/ 0 h 324"/>
                <a:gd name="T2" fmla="*/ 0 w 162"/>
                <a:gd name="T3" fmla="*/ 162 h 324"/>
                <a:gd name="T4" fmla="*/ 162 w 162"/>
                <a:gd name="T5" fmla="*/ 324 h 324"/>
              </a:gdLst>
              <a:ahLst/>
              <a:cxnLst>
                <a:cxn ang="0">
                  <a:pos x="T0" y="T1"/>
                </a:cxn>
                <a:cxn ang="0">
                  <a:pos x="T2" y="T3"/>
                </a:cxn>
                <a:cxn ang="0">
                  <a:pos x="T4" y="T5"/>
                </a:cxn>
              </a:cxnLst>
              <a:rect l="0" t="0" r="r" b="b"/>
              <a:pathLst>
                <a:path w="162" h="324">
                  <a:moveTo>
                    <a:pt x="162" y="0"/>
                  </a:moveTo>
                  <a:cubicBezTo>
                    <a:pt x="73" y="0"/>
                    <a:pt x="0" y="73"/>
                    <a:pt x="0" y="162"/>
                  </a:cubicBezTo>
                  <a:cubicBezTo>
                    <a:pt x="0" y="252"/>
                    <a:pt x="73" y="324"/>
                    <a:pt x="162" y="324"/>
                  </a:cubicBezTo>
                </a:path>
              </a:pathLst>
            </a:custGeom>
            <a:solidFill>
              <a:srgbClr val="93CD6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9"/>
            <p:cNvSpPr>
              <a:spLocks/>
            </p:cNvSpPr>
            <p:nvPr/>
          </p:nvSpPr>
          <p:spPr bwMode="auto">
            <a:xfrm>
              <a:off x="12696825" y="3748088"/>
              <a:ext cx="277812" cy="401638"/>
            </a:xfrm>
            <a:custGeom>
              <a:avLst/>
              <a:gdLst>
                <a:gd name="T0" fmla="*/ 28 w 29"/>
                <a:gd name="T1" fmla="*/ 0 h 42"/>
                <a:gd name="T2" fmla="*/ 23 w 29"/>
                <a:gd name="T3" fmla="*/ 2 h 42"/>
                <a:gd name="T4" fmla="*/ 19 w 29"/>
                <a:gd name="T5" fmla="*/ 5 h 42"/>
                <a:gd name="T6" fmla="*/ 16 w 29"/>
                <a:gd name="T7" fmla="*/ 9 h 42"/>
                <a:gd name="T8" fmla="*/ 12 w 29"/>
                <a:gd name="T9" fmla="*/ 10 h 42"/>
                <a:gd name="T10" fmla="*/ 9 w 29"/>
                <a:gd name="T11" fmla="*/ 13 h 42"/>
                <a:gd name="T12" fmla="*/ 8 w 29"/>
                <a:gd name="T13" fmla="*/ 13 h 42"/>
                <a:gd name="T14" fmla="*/ 7 w 29"/>
                <a:gd name="T15" fmla="*/ 14 h 42"/>
                <a:gd name="T16" fmla="*/ 6 w 29"/>
                <a:gd name="T17" fmla="*/ 15 h 42"/>
                <a:gd name="T18" fmla="*/ 1 w 29"/>
                <a:gd name="T19" fmla="*/ 21 h 42"/>
                <a:gd name="T20" fmla="*/ 0 w 29"/>
                <a:gd name="T21" fmla="*/ 28 h 42"/>
                <a:gd name="T22" fmla="*/ 2 w 29"/>
                <a:gd name="T23" fmla="*/ 33 h 42"/>
                <a:gd name="T24" fmla="*/ 2 w 29"/>
                <a:gd name="T25" fmla="*/ 34 h 42"/>
                <a:gd name="T26" fmla="*/ 2 w 29"/>
                <a:gd name="T27" fmla="*/ 37 h 42"/>
                <a:gd name="T28" fmla="*/ 4 w 29"/>
                <a:gd name="T29" fmla="*/ 41 h 42"/>
                <a:gd name="T30" fmla="*/ 10 w 29"/>
                <a:gd name="T31" fmla="*/ 40 h 42"/>
                <a:gd name="T32" fmla="*/ 12 w 29"/>
                <a:gd name="T33" fmla="*/ 39 h 42"/>
                <a:gd name="T34" fmla="*/ 29 w 29"/>
                <a:gd name="T35" fmla="*/ 1 h 42"/>
                <a:gd name="T36" fmla="*/ 28 w 29"/>
                <a:gd name="T3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42">
                  <a:moveTo>
                    <a:pt x="28" y="0"/>
                  </a:moveTo>
                  <a:cubicBezTo>
                    <a:pt x="26" y="0"/>
                    <a:pt x="23" y="1"/>
                    <a:pt x="23" y="2"/>
                  </a:cubicBezTo>
                  <a:cubicBezTo>
                    <a:pt x="23" y="3"/>
                    <a:pt x="20" y="4"/>
                    <a:pt x="19" y="5"/>
                  </a:cubicBezTo>
                  <a:cubicBezTo>
                    <a:pt x="18" y="5"/>
                    <a:pt x="16" y="8"/>
                    <a:pt x="16" y="9"/>
                  </a:cubicBezTo>
                  <a:cubicBezTo>
                    <a:pt x="15" y="10"/>
                    <a:pt x="13" y="10"/>
                    <a:pt x="12" y="10"/>
                  </a:cubicBezTo>
                  <a:cubicBezTo>
                    <a:pt x="11" y="11"/>
                    <a:pt x="9" y="12"/>
                    <a:pt x="9" y="13"/>
                  </a:cubicBezTo>
                  <a:cubicBezTo>
                    <a:pt x="9" y="14"/>
                    <a:pt x="9" y="14"/>
                    <a:pt x="8" y="13"/>
                  </a:cubicBezTo>
                  <a:cubicBezTo>
                    <a:pt x="8" y="13"/>
                    <a:pt x="8" y="13"/>
                    <a:pt x="7" y="14"/>
                  </a:cubicBezTo>
                  <a:cubicBezTo>
                    <a:pt x="6" y="15"/>
                    <a:pt x="6" y="15"/>
                    <a:pt x="6" y="15"/>
                  </a:cubicBezTo>
                  <a:cubicBezTo>
                    <a:pt x="5" y="18"/>
                    <a:pt x="2" y="21"/>
                    <a:pt x="1" y="21"/>
                  </a:cubicBezTo>
                  <a:cubicBezTo>
                    <a:pt x="1" y="22"/>
                    <a:pt x="0" y="26"/>
                    <a:pt x="0" y="28"/>
                  </a:cubicBezTo>
                  <a:cubicBezTo>
                    <a:pt x="0" y="29"/>
                    <a:pt x="1" y="32"/>
                    <a:pt x="2" y="33"/>
                  </a:cubicBezTo>
                  <a:cubicBezTo>
                    <a:pt x="2" y="33"/>
                    <a:pt x="2" y="33"/>
                    <a:pt x="2" y="34"/>
                  </a:cubicBezTo>
                  <a:cubicBezTo>
                    <a:pt x="2" y="37"/>
                    <a:pt x="2" y="37"/>
                    <a:pt x="2" y="37"/>
                  </a:cubicBezTo>
                  <a:cubicBezTo>
                    <a:pt x="2" y="39"/>
                    <a:pt x="4" y="41"/>
                    <a:pt x="4" y="41"/>
                  </a:cubicBezTo>
                  <a:cubicBezTo>
                    <a:pt x="5" y="42"/>
                    <a:pt x="9" y="40"/>
                    <a:pt x="10" y="40"/>
                  </a:cubicBezTo>
                  <a:cubicBezTo>
                    <a:pt x="11" y="40"/>
                    <a:pt x="11" y="40"/>
                    <a:pt x="12" y="39"/>
                  </a:cubicBezTo>
                  <a:cubicBezTo>
                    <a:pt x="19" y="27"/>
                    <a:pt x="25" y="14"/>
                    <a:pt x="29" y="1"/>
                  </a:cubicBezTo>
                  <a:cubicBezTo>
                    <a:pt x="29" y="0"/>
                    <a:pt x="28" y="0"/>
                    <a:pt x="28"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0"/>
            <p:cNvSpPr>
              <a:spLocks/>
            </p:cNvSpPr>
            <p:nvPr/>
          </p:nvSpPr>
          <p:spPr bwMode="auto">
            <a:xfrm>
              <a:off x="9942513" y="2219325"/>
              <a:ext cx="995362" cy="2284413"/>
            </a:xfrm>
            <a:custGeom>
              <a:avLst/>
              <a:gdLst>
                <a:gd name="T0" fmla="*/ 56 w 104"/>
                <a:gd name="T1" fmla="*/ 176 h 239"/>
                <a:gd name="T2" fmla="*/ 56 w 104"/>
                <a:gd name="T3" fmla="*/ 191 h 239"/>
                <a:gd name="T4" fmla="*/ 56 w 104"/>
                <a:gd name="T5" fmla="*/ 212 h 239"/>
                <a:gd name="T6" fmla="*/ 56 w 104"/>
                <a:gd name="T7" fmla="*/ 226 h 239"/>
                <a:gd name="T8" fmla="*/ 60 w 104"/>
                <a:gd name="T9" fmla="*/ 238 h 239"/>
                <a:gd name="T10" fmla="*/ 67 w 104"/>
                <a:gd name="T11" fmla="*/ 237 h 239"/>
                <a:gd name="T12" fmla="*/ 68 w 104"/>
                <a:gd name="T13" fmla="*/ 226 h 239"/>
                <a:gd name="T14" fmla="*/ 71 w 104"/>
                <a:gd name="T15" fmla="*/ 211 h 239"/>
                <a:gd name="T16" fmla="*/ 79 w 104"/>
                <a:gd name="T17" fmla="*/ 200 h 239"/>
                <a:gd name="T18" fmla="*/ 86 w 104"/>
                <a:gd name="T19" fmla="*/ 192 h 239"/>
                <a:gd name="T20" fmla="*/ 95 w 104"/>
                <a:gd name="T21" fmla="*/ 181 h 239"/>
                <a:gd name="T22" fmla="*/ 99 w 104"/>
                <a:gd name="T23" fmla="*/ 166 h 239"/>
                <a:gd name="T24" fmla="*/ 104 w 104"/>
                <a:gd name="T25" fmla="*/ 155 h 239"/>
                <a:gd name="T26" fmla="*/ 101 w 104"/>
                <a:gd name="T27" fmla="*/ 148 h 239"/>
                <a:gd name="T28" fmla="*/ 88 w 104"/>
                <a:gd name="T29" fmla="*/ 143 h 239"/>
                <a:gd name="T30" fmla="*/ 73 w 104"/>
                <a:gd name="T31" fmla="*/ 130 h 239"/>
                <a:gd name="T32" fmla="*/ 61 w 104"/>
                <a:gd name="T33" fmla="*/ 122 h 239"/>
                <a:gd name="T34" fmla="*/ 52 w 104"/>
                <a:gd name="T35" fmla="*/ 121 h 239"/>
                <a:gd name="T36" fmla="*/ 42 w 104"/>
                <a:gd name="T37" fmla="*/ 126 h 239"/>
                <a:gd name="T38" fmla="*/ 35 w 104"/>
                <a:gd name="T39" fmla="*/ 109 h 239"/>
                <a:gd name="T40" fmla="*/ 21 w 104"/>
                <a:gd name="T41" fmla="*/ 104 h 239"/>
                <a:gd name="T42" fmla="*/ 35 w 104"/>
                <a:gd name="T43" fmla="*/ 94 h 239"/>
                <a:gd name="T44" fmla="*/ 46 w 104"/>
                <a:gd name="T45" fmla="*/ 96 h 239"/>
                <a:gd name="T46" fmla="*/ 52 w 104"/>
                <a:gd name="T47" fmla="*/ 82 h 239"/>
                <a:gd name="T48" fmla="*/ 59 w 104"/>
                <a:gd name="T49" fmla="*/ 72 h 239"/>
                <a:gd name="T50" fmla="*/ 68 w 104"/>
                <a:gd name="T51" fmla="*/ 66 h 239"/>
                <a:gd name="T52" fmla="*/ 71 w 104"/>
                <a:gd name="T53" fmla="*/ 58 h 239"/>
                <a:gd name="T54" fmla="*/ 77 w 104"/>
                <a:gd name="T55" fmla="*/ 58 h 239"/>
                <a:gd name="T56" fmla="*/ 82 w 104"/>
                <a:gd name="T57" fmla="*/ 62 h 239"/>
                <a:gd name="T58" fmla="*/ 81 w 104"/>
                <a:gd name="T59" fmla="*/ 49 h 239"/>
                <a:gd name="T60" fmla="*/ 75 w 104"/>
                <a:gd name="T61" fmla="*/ 40 h 239"/>
                <a:gd name="T62" fmla="*/ 68 w 104"/>
                <a:gd name="T63" fmla="*/ 35 h 239"/>
                <a:gd name="T64" fmla="*/ 59 w 104"/>
                <a:gd name="T65" fmla="*/ 28 h 239"/>
                <a:gd name="T66" fmla="*/ 53 w 104"/>
                <a:gd name="T67" fmla="*/ 41 h 239"/>
                <a:gd name="T68" fmla="*/ 49 w 104"/>
                <a:gd name="T69" fmla="*/ 45 h 239"/>
                <a:gd name="T70" fmla="*/ 40 w 104"/>
                <a:gd name="T71" fmla="*/ 40 h 239"/>
                <a:gd name="T72" fmla="*/ 41 w 104"/>
                <a:gd name="T73" fmla="*/ 30 h 239"/>
                <a:gd name="T74" fmla="*/ 53 w 104"/>
                <a:gd name="T75" fmla="*/ 19 h 239"/>
                <a:gd name="T76" fmla="*/ 56 w 104"/>
                <a:gd name="T77" fmla="*/ 11 h 239"/>
                <a:gd name="T78" fmla="*/ 65 w 104"/>
                <a:gd name="T79" fmla="*/ 16 h 239"/>
                <a:gd name="T80" fmla="*/ 69 w 104"/>
                <a:gd name="T81" fmla="*/ 28 h 239"/>
                <a:gd name="T82" fmla="*/ 75 w 104"/>
                <a:gd name="T83" fmla="*/ 21 h 239"/>
                <a:gd name="T84" fmla="*/ 77 w 104"/>
                <a:gd name="T85" fmla="*/ 16 h 239"/>
                <a:gd name="T86" fmla="*/ 72 w 104"/>
                <a:gd name="T87" fmla="*/ 8 h 239"/>
                <a:gd name="T88" fmla="*/ 60 w 104"/>
                <a:gd name="T89" fmla="*/ 3 h 239"/>
                <a:gd name="T90" fmla="*/ 48 w 104"/>
                <a:gd name="T91" fmla="*/ 6 h 239"/>
                <a:gd name="T92" fmla="*/ 48 w 104"/>
                <a:gd name="T93" fmla="*/ 13 h 239"/>
                <a:gd name="T94" fmla="*/ 40 w 104"/>
                <a:gd name="T95" fmla="*/ 9 h 239"/>
                <a:gd name="T96" fmla="*/ 37 w 104"/>
                <a:gd name="T97" fmla="*/ 13 h 239"/>
                <a:gd name="T98" fmla="*/ 5 w 104"/>
                <a:gd name="T99" fmla="*/ 103 h 239"/>
                <a:gd name="T100" fmla="*/ 9 w 104"/>
                <a:gd name="T101" fmla="*/ 103 h 239"/>
                <a:gd name="T102" fmla="*/ 28 w 104"/>
                <a:gd name="T103" fmla="*/ 120 h 239"/>
                <a:gd name="T104" fmla="*/ 36 w 104"/>
                <a:gd name="T105" fmla="*/ 126 h 239"/>
                <a:gd name="T106" fmla="*/ 45 w 104"/>
                <a:gd name="T107" fmla="*/ 132 h 239"/>
                <a:gd name="T108" fmla="*/ 42 w 104"/>
                <a:gd name="T109" fmla="*/ 149 h 239"/>
                <a:gd name="T110" fmla="*/ 46 w 104"/>
                <a:gd name="T111" fmla="*/ 161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4" h="239">
                  <a:moveTo>
                    <a:pt x="49" y="165"/>
                  </a:moveTo>
                  <a:cubicBezTo>
                    <a:pt x="48" y="165"/>
                    <a:pt x="51" y="168"/>
                    <a:pt x="52" y="169"/>
                  </a:cubicBezTo>
                  <a:cubicBezTo>
                    <a:pt x="53" y="170"/>
                    <a:pt x="56" y="175"/>
                    <a:pt x="56" y="176"/>
                  </a:cubicBezTo>
                  <a:cubicBezTo>
                    <a:pt x="57" y="178"/>
                    <a:pt x="57" y="181"/>
                    <a:pt x="56" y="181"/>
                  </a:cubicBezTo>
                  <a:cubicBezTo>
                    <a:pt x="56" y="182"/>
                    <a:pt x="57" y="183"/>
                    <a:pt x="57" y="184"/>
                  </a:cubicBezTo>
                  <a:cubicBezTo>
                    <a:pt x="57" y="184"/>
                    <a:pt x="56" y="189"/>
                    <a:pt x="56" y="191"/>
                  </a:cubicBezTo>
                  <a:cubicBezTo>
                    <a:pt x="57" y="193"/>
                    <a:pt x="54" y="199"/>
                    <a:pt x="54" y="202"/>
                  </a:cubicBezTo>
                  <a:cubicBezTo>
                    <a:pt x="54" y="205"/>
                    <a:pt x="56" y="209"/>
                    <a:pt x="56" y="208"/>
                  </a:cubicBezTo>
                  <a:cubicBezTo>
                    <a:pt x="57" y="208"/>
                    <a:pt x="57" y="211"/>
                    <a:pt x="56" y="212"/>
                  </a:cubicBezTo>
                  <a:cubicBezTo>
                    <a:pt x="55" y="212"/>
                    <a:pt x="54" y="214"/>
                    <a:pt x="55" y="214"/>
                  </a:cubicBezTo>
                  <a:cubicBezTo>
                    <a:pt x="55" y="215"/>
                    <a:pt x="55" y="217"/>
                    <a:pt x="55" y="218"/>
                  </a:cubicBezTo>
                  <a:cubicBezTo>
                    <a:pt x="55" y="219"/>
                    <a:pt x="56" y="225"/>
                    <a:pt x="56" y="226"/>
                  </a:cubicBezTo>
                  <a:cubicBezTo>
                    <a:pt x="56" y="228"/>
                    <a:pt x="58" y="232"/>
                    <a:pt x="59" y="233"/>
                  </a:cubicBezTo>
                  <a:cubicBezTo>
                    <a:pt x="59" y="234"/>
                    <a:pt x="60" y="237"/>
                    <a:pt x="60" y="237"/>
                  </a:cubicBezTo>
                  <a:cubicBezTo>
                    <a:pt x="60" y="237"/>
                    <a:pt x="60" y="238"/>
                    <a:pt x="60" y="238"/>
                  </a:cubicBezTo>
                  <a:cubicBezTo>
                    <a:pt x="60" y="238"/>
                    <a:pt x="62" y="238"/>
                    <a:pt x="63" y="239"/>
                  </a:cubicBezTo>
                  <a:cubicBezTo>
                    <a:pt x="63" y="239"/>
                    <a:pt x="66" y="239"/>
                    <a:pt x="68" y="239"/>
                  </a:cubicBezTo>
                  <a:cubicBezTo>
                    <a:pt x="69" y="239"/>
                    <a:pt x="68" y="237"/>
                    <a:pt x="67" y="237"/>
                  </a:cubicBezTo>
                  <a:cubicBezTo>
                    <a:pt x="67" y="236"/>
                    <a:pt x="66" y="234"/>
                    <a:pt x="66" y="233"/>
                  </a:cubicBezTo>
                  <a:cubicBezTo>
                    <a:pt x="65" y="233"/>
                    <a:pt x="65" y="230"/>
                    <a:pt x="65" y="229"/>
                  </a:cubicBezTo>
                  <a:cubicBezTo>
                    <a:pt x="66" y="228"/>
                    <a:pt x="68" y="227"/>
                    <a:pt x="68" y="226"/>
                  </a:cubicBezTo>
                  <a:cubicBezTo>
                    <a:pt x="68" y="225"/>
                    <a:pt x="68" y="222"/>
                    <a:pt x="68" y="222"/>
                  </a:cubicBezTo>
                  <a:cubicBezTo>
                    <a:pt x="67" y="222"/>
                    <a:pt x="68" y="218"/>
                    <a:pt x="68" y="216"/>
                  </a:cubicBezTo>
                  <a:cubicBezTo>
                    <a:pt x="67" y="214"/>
                    <a:pt x="71" y="213"/>
                    <a:pt x="71" y="211"/>
                  </a:cubicBezTo>
                  <a:cubicBezTo>
                    <a:pt x="71" y="210"/>
                    <a:pt x="75" y="208"/>
                    <a:pt x="76" y="207"/>
                  </a:cubicBezTo>
                  <a:cubicBezTo>
                    <a:pt x="77" y="207"/>
                    <a:pt x="78" y="203"/>
                    <a:pt x="77" y="202"/>
                  </a:cubicBezTo>
                  <a:cubicBezTo>
                    <a:pt x="77" y="201"/>
                    <a:pt x="79" y="200"/>
                    <a:pt x="79" y="200"/>
                  </a:cubicBezTo>
                  <a:cubicBezTo>
                    <a:pt x="80" y="200"/>
                    <a:pt x="81" y="199"/>
                    <a:pt x="82" y="199"/>
                  </a:cubicBezTo>
                  <a:cubicBezTo>
                    <a:pt x="82" y="199"/>
                    <a:pt x="83" y="198"/>
                    <a:pt x="83" y="197"/>
                  </a:cubicBezTo>
                  <a:cubicBezTo>
                    <a:pt x="84" y="197"/>
                    <a:pt x="85" y="192"/>
                    <a:pt x="86" y="192"/>
                  </a:cubicBezTo>
                  <a:cubicBezTo>
                    <a:pt x="87" y="191"/>
                    <a:pt x="88" y="188"/>
                    <a:pt x="88" y="187"/>
                  </a:cubicBezTo>
                  <a:cubicBezTo>
                    <a:pt x="88" y="187"/>
                    <a:pt x="89" y="184"/>
                    <a:pt x="90" y="184"/>
                  </a:cubicBezTo>
                  <a:cubicBezTo>
                    <a:pt x="90" y="183"/>
                    <a:pt x="94" y="181"/>
                    <a:pt x="95" y="181"/>
                  </a:cubicBezTo>
                  <a:cubicBezTo>
                    <a:pt x="95" y="181"/>
                    <a:pt x="96" y="175"/>
                    <a:pt x="96" y="173"/>
                  </a:cubicBezTo>
                  <a:cubicBezTo>
                    <a:pt x="97" y="171"/>
                    <a:pt x="98" y="168"/>
                    <a:pt x="98" y="167"/>
                  </a:cubicBezTo>
                  <a:cubicBezTo>
                    <a:pt x="98" y="167"/>
                    <a:pt x="99" y="166"/>
                    <a:pt x="99" y="166"/>
                  </a:cubicBezTo>
                  <a:cubicBezTo>
                    <a:pt x="100" y="166"/>
                    <a:pt x="100" y="163"/>
                    <a:pt x="101" y="162"/>
                  </a:cubicBezTo>
                  <a:cubicBezTo>
                    <a:pt x="101" y="162"/>
                    <a:pt x="103" y="159"/>
                    <a:pt x="104" y="159"/>
                  </a:cubicBezTo>
                  <a:cubicBezTo>
                    <a:pt x="104" y="158"/>
                    <a:pt x="104" y="156"/>
                    <a:pt x="104" y="155"/>
                  </a:cubicBezTo>
                  <a:cubicBezTo>
                    <a:pt x="104" y="155"/>
                    <a:pt x="104" y="155"/>
                    <a:pt x="104" y="154"/>
                  </a:cubicBezTo>
                  <a:cubicBezTo>
                    <a:pt x="104" y="152"/>
                    <a:pt x="104" y="152"/>
                    <a:pt x="104" y="152"/>
                  </a:cubicBezTo>
                  <a:cubicBezTo>
                    <a:pt x="104" y="150"/>
                    <a:pt x="102" y="148"/>
                    <a:pt x="101" y="148"/>
                  </a:cubicBezTo>
                  <a:cubicBezTo>
                    <a:pt x="101" y="149"/>
                    <a:pt x="98" y="147"/>
                    <a:pt x="97" y="146"/>
                  </a:cubicBezTo>
                  <a:cubicBezTo>
                    <a:pt x="96" y="146"/>
                    <a:pt x="93" y="145"/>
                    <a:pt x="93" y="145"/>
                  </a:cubicBezTo>
                  <a:cubicBezTo>
                    <a:pt x="92" y="145"/>
                    <a:pt x="89" y="143"/>
                    <a:pt x="88" y="143"/>
                  </a:cubicBezTo>
                  <a:cubicBezTo>
                    <a:pt x="87" y="143"/>
                    <a:pt x="84" y="142"/>
                    <a:pt x="84" y="142"/>
                  </a:cubicBezTo>
                  <a:cubicBezTo>
                    <a:pt x="83" y="141"/>
                    <a:pt x="82" y="137"/>
                    <a:pt x="80" y="136"/>
                  </a:cubicBezTo>
                  <a:cubicBezTo>
                    <a:pt x="78" y="134"/>
                    <a:pt x="74" y="131"/>
                    <a:pt x="73" y="130"/>
                  </a:cubicBezTo>
                  <a:cubicBezTo>
                    <a:pt x="73" y="129"/>
                    <a:pt x="68" y="126"/>
                    <a:pt x="67" y="125"/>
                  </a:cubicBezTo>
                  <a:cubicBezTo>
                    <a:pt x="66" y="125"/>
                    <a:pt x="64" y="124"/>
                    <a:pt x="63" y="125"/>
                  </a:cubicBezTo>
                  <a:cubicBezTo>
                    <a:pt x="63" y="125"/>
                    <a:pt x="61" y="122"/>
                    <a:pt x="61" y="122"/>
                  </a:cubicBezTo>
                  <a:cubicBezTo>
                    <a:pt x="60" y="121"/>
                    <a:pt x="57" y="120"/>
                    <a:pt x="57" y="121"/>
                  </a:cubicBezTo>
                  <a:cubicBezTo>
                    <a:pt x="57" y="122"/>
                    <a:pt x="55" y="121"/>
                    <a:pt x="55" y="121"/>
                  </a:cubicBezTo>
                  <a:cubicBezTo>
                    <a:pt x="54" y="120"/>
                    <a:pt x="53" y="121"/>
                    <a:pt x="52" y="121"/>
                  </a:cubicBezTo>
                  <a:cubicBezTo>
                    <a:pt x="52" y="121"/>
                    <a:pt x="49" y="125"/>
                    <a:pt x="48" y="126"/>
                  </a:cubicBezTo>
                  <a:cubicBezTo>
                    <a:pt x="47" y="126"/>
                    <a:pt x="46" y="125"/>
                    <a:pt x="45" y="125"/>
                  </a:cubicBezTo>
                  <a:cubicBezTo>
                    <a:pt x="45" y="124"/>
                    <a:pt x="42" y="125"/>
                    <a:pt x="42" y="126"/>
                  </a:cubicBezTo>
                  <a:cubicBezTo>
                    <a:pt x="41" y="126"/>
                    <a:pt x="39" y="122"/>
                    <a:pt x="40" y="120"/>
                  </a:cubicBezTo>
                  <a:cubicBezTo>
                    <a:pt x="40" y="118"/>
                    <a:pt x="38" y="115"/>
                    <a:pt x="36" y="114"/>
                  </a:cubicBezTo>
                  <a:cubicBezTo>
                    <a:pt x="35" y="114"/>
                    <a:pt x="34" y="110"/>
                    <a:pt x="35" y="109"/>
                  </a:cubicBezTo>
                  <a:cubicBezTo>
                    <a:pt x="35" y="108"/>
                    <a:pt x="32" y="107"/>
                    <a:pt x="31" y="107"/>
                  </a:cubicBezTo>
                  <a:cubicBezTo>
                    <a:pt x="30" y="106"/>
                    <a:pt x="28" y="109"/>
                    <a:pt x="28" y="109"/>
                  </a:cubicBezTo>
                  <a:cubicBezTo>
                    <a:pt x="28" y="110"/>
                    <a:pt x="20" y="108"/>
                    <a:pt x="21" y="104"/>
                  </a:cubicBezTo>
                  <a:cubicBezTo>
                    <a:pt x="22" y="100"/>
                    <a:pt x="25" y="95"/>
                    <a:pt x="26" y="95"/>
                  </a:cubicBezTo>
                  <a:cubicBezTo>
                    <a:pt x="27" y="94"/>
                    <a:pt x="32" y="94"/>
                    <a:pt x="33" y="94"/>
                  </a:cubicBezTo>
                  <a:cubicBezTo>
                    <a:pt x="34" y="95"/>
                    <a:pt x="35" y="94"/>
                    <a:pt x="35" y="94"/>
                  </a:cubicBezTo>
                  <a:cubicBezTo>
                    <a:pt x="35" y="94"/>
                    <a:pt x="39" y="94"/>
                    <a:pt x="40" y="95"/>
                  </a:cubicBezTo>
                  <a:cubicBezTo>
                    <a:pt x="41" y="95"/>
                    <a:pt x="43" y="99"/>
                    <a:pt x="44" y="100"/>
                  </a:cubicBezTo>
                  <a:cubicBezTo>
                    <a:pt x="45" y="101"/>
                    <a:pt x="45" y="97"/>
                    <a:pt x="46" y="96"/>
                  </a:cubicBezTo>
                  <a:cubicBezTo>
                    <a:pt x="46" y="96"/>
                    <a:pt x="45" y="93"/>
                    <a:pt x="45" y="93"/>
                  </a:cubicBezTo>
                  <a:cubicBezTo>
                    <a:pt x="44" y="92"/>
                    <a:pt x="47" y="87"/>
                    <a:pt x="48" y="86"/>
                  </a:cubicBezTo>
                  <a:cubicBezTo>
                    <a:pt x="50" y="85"/>
                    <a:pt x="52" y="82"/>
                    <a:pt x="52" y="82"/>
                  </a:cubicBezTo>
                  <a:cubicBezTo>
                    <a:pt x="52" y="81"/>
                    <a:pt x="53" y="81"/>
                    <a:pt x="54" y="81"/>
                  </a:cubicBezTo>
                  <a:cubicBezTo>
                    <a:pt x="54" y="80"/>
                    <a:pt x="54" y="76"/>
                    <a:pt x="54" y="75"/>
                  </a:cubicBezTo>
                  <a:cubicBezTo>
                    <a:pt x="55" y="74"/>
                    <a:pt x="58" y="72"/>
                    <a:pt x="59" y="72"/>
                  </a:cubicBezTo>
                  <a:cubicBezTo>
                    <a:pt x="60" y="72"/>
                    <a:pt x="61" y="69"/>
                    <a:pt x="61" y="68"/>
                  </a:cubicBezTo>
                  <a:cubicBezTo>
                    <a:pt x="60" y="68"/>
                    <a:pt x="63" y="65"/>
                    <a:pt x="65" y="65"/>
                  </a:cubicBezTo>
                  <a:cubicBezTo>
                    <a:pt x="67" y="64"/>
                    <a:pt x="68" y="66"/>
                    <a:pt x="68" y="66"/>
                  </a:cubicBezTo>
                  <a:cubicBezTo>
                    <a:pt x="68" y="66"/>
                    <a:pt x="70" y="65"/>
                    <a:pt x="71" y="64"/>
                  </a:cubicBezTo>
                  <a:cubicBezTo>
                    <a:pt x="72" y="63"/>
                    <a:pt x="71" y="61"/>
                    <a:pt x="70" y="61"/>
                  </a:cubicBezTo>
                  <a:cubicBezTo>
                    <a:pt x="70" y="60"/>
                    <a:pt x="70" y="58"/>
                    <a:pt x="71" y="58"/>
                  </a:cubicBezTo>
                  <a:cubicBezTo>
                    <a:pt x="72" y="57"/>
                    <a:pt x="73" y="55"/>
                    <a:pt x="72" y="55"/>
                  </a:cubicBezTo>
                  <a:cubicBezTo>
                    <a:pt x="72" y="54"/>
                    <a:pt x="76" y="55"/>
                    <a:pt x="77" y="54"/>
                  </a:cubicBezTo>
                  <a:cubicBezTo>
                    <a:pt x="79" y="53"/>
                    <a:pt x="78" y="57"/>
                    <a:pt x="77" y="58"/>
                  </a:cubicBezTo>
                  <a:cubicBezTo>
                    <a:pt x="76" y="60"/>
                    <a:pt x="77" y="61"/>
                    <a:pt x="78" y="61"/>
                  </a:cubicBezTo>
                  <a:cubicBezTo>
                    <a:pt x="79" y="60"/>
                    <a:pt x="79" y="61"/>
                    <a:pt x="80" y="62"/>
                  </a:cubicBezTo>
                  <a:cubicBezTo>
                    <a:pt x="80" y="62"/>
                    <a:pt x="81" y="61"/>
                    <a:pt x="82" y="62"/>
                  </a:cubicBezTo>
                  <a:cubicBezTo>
                    <a:pt x="83" y="62"/>
                    <a:pt x="84" y="61"/>
                    <a:pt x="84" y="60"/>
                  </a:cubicBezTo>
                  <a:cubicBezTo>
                    <a:pt x="84" y="59"/>
                    <a:pt x="81" y="57"/>
                    <a:pt x="81" y="56"/>
                  </a:cubicBezTo>
                  <a:cubicBezTo>
                    <a:pt x="81" y="56"/>
                    <a:pt x="81" y="50"/>
                    <a:pt x="81" y="49"/>
                  </a:cubicBezTo>
                  <a:cubicBezTo>
                    <a:pt x="80" y="48"/>
                    <a:pt x="79" y="46"/>
                    <a:pt x="78" y="46"/>
                  </a:cubicBezTo>
                  <a:cubicBezTo>
                    <a:pt x="78" y="47"/>
                    <a:pt x="77" y="43"/>
                    <a:pt x="76" y="43"/>
                  </a:cubicBezTo>
                  <a:cubicBezTo>
                    <a:pt x="75" y="42"/>
                    <a:pt x="75" y="40"/>
                    <a:pt x="75" y="40"/>
                  </a:cubicBezTo>
                  <a:cubicBezTo>
                    <a:pt x="75" y="39"/>
                    <a:pt x="73" y="37"/>
                    <a:pt x="72" y="35"/>
                  </a:cubicBezTo>
                  <a:cubicBezTo>
                    <a:pt x="71" y="34"/>
                    <a:pt x="70" y="34"/>
                    <a:pt x="70" y="35"/>
                  </a:cubicBezTo>
                  <a:cubicBezTo>
                    <a:pt x="70" y="35"/>
                    <a:pt x="68" y="35"/>
                    <a:pt x="68" y="35"/>
                  </a:cubicBezTo>
                  <a:cubicBezTo>
                    <a:pt x="67" y="35"/>
                    <a:pt x="66" y="32"/>
                    <a:pt x="66" y="31"/>
                  </a:cubicBezTo>
                  <a:cubicBezTo>
                    <a:pt x="66" y="30"/>
                    <a:pt x="63" y="30"/>
                    <a:pt x="62" y="29"/>
                  </a:cubicBezTo>
                  <a:cubicBezTo>
                    <a:pt x="62" y="28"/>
                    <a:pt x="59" y="29"/>
                    <a:pt x="59" y="28"/>
                  </a:cubicBezTo>
                  <a:cubicBezTo>
                    <a:pt x="59" y="27"/>
                    <a:pt x="57" y="27"/>
                    <a:pt x="56" y="27"/>
                  </a:cubicBezTo>
                  <a:cubicBezTo>
                    <a:pt x="56" y="27"/>
                    <a:pt x="56" y="35"/>
                    <a:pt x="56" y="37"/>
                  </a:cubicBezTo>
                  <a:cubicBezTo>
                    <a:pt x="55" y="40"/>
                    <a:pt x="53" y="41"/>
                    <a:pt x="53" y="41"/>
                  </a:cubicBezTo>
                  <a:cubicBezTo>
                    <a:pt x="52" y="41"/>
                    <a:pt x="53" y="43"/>
                    <a:pt x="53" y="43"/>
                  </a:cubicBezTo>
                  <a:cubicBezTo>
                    <a:pt x="53" y="43"/>
                    <a:pt x="52" y="45"/>
                    <a:pt x="51" y="47"/>
                  </a:cubicBezTo>
                  <a:cubicBezTo>
                    <a:pt x="51" y="49"/>
                    <a:pt x="50" y="47"/>
                    <a:pt x="49" y="45"/>
                  </a:cubicBezTo>
                  <a:cubicBezTo>
                    <a:pt x="49" y="44"/>
                    <a:pt x="47" y="42"/>
                    <a:pt x="47" y="42"/>
                  </a:cubicBezTo>
                  <a:cubicBezTo>
                    <a:pt x="47" y="43"/>
                    <a:pt x="46" y="42"/>
                    <a:pt x="45" y="42"/>
                  </a:cubicBezTo>
                  <a:cubicBezTo>
                    <a:pt x="45" y="42"/>
                    <a:pt x="42" y="40"/>
                    <a:pt x="40" y="40"/>
                  </a:cubicBezTo>
                  <a:cubicBezTo>
                    <a:pt x="39" y="39"/>
                    <a:pt x="38" y="35"/>
                    <a:pt x="38" y="35"/>
                  </a:cubicBezTo>
                  <a:cubicBezTo>
                    <a:pt x="37" y="34"/>
                    <a:pt x="38" y="34"/>
                    <a:pt x="37" y="33"/>
                  </a:cubicBezTo>
                  <a:cubicBezTo>
                    <a:pt x="37" y="33"/>
                    <a:pt x="40" y="30"/>
                    <a:pt x="41" y="30"/>
                  </a:cubicBezTo>
                  <a:cubicBezTo>
                    <a:pt x="41" y="29"/>
                    <a:pt x="44" y="25"/>
                    <a:pt x="45" y="24"/>
                  </a:cubicBezTo>
                  <a:cubicBezTo>
                    <a:pt x="46" y="24"/>
                    <a:pt x="47" y="22"/>
                    <a:pt x="47" y="21"/>
                  </a:cubicBezTo>
                  <a:cubicBezTo>
                    <a:pt x="47" y="21"/>
                    <a:pt x="51" y="20"/>
                    <a:pt x="53" y="19"/>
                  </a:cubicBezTo>
                  <a:cubicBezTo>
                    <a:pt x="54" y="19"/>
                    <a:pt x="55" y="15"/>
                    <a:pt x="55" y="14"/>
                  </a:cubicBezTo>
                  <a:cubicBezTo>
                    <a:pt x="55" y="13"/>
                    <a:pt x="54" y="11"/>
                    <a:pt x="54" y="11"/>
                  </a:cubicBezTo>
                  <a:cubicBezTo>
                    <a:pt x="53" y="11"/>
                    <a:pt x="56" y="10"/>
                    <a:pt x="56" y="11"/>
                  </a:cubicBezTo>
                  <a:cubicBezTo>
                    <a:pt x="57" y="11"/>
                    <a:pt x="60" y="10"/>
                    <a:pt x="61" y="11"/>
                  </a:cubicBezTo>
                  <a:cubicBezTo>
                    <a:pt x="62" y="11"/>
                    <a:pt x="63" y="12"/>
                    <a:pt x="65" y="13"/>
                  </a:cubicBezTo>
                  <a:cubicBezTo>
                    <a:pt x="65" y="13"/>
                    <a:pt x="65" y="13"/>
                    <a:pt x="65" y="16"/>
                  </a:cubicBezTo>
                  <a:cubicBezTo>
                    <a:pt x="64" y="20"/>
                    <a:pt x="64" y="20"/>
                    <a:pt x="64" y="20"/>
                  </a:cubicBezTo>
                  <a:cubicBezTo>
                    <a:pt x="60" y="22"/>
                    <a:pt x="59" y="24"/>
                    <a:pt x="61" y="24"/>
                  </a:cubicBezTo>
                  <a:cubicBezTo>
                    <a:pt x="62" y="24"/>
                    <a:pt x="68" y="27"/>
                    <a:pt x="69" y="28"/>
                  </a:cubicBezTo>
                  <a:cubicBezTo>
                    <a:pt x="71" y="29"/>
                    <a:pt x="72" y="26"/>
                    <a:pt x="72" y="25"/>
                  </a:cubicBezTo>
                  <a:cubicBezTo>
                    <a:pt x="73" y="25"/>
                    <a:pt x="73" y="22"/>
                    <a:pt x="72" y="21"/>
                  </a:cubicBezTo>
                  <a:cubicBezTo>
                    <a:pt x="72" y="21"/>
                    <a:pt x="74" y="21"/>
                    <a:pt x="75" y="21"/>
                  </a:cubicBezTo>
                  <a:cubicBezTo>
                    <a:pt x="75" y="22"/>
                    <a:pt x="76" y="21"/>
                    <a:pt x="77" y="20"/>
                  </a:cubicBezTo>
                  <a:cubicBezTo>
                    <a:pt x="77" y="20"/>
                    <a:pt x="77" y="18"/>
                    <a:pt x="78" y="17"/>
                  </a:cubicBezTo>
                  <a:cubicBezTo>
                    <a:pt x="78" y="17"/>
                    <a:pt x="77" y="16"/>
                    <a:pt x="77" y="16"/>
                  </a:cubicBezTo>
                  <a:cubicBezTo>
                    <a:pt x="76" y="15"/>
                    <a:pt x="74" y="14"/>
                    <a:pt x="73" y="14"/>
                  </a:cubicBezTo>
                  <a:cubicBezTo>
                    <a:pt x="72" y="13"/>
                    <a:pt x="72" y="11"/>
                    <a:pt x="72" y="11"/>
                  </a:cubicBezTo>
                  <a:cubicBezTo>
                    <a:pt x="73" y="11"/>
                    <a:pt x="72" y="8"/>
                    <a:pt x="72" y="8"/>
                  </a:cubicBezTo>
                  <a:cubicBezTo>
                    <a:pt x="71" y="7"/>
                    <a:pt x="68" y="6"/>
                    <a:pt x="67" y="6"/>
                  </a:cubicBezTo>
                  <a:cubicBezTo>
                    <a:pt x="67" y="6"/>
                    <a:pt x="66" y="4"/>
                    <a:pt x="65" y="4"/>
                  </a:cubicBezTo>
                  <a:cubicBezTo>
                    <a:pt x="64" y="3"/>
                    <a:pt x="61" y="3"/>
                    <a:pt x="60" y="3"/>
                  </a:cubicBezTo>
                  <a:cubicBezTo>
                    <a:pt x="59" y="3"/>
                    <a:pt x="57" y="1"/>
                    <a:pt x="56" y="1"/>
                  </a:cubicBezTo>
                  <a:cubicBezTo>
                    <a:pt x="54" y="2"/>
                    <a:pt x="53" y="0"/>
                    <a:pt x="52" y="0"/>
                  </a:cubicBezTo>
                  <a:cubicBezTo>
                    <a:pt x="52" y="0"/>
                    <a:pt x="48" y="4"/>
                    <a:pt x="48" y="6"/>
                  </a:cubicBezTo>
                  <a:cubicBezTo>
                    <a:pt x="48" y="9"/>
                    <a:pt x="49" y="11"/>
                    <a:pt x="50" y="11"/>
                  </a:cubicBezTo>
                  <a:cubicBezTo>
                    <a:pt x="51" y="12"/>
                    <a:pt x="50" y="14"/>
                    <a:pt x="49" y="15"/>
                  </a:cubicBezTo>
                  <a:cubicBezTo>
                    <a:pt x="49" y="15"/>
                    <a:pt x="47" y="14"/>
                    <a:pt x="48" y="13"/>
                  </a:cubicBezTo>
                  <a:cubicBezTo>
                    <a:pt x="48" y="13"/>
                    <a:pt x="46" y="10"/>
                    <a:pt x="46" y="9"/>
                  </a:cubicBezTo>
                  <a:cubicBezTo>
                    <a:pt x="45" y="8"/>
                    <a:pt x="43" y="7"/>
                    <a:pt x="42" y="7"/>
                  </a:cubicBezTo>
                  <a:cubicBezTo>
                    <a:pt x="41" y="8"/>
                    <a:pt x="41" y="8"/>
                    <a:pt x="40" y="9"/>
                  </a:cubicBezTo>
                  <a:cubicBezTo>
                    <a:pt x="40" y="10"/>
                    <a:pt x="40" y="11"/>
                    <a:pt x="40" y="12"/>
                  </a:cubicBezTo>
                  <a:cubicBezTo>
                    <a:pt x="40" y="14"/>
                    <a:pt x="38" y="14"/>
                    <a:pt x="38" y="13"/>
                  </a:cubicBezTo>
                  <a:cubicBezTo>
                    <a:pt x="38" y="13"/>
                    <a:pt x="37" y="13"/>
                    <a:pt x="37" y="13"/>
                  </a:cubicBezTo>
                  <a:cubicBezTo>
                    <a:pt x="17" y="36"/>
                    <a:pt x="4" y="66"/>
                    <a:pt x="0" y="97"/>
                  </a:cubicBezTo>
                  <a:cubicBezTo>
                    <a:pt x="1" y="98"/>
                    <a:pt x="2" y="99"/>
                    <a:pt x="2" y="100"/>
                  </a:cubicBezTo>
                  <a:cubicBezTo>
                    <a:pt x="3" y="102"/>
                    <a:pt x="5" y="103"/>
                    <a:pt x="5" y="103"/>
                  </a:cubicBezTo>
                  <a:cubicBezTo>
                    <a:pt x="6" y="103"/>
                    <a:pt x="6" y="100"/>
                    <a:pt x="6" y="99"/>
                  </a:cubicBezTo>
                  <a:cubicBezTo>
                    <a:pt x="5" y="99"/>
                    <a:pt x="6" y="98"/>
                    <a:pt x="6" y="99"/>
                  </a:cubicBezTo>
                  <a:cubicBezTo>
                    <a:pt x="6" y="99"/>
                    <a:pt x="9" y="102"/>
                    <a:pt x="9" y="103"/>
                  </a:cubicBezTo>
                  <a:cubicBezTo>
                    <a:pt x="10" y="104"/>
                    <a:pt x="11" y="110"/>
                    <a:pt x="12" y="111"/>
                  </a:cubicBezTo>
                  <a:cubicBezTo>
                    <a:pt x="13" y="113"/>
                    <a:pt x="20" y="115"/>
                    <a:pt x="22" y="116"/>
                  </a:cubicBezTo>
                  <a:cubicBezTo>
                    <a:pt x="24" y="116"/>
                    <a:pt x="27" y="119"/>
                    <a:pt x="28" y="120"/>
                  </a:cubicBezTo>
                  <a:cubicBezTo>
                    <a:pt x="28" y="120"/>
                    <a:pt x="31" y="121"/>
                    <a:pt x="32" y="121"/>
                  </a:cubicBezTo>
                  <a:cubicBezTo>
                    <a:pt x="32" y="121"/>
                    <a:pt x="34" y="123"/>
                    <a:pt x="35" y="124"/>
                  </a:cubicBezTo>
                  <a:cubicBezTo>
                    <a:pt x="35" y="124"/>
                    <a:pt x="36" y="126"/>
                    <a:pt x="36" y="126"/>
                  </a:cubicBezTo>
                  <a:cubicBezTo>
                    <a:pt x="36" y="126"/>
                    <a:pt x="40" y="128"/>
                    <a:pt x="41" y="129"/>
                  </a:cubicBezTo>
                  <a:cubicBezTo>
                    <a:pt x="42" y="130"/>
                    <a:pt x="43" y="130"/>
                    <a:pt x="44" y="129"/>
                  </a:cubicBezTo>
                  <a:cubicBezTo>
                    <a:pt x="44" y="129"/>
                    <a:pt x="45" y="131"/>
                    <a:pt x="45" y="132"/>
                  </a:cubicBezTo>
                  <a:cubicBezTo>
                    <a:pt x="46" y="133"/>
                    <a:pt x="46" y="135"/>
                    <a:pt x="45" y="136"/>
                  </a:cubicBezTo>
                  <a:cubicBezTo>
                    <a:pt x="45" y="136"/>
                    <a:pt x="44" y="140"/>
                    <a:pt x="44" y="141"/>
                  </a:cubicBezTo>
                  <a:cubicBezTo>
                    <a:pt x="43" y="142"/>
                    <a:pt x="42" y="147"/>
                    <a:pt x="42" y="149"/>
                  </a:cubicBezTo>
                  <a:cubicBezTo>
                    <a:pt x="42" y="150"/>
                    <a:pt x="44" y="152"/>
                    <a:pt x="45" y="153"/>
                  </a:cubicBezTo>
                  <a:cubicBezTo>
                    <a:pt x="46" y="153"/>
                    <a:pt x="45" y="154"/>
                    <a:pt x="45" y="154"/>
                  </a:cubicBezTo>
                  <a:cubicBezTo>
                    <a:pt x="44" y="154"/>
                    <a:pt x="44" y="160"/>
                    <a:pt x="46" y="161"/>
                  </a:cubicBezTo>
                  <a:cubicBezTo>
                    <a:pt x="48" y="162"/>
                    <a:pt x="49" y="164"/>
                    <a:pt x="49" y="165"/>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1"/>
            <p:cNvSpPr>
              <a:spLocks/>
            </p:cNvSpPr>
            <p:nvPr/>
          </p:nvSpPr>
          <p:spPr bwMode="auto">
            <a:xfrm>
              <a:off x="10593388" y="28495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2"/>
            <p:cNvSpPr>
              <a:spLocks/>
            </p:cNvSpPr>
            <p:nvPr/>
          </p:nvSpPr>
          <p:spPr bwMode="auto">
            <a:xfrm>
              <a:off x="10420350" y="1979613"/>
              <a:ext cx="325437" cy="220663"/>
            </a:xfrm>
            <a:custGeom>
              <a:avLst/>
              <a:gdLst>
                <a:gd name="T0" fmla="*/ 7 w 34"/>
                <a:gd name="T1" fmla="*/ 23 h 23"/>
                <a:gd name="T2" fmla="*/ 12 w 34"/>
                <a:gd name="T3" fmla="*/ 21 h 23"/>
                <a:gd name="T4" fmla="*/ 12 w 34"/>
                <a:gd name="T5" fmla="*/ 19 h 23"/>
                <a:gd name="T6" fmla="*/ 13 w 34"/>
                <a:gd name="T7" fmla="*/ 19 h 23"/>
                <a:gd name="T8" fmla="*/ 15 w 34"/>
                <a:gd name="T9" fmla="*/ 14 h 23"/>
                <a:gd name="T10" fmla="*/ 22 w 34"/>
                <a:gd name="T11" fmla="*/ 11 h 23"/>
                <a:gd name="T12" fmla="*/ 26 w 34"/>
                <a:gd name="T13" fmla="*/ 8 h 23"/>
                <a:gd name="T14" fmla="*/ 28 w 34"/>
                <a:gd name="T15" fmla="*/ 5 h 23"/>
                <a:gd name="T16" fmla="*/ 32 w 34"/>
                <a:gd name="T17" fmla="*/ 2 h 23"/>
                <a:gd name="T18" fmla="*/ 34 w 34"/>
                <a:gd name="T19" fmla="*/ 0 h 23"/>
                <a:gd name="T20" fmla="*/ 20 w 34"/>
                <a:gd name="T21" fmla="*/ 7 h 23"/>
                <a:gd name="T22" fmla="*/ 0 w 34"/>
                <a:gd name="T23" fmla="*/ 23 h 23"/>
                <a:gd name="T24" fmla="*/ 7 w 34"/>
                <a:gd name="T2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23">
                  <a:moveTo>
                    <a:pt x="7" y="23"/>
                  </a:moveTo>
                  <a:cubicBezTo>
                    <a:pt x="9" y="22"/>
                    <a:pt x="12" y="22"/>
                    <a:pt x="12" y="21"/>
                  </a:cubicBezTo>
                  <a:cubicBezTo>
                    <a:pt x="12" y="21"/>
                    <a:pt x="12" y="19"/>
                    <a:pt x="12" y="19"/>
                  </a:cubicBezTo>
                  <a:cubicBezTo>
                    <a:pt x="12" y="19"/>
                    <a:pt x="12" y="19"/>
                    <a:pt x="13" y="19"/>
                  </a:cubicBezTo>
                  <a:cubicBezTo>
                    <a:pt x="13" y="19"/>
                    <a:pt x="15" y="15"/>
                    <a:pt x="15" y="14"/>
                  </a:cubicBezTo>
                  <a:cubicBezTo>
                    <a:pt x="16" y="13"/>
                    <a:pt x="21" y="12"/>
                    <a:pt x="22" y="11"/>
                  </a:cubicBezTo>
                  <a:cubicBezTo>
                    <a:pt x="23" y="10"/>
                    <a:pt x="25" y="8"/>
                    <a:pt x="26" y="8"/>
                  </a:cubicBezTo>
                  <a:cubicBezTo>
                    <a:pt x="27" y="8"/>
                    <a:pt x="28" y="6"/>
                    <a:pt x="28" y="5"/>
                  </a:cubicBezTo>
                  <a:cubicBezTo>
                    <a:pt x="28" y="5"/>
                    <a:pt x="31" y="3"/>
                    <a:pt x="32" y="2"/>
                  </a:cubicBezTo>
                  <a:cubicBezTo>
                    <a:pt x="33" y="2"/>
                    <a:pt x="34" y="0"/>
                    <a:pt x="34" y="0"/>
                  </a:cubicBezTo>
                  <a:cubicBezTo>
                    <a:pt x="33" y="0"/>
                    <a:pt x="26" y="4"/>
                    <a:pt x="20" y="7"/>
                  </a:cubicBezTo>
                  <a:cubicBezTo>
                    <a:pt x="13" y="12"/>
                    <a:pt x="7" y="17"/>
                    <a:pt x="0" y="23"/>
                  </a:cubicBezTo>
                  <a:cubicBezTo>
                    <a:pt x="2" y="23"/>
                    <a:pt x="5" y="23"/>
                    <a:pt x="7" y="23"/>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3"/>
            <p:cNvSpPr>
              <a:spLocks/>
            </p:cNvSpPr>
            <p:nvPr/>
          </p:nvSpPr>
          <p:spPr bwMode="auto">
            <a:xfrm>
              <a:off x="11071225" y="2122488"/>
              <a:ext cx="1873250" cy="2008188"/>
            </a:xfrm>
            <a:custGeom>
              <a:avLst/>
              <a:gdLst>
                <a:gd name="T0" fmla="*/ 67 w 196"/>
                <a:gd name="T1" fmla="*/ 193 h 210"/>
                <a:gd name="T2" fmla="*/ 81 w 196"/>
                <a:gd name="T3" fmla="*/ 152 h 210"/>
                <a:gd name="T4" fmla="*/ 82 w 196"/>
                <a:gd name="T5" fmla="*/ 133 h 210"/>
                <a:gd name="T6" fmla="*/ 69 w 196"/>
                <a:gd name="T7" fmla="*/ 111 h 210"/>
                <a:gd name="T8" fmla="*/ 89 w 196"/>
                <a:gd name="T9" fmla="*/ 128 h 210"/>
                <a:gd name="T10" fmla="*/ 99 w 196"/>
                <a:gd name="T11" fmla="*/ 112 h 210"/>
                <a:gd name="T12" fmla="*/ 90 w 196"/>
                <a:gd name="T13" fmla="*/ 102 h 210"/>
                <a:gd name="T14" fmla="*/ 106 w 196"/>
                <a:gd name="T15" fmla="*/ 112 h 210"/>
                <a:gd name="T16" fmla="*/ 115 w 196"/>
                <a:gd name="T17" fmla="*/ 118 h 210"/>
                <a:gd name="T18" fmla="*/ 123 w 196"/>
                <a:gd name="T19" fmla="*/ 137 h 210"/>
                <a:gd name="T20" fmla="*/ 132 w 196"/>
                <a:gd name="T21" fmla="*/ 126 h 210"/>
                <a:gd name="T22" fmla="*/ 145 w 196"/>
                <a:gd name="T23" fmla="*/ 120 h 210"/>
                <a:gd name="T24" fmla="*/ 153 w 196"/>
                <a:gd name="T25" fmla="*/ 133 h 210"/>
                <a:gd name="T26" fmla="*/ 161 w 196"/>
                <a:gd name="T27" fmla="*/ 143 h 210"/>
                <a:gd name="T28" fmla="*/ 161 w 196"/>
                <a:gd name="T29" fmla="*/ 137 h 210"/>
                <a:gd name="T30" fmla="*/ 171 w 196"/>
                <a:gd name="T31" fmla="*/ 118 h 210"/>
                <a:gd name="T32" fmla="*/ 181 w 196"/>
                <a:gd name="T33" fmla="*/ 97 h 210"/>
                <a:gd name="T34" fmla="*/ 182 w 196"/>
                <a:gd name="T35" fmla="*/ 86 h 210"/>
                <a:gd name="T36" fmla="*/ 193 w 196"/>
                <a:gd name="T37" fmla="*/ 78 h 210"/>
                <a:gd name="T38" fmla="*/ 154 w 196"/>
                <a:gd name="T39" fmla="*/ 10 h 210"/>
                <a:gd name="T40" fmla="*/ 144 w 196"/>
                <a:gd name="T41" fmla="*/ 2 h 210"/>
                <a:gd name="T42" fmla="*/ 131 w 196"/>
                <a:gd name="T43" fmla="*/ 5 h 210"/>
                <a:gd name="T44" fmla="*/ 116 w 196"/>
                <a:gd name="T45" fmla="*/ 12 h 210"/>
                <a:gd name="T46" fmla="*/ 110 w 196"/>
                <a:gd name="T47" fmla="*/ 15 h 210"/>
                <a:gd name="T48" fmla="*/ 92 w 196"/>
                <a:gd name="T49" fmla="*/ 19 h 210"/>
                <a:gd name="T50" fmla="*/ 78 w 196"/>
                <a:gd name="T51" fmla="*/ 24 h 210"/>
                <a:gd name="T52" fmla="*/ 61 w 196"/>
                <a:gd name="T53" fmla="*/ 20 h 210"/>
                <a:gd name="T54" fmla="*/ 46 w 196"/>
                <a:gd name="T55" fmla="*/ 19 h 210"/>
                <a:gd name="T56" fmla="*/ 33 w 196"/>
                <a:gd name="T57" fmla="*/ 34 h 210"/>
                <a:gd name="T58" fmla="*/ 32 w 196"/>
                <a:gd name="T59" fmla="*/ 53 h 210"/>
                <a:gd name="T60" fmla="*/ 23 w 196"/>
                <a:gd name="T61" fmla="*/ 61 h 210"/>
                <a:gd name="T62" fmla="*/ 20 w 196"/>
                <a:gd name="T63" fmla="*/ 47 h 210"/>
                <a:gd name="T64" fmla="*/ 17 w 196"/>
                <a:gd name="T65" fmla="*/ 54 h 210"/>
                <a:gd name="T66" fmla="*/ 20 w 196"/>
                <a:gd name="T67" fmla="*/ 64 h 210"/>
                <a:gd name="T68" fmla="*/ 17 w 196"/>
                <a:gd name="T69" fmla="*/ 70 h 210"/>
                <a:gd name="T70" fmla="*/ 10 w 196"/>
                <a:gd name="T71" fmla="*/ 82 h 210"/>
                <a:gd name="T72" fmla="*/ 23 w 196"/>
                <a:gd name="T73" fmla="*/ 85 h 210"/>
                <a:gd name="T74" fmla="*/ 37 w 196"/>
                <a:gd name="T75" fmla="*/ 83 h 210"/>
                <a:gd name="T76" fmla="*/ 41 w 196"/>
                <a:gd name="T77" fmla="*/ 89 h 210"/>
                <a:gd name="T78" fmla="*/ 43 w 196"/>
                <a:gd name="T79" fmla="*/ 78 h 210"/>
                <a:gd name="T80" fmla="*/ 49 w 196"/>
                <a:gd name="T81" fmla="*/ 85 h 210"/>
                <a:gd name="T82" fmla="*/ 55 w 196"/>
                <a:gd name="T83" fmla="*/ 93 h 210"/>
                <a:gd name="T84" fmla="*/ 55 w 196"/>
                <a:gd name="T85" fmla="*/ 87 h 210"/>
                <a:gd name="T86" fmla="*/ 65 w 196"/>
                <a:gd name="T87" fmla="*/ 93 h 210"/>
                <a:gd name="T88" fmla="*/ 56 w 196"/>
                <a:gd name="T89" fmla="*/ 98 h 210"/>
                <a:gd name="T90" fmla="*/ 37 w 196"/>
                <a:gd name="T91" fmla="*/ 90 h 210"/>
                <a:gd name="T92" fmla="*/ 12 w 196"/>
                <a:gd name="T93" fmla="*/ 94 h 210"/>
                <a:gd name="T94" fmla="*/ 1 w 196"/>
                <a:gd name="T95" fmla="*/ 115 h 210"/>
                <a:gd name="T96" fmla="*/ 18 w 196"/>
                <a:gd name="T97" fmla="*/ 146 h 210"/>
                <a:gd name="T98" fmla="*/ 29 w 196"/>
                <a:gd name="T99" fmla="*/ 145 h 210"/>
                <a:gd name="T100" fmla="*/ 38 w 196"/>
                <a:gd name="T101" fmla="*/ 171 h 210"/>
                <a:gd name="T102" fmla="*/ 45 w 196"/>
                <a:gd name="T103" fmla="*/ 2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6" h="210">
                  <a:moveTo>
                    <a:pt x="56" y="209"/>
                  </a:moveTo>
                  <a:cubicBezTo>
                    <a:pt x="58" y="208"/>
                    <a:pt x="61" y="203"/>
                    <a:pt x="62" y="202"/>
                  </a:cubicBezTo>
                  <a:cubicBezTo>
                    <a:pt x="64" y="201"/>
                    <a:pt x="64" y="197"/>
                    <a:pt x="65" y="196"/>
                  </a:cubicBezTo>
                  <a:cubicBezTo>
                    <a:pt x="65" y="195"/>
                    <a:pt x="67" y="194"/>
                    <a:pt x="67" y="193"/>
                  </a:cubicBezTo>
                  <a:cubicBezTo>
                    <a:pt x="68" y="193"/>
                    <a:pt x="70" y="184"/>
                    <a:pt x="72" y="183"/>
                  </a:cubicBezTo>
                  <a:cubicBezTo>
                    <a:pt x="74" y="181"/>
                    <a:pt x="76" y="171"/>
                    <a:pt x="76" y="168"/>
                  </a:cubicBezTo>
                  <a:cubicBezTo>
                    <a:pt x="76" y="165"/>
                    <a:pt x="77" y="158"/>
                    <a:pt x="77" y="157"/>
                  </a:cubicBezTo>
                  <a:cubicBezTo>
                    <a:pt x="78" y="155"/>
                    <a:pt x="80" y="153"/>
                    <a:pt x="81" y="152"/>
                  </a:cubicBezTo>
                  <a:cubicBezTo>
                    <a:pt x="82" y="152"/>
                    <a:pt x="86" y="145"/>
                    <a:pt x="87" y="143"/>
                  </a:cubicBezTo>
                  <a:cubicBezTo>
                    <a:pt x="89" y="140"/>
                    <a:pt x="90" y="135"/>
                    <a:pt x="90" y="134"/>
                  </a:cubicBezTo>
                  <a:cubicBezTo>
                    <a:pt x="90" y="133"/>
                    <a:pt x="87" y="132"/>
                    <a:pt x="86" y="132"/>
                  </a:cubicBezTo>
                  <a:cubicBezTo>
                    <a:pt x="85" y="133"/>
                    <a:pt x="83" y="133"/>
                    <a:pt x="82" y="133"/>
                  </a:cubicBezTo>
                  <a:cubicBezTo>
                    <a:pt x="81" y="133"/>
                    <a:pt x="79" y="128"/>
                    <a:pt x="77" y="127"/>
                  </a:cubicBezTo>
                  <a:cubicBezTo>
                    <a:pt x="76" y="126"/>
                    <a:pt x="75" y="121"/>
                    <a:pt x="74" y="120"/>
                  </a:cubicBezTo>
                  <a:cubicBezTo>
                    <a:pt x="73" y="118"/>
                    <a:pt x="71" y="116"/>
                    <a:pt x="70" y="115"/>
                  </a:cubicBezTo>
                  <a:cubicBezTo>
                    <a:pt x="70" y="114"/>
                    <a:pt x="70" y="111"/>
                    <a:pt x="69" y="111"/>
                  </a:cubicBezTo>
                  <a:cubicBezTo>
                    <a:pt x="69" y="110"/>
                    <a:pt x="71" y="111"/>
                    <a:pt x="71" y="112"/>
                  </a:cubicBezTo>
                  <a:cubicBezTo>
                    <a:pt x="71" y="114"/>
                    <a:pt x="75" y="118"/>
                    <a:pt x="76" y="120"/>
                  </a:cubicBezTo>
                  <a:cubicBezTo>
                    <a:pt x="77" y="122"/>
                    <a:pt x="80" y="127"/>
                    <a:pt x="80" y="129"/>
                  </a:cubicBezTo>
                  <a:cubicBezTo>
                    <a:pt x="81" y="130"/>
                    <a:pt x="87" y="129"/>
                    <a:pt x="89" y="128"/>
                  </a:cubicBezTo>
                  <a:cubicBezTo>
                    <a:pt x="91" y="128"/>
                    <a:pt x="94" y="126"/>
                    <a:pt x="94" y="125"/>
                  </a:cubicBezTo>
                  <a:cubicBezTo>
                    <a:pt x="94" y="125"/>
                    <a:pt x="97" y="123"/>
                    <a:pt x="98" y="123"/>
                  </a:cubicBezTo>
                  <a:cubicBezTo>
                    <a:pt x="99" y="122"/>
                    <a:pt x="100" y="118"/>
                    <a:pt x="100" y="118"/>
                  </a:cubicBezTo>
                  <a:cubicBezTo>
                    <a:pt x="101" y="117"/>
                    <a:pt x="100" y="113"/>
                    <a:pt x="99" y="112"/>
                  </a:cubicBezTo>
                  <a:cubicBezTo>
                    <a:pt x="99" y="111"/>
                    <a:pt x="95" y="110"/>
                    <a:pt x="95" y="111"/>
                  </a:cubicBezTo>
                  <a:cubicBezTo>
                    <a:pt x="94" y="111"/>
                    <a:pt x="93" y="108"/>
                    <a:pt x="92" y="107"/>
                  </a:cubicBezTo>
                  <a:cubicBezTo>
                    <a:pt x="92" y="106"/>
                    <a:pt x="89" y="105"/>
                    <a:pt x="89" y="104"/>
                  </a:cubicBezTo>
                  <a:cubicBezTo>
                    <a:pt x="89" y="104"/>
                    <a:pt x="90" y="103"/>
                    <a:pt x="90" y="102"/>
                  </a:cubicBezTo>
                  <a:cubicBezTo>
                    <a:pt x="90" y="102"/>
                    <a:pt x="95" y="105"/>
                    <a:pt x="96" y="107"/>
                  </a:cubicBezTo>
                  <a:cubicBezTo>
                    <a:pt x="97" y="108"/>
                    <a:pt x="99" y="111"/>
                    <a:pt x="99" y="112"/>
                  </a:cubicBezTo>
                  <a:cubicBezTo>
                    <a:pt x="99" y="112"/>
                    <a:pt x="103" y="113"/>
                    <a:pt x="104" y="112"/>
                  </a:cubicBezTo>
                  <a:cubicBezTo>
                    <a:pt x="105" y="111"/>
                    <a:pt x="106" y="112"/>
                    <a:pt x="106" y="112"/>
                  </a:cubicBezTo>
                  <a:cubicBezTo>
                    <a:pt x="106" y="112"/>
                    <a:pt x="106" y="112"/>
                    <a:pt x="107" y="112"/>
                  </a:cubicBezTo>
                  <a:cubicBezTo>
                    <a:pt x="111" y="112"/>
                    <a:pt x="111" y="112"/>
                    <a:pt x="111" y="112"/>
                  </a:cubicBezTo>
                  <a:cubicBezTo>
                    <a:pt x="113" y="114"/>
                    <a:pt x="113" y="115"/>
                    <a:pt x="113" y="116"/>
                  </a:cubicBezTo>
                  <a:cubicBezTo>
                    <a:pt x="113" y="116"/>
                    <a:pt x="115" y="118"/>
                    <a:pt x="115" y="118"/>
                  </a:cubicBezTo>
                  <a:cubicBezTo>
                    <a:pt x="116" y="118"/>
                    <a:pt x="117" y="121"/>
                    <a:pt x="117" y="121"/>
                  </a:cubicBezTo>
                  <a:cubicBezTo>
                    <a:pt x="117" y="122"/>
                    <a:pt x="119" y="126"/>
                    <a:pt x="120" y="127"/>
                  </a:cubicBezTo>
                  <a:cubicBezTo>
                    <a:pt x="120" y="129"/>
                    <a:pt x="122" y="132"/>
                    <a:pt x="123" y="133"/>
                  </a:cubicBezTo>
                  <a:cubicBezTo>
                    <a:pt x="123" y="134"/>
                    <a:pt x="123" y="136"/>
                    <a:pt x="123" y="137"/>
                  </a:cubicBezTo>
                  <a:cubicBezTo>
                    <a:pt x="123" y="138"/>
                    <a:pt x="125" y="139"/>
                    <a:pt x="126" y="139"/>
                  </a:cubicBezTo>
                  <a:cubicBezTo>
                    <a:pt x="127" y="139"/>
                    <a:pt x="128" y="133"/>
                    <a:pt x="129" y="131"/>
                  </a:cubicBezTo>
                  <a:cubicBezTo>
                    <a:pt x="129" y="129"/>
                    <a:pt x="131" y="127"/>
                    <a:pt x="131" y="127"/>
                  </a:cubicBezTo>
                  <a:cubicBezTo>
                    <a:pt x="132" y="127"/>
                    <a:pt x="132" y="126"/>
                    <a:pt x="132" y="126"/>
                  </a:cubicBezTo>
                  <a:cubicBezTo>
                    <a:pt x="132" y="125"/>
                    <a:pt x="134" y="125"/>
                    <a:pt x="134" y="125"/>
                  </a:cubicBezTo>
                  <a:cubicBezTo>
                    <a:pt x="135" y="124"/>
                    <a:pt x="135" y="120"/>
                    <a:pt x="136" y="120"/>
                  </a:cubicBezTo>
                  <a:cubicBezTo>
                    <a:pt x="137" y="119"/>
                    <a:pt x="140" y="117"/>
                    <a:pt x="141" y="117"/>
                  </a:cubicBezTo>
                  <a:cubicBezTo>
                    <a:pt x="142" y="117"/>
                    <a:pt x="144" y="119"/>
                    <a:pt x="145" y="120"/>
                  </a:cubicBezTo>
                  <a:cubicBezTo>
                    <a:pt x="146" y="121"/>
                    <a:pt x="146" y="124"/>
                    <a:pt x="146" y="124"/>
                  </a:cubicBezTo>
                  <a:cubicBezTo>
                    <a:pt x="146" y="125"/>
                    <a:pt x="147" y="127"/>
                    <a:pt x="149" y="127"/>
                  </a:cubicBezTo>
                  <a:cubicBezTo>
                    <a:pt x="150" y="127"/>
                    <a:pt x="150" y="129"/>
                    <a:pt x="151" y="129"/>
                  </a:cubicBezTo>
                  <a:cubicBezTo>
                    <a:pt x="151" y="130"/>
                    <a:pt x="152" y="132"/>
                    <a:pt x="153" y="133"/>
                  </a:cubicBezTo>
                  <a:cubicBezTo>
                    <a:pt x="153" y="133"/>
                    <a:pt x="153" y="136"/>
                    <a:pt x="153" y="136"/>
                  </a:cubicBezTo>
                  <a:cubicBezTo>
                    <a:pt x="153" y="137"/>
                    <a:pt x="153" y="140"/>
                    <a:pt x="153" y="140"/>
                  </a:cubicBezTo>
                  <a:cubicBezTo>
                    <a:pt x="153" y="141"/>
                    <a:pt x="157" y="146"/>
                    <a:pt x="159" y="147"/>
                  </a:cubicBezTo>
                  <a:cubicBezTo>
                    <a:pt x="161" y="148"/>
                    <a:pt x="161" y="144"/>
                    <a:pt x="161" y="143"/>
                  </a:cubicBezTo>
                  <a:cubicBezTo>
                    <a:pt x="160" y="142"/>
                    <a:pt x="157" y="139"/>
                    <a:pt x="156" y="138"/>
                  </a:cubicBezTo>
                  <a:cubicBezTo>
                    <a:pt x="156" y="137"/>
                    <a:pt x="156" y="134"/>
                    <a:pt x="156" y="133"/>
                  </a:cubicBezTo>
                  <a:cubicBezTo>
                    <a:pt x="156" y="132"/>
                    <a:pt x="158" y="133"/>
                    <a:pt x="159" y="134"/>
                  </a:cubicBezTo>
                  <a:cubicBezTo>
                    <a:pt x="160" y="135"/>
                    <a:pt x="161" y="136"/>
                    <a:pt x="161" y="137"/>
                  </a:cubicBezTo>
                  <a:cubicBezTo>
                    <a:pt x="161" y="137"/>
                    <a:pt x="167" y="134"/>
                    <a:pt x="167" y="131"/>
                  </a:cubicBezTo>
                  <a:cubicBezTo>
                    <a:pt x="167" y="127"/>
                    <a:pt x="169" y="123"/>
                    <a:pt x="169" y="122"/>
                  </a:cubicBezTo>
                  <a:cubicBezTo>
                    <a:pt x="170" y="121"/>
                    <a:pt x="169" y="120"/>
                    <a:pt x="168" y="120"/>
                  </a:cubicBezTo>
                  <a:cubicBezTo>
                    <a:pt x="168" y="120"/>
                    <a:pt x="169" y="117"/>
                    <a:pt x="171" y="118"/>
                  </a:cubicBezTo>
                  <a:cubicBezTo>
                    <a:pt x="172" y="118"/>
                    <a:pt x="176" y="113"/>
                    <a:pt x="177" y="112"/>
                  </a:cubicBezTo>
                  <a:cubicBezTo>
                    <a:pt x="178" y="110"/>
                    <a:pt x="180" y="109"/>
                    <a:pt x="180" y="108"/>
                  </a:cubicBezTo>
                  <a:cubicBezTo>
                    <a:pt x="180" y="108"/>
                    <a:pt x="182" y="104"/>
                    <a:pt x="182" y="102"/>
                  </a:cubicBezTo>
                  <a:cubicBezTo>
                    <a:pt x="182" y="101"/>
                    <a:pt x="181" y="98"/>
                    <a:pt x="181" y="97"/>
                  </a:cubicBezTo>
                  <a:cubicBezTo>
                    <a:pt x="181" y="96"/>
                    <a:pt x="179" y="94"/>
                    <a:pt x="179" y="94"/>
                  </a:cubicBezTo>
                  <a:cubicBezTo>
                    <a:pt x="179" y="93"/>
                    <a:pt x="178" y="91"/>
                    <a:pt x="178" y="90"/>
                  </a:cubicBezTo>
                  <a:cubicBezTo>
                    <a:pt x="179" y="90"/>
                    <a:pt x="180" y="90"/>
                    <a:pt x="180" y="89"/>
                  </a:cubicBezTo>
                  <a:cubicBezTo>
                    <a:pt x="180" y="89"/>
                    <a:pt x="182" y="87"/>
                    <a:pt x="182" y="86"/>
                  </a:cubicBezTo>
                  <a:cubicBezTo>
                    <a:pt x="182" y="85"/>
                    <a:pt x="183" y="87"/>
                    <a:pt x="184" y="88"/>
                  </a:cubicBezTo>
                  <a:cubicBezTo>
                    <a:pt x="185" y="89"/>
                    <a:pt x="185" y="93"/>
                    <a:pt x="186" y="93"/>
                  </a:cubicBezTo>
                  <a:cubicBezTo>
                    <a:pt x="187" y="94"/>
                    <a:pt x="191" y="89"/>
                    <a:pt x="190" y="86"/>
                  </a:cubicBezTo>
                  <a:cubicBezTo>
                    <a:pt x="190" y="82"/>
                    <a:pt x="192" y="79"/>
                    <a:pt x="193" y="78"/>
                  </a:cubicBezTo>
                  <a:cubicBezTo>
                    <a:pt x="193" y="78"/>
                    <a:pt x="195" y="75"/>
                    <a:pt x="196" y="74"/>
                  </a:cubicBezTo>
                  <a:cubicBezTo>
                    <a:pt x="188" y="50"/>
                    <a:pt x="174" y="28"/>
                    <a:pt x="156" y="11"/>
                  </a:cubicBezTo>
                  <a:cubicBezTo>
                    <a:pt x="156" y="11"/>
                    <a:pt x="156" y="11"/>
                    <a:pt x="156" y="11"/>
                  </a:cubicBezTo>
                  <a:cubicBezTo>
                    <a:pt x="154" y="10"/>
                    <a:pt x="154" y="10"/>
                    <a:pt x="154" y="10"/>
                  </a:cubicBezTo>
                  <a:cubicBezTo>
                    <a:pt x="152" y="10"/>
                    <a:pt x="151" y="7"/>
                    <a:pt x="151" y="7"/>
                  </a:cubicBezTo>
                  <a:cubicBezTo>
                    <a:pt x="151" y="7"/>
                    <a:pt x="151" y="6"/>
                    <a:pt x="151" y="6"/>
                  </a:cubicBezTo>
                  <a:cubicBezTo>
                    <a:pt x="150" y="5"/>
                    <a:pt x="148" y="3"/>
                    <a:pt x="147" y="2"/>
                  </a:cubicBezTo>
                  <a:cubicBezTo>
                    <a:pt x="146" y="2"/>
                    <a:pt x="145" y="2"/>
                    <a:pt x="144" y="2"/>
                  </a:cubicBezTo>
                  <a:cubicBezTo>
                    <a:pt x="143" y="2"/>
                    <a:pt x="140" y="1"/>
                    <a:pt x="139" y="1"/>
                  </a:cubicBezTo>
                  <a:cubicBezTo>
                    <a:pt x="139" y="0"/>
                    <a:pt x="137" y="1"/>
                    <a:pt x="137" y="2"/>
                  </a:cubicBezTo>
                  <a:cubicBezTo>
                    <a:pt x="137" y="3"/>
                    <a:pt x="133" y="4"/>
                    <a:pt x="133" y="4"/>
                  </a:cubicBezTo>
                  <a:cubicBezTo>
                    <a:pt x="133" y="5"/>
                    <a:pt x="131" y="5"/>
                    <a:pt x="131" y="5"/>
                  </a:cubicBezTo>
                  <a:cubicBezTo>
                    <a:pt x="131" y="4"/>
                    <a:pt x="128" y="6"/>
                    <a:pt x="126" y="6"/>
                  </a:cubicBezTo>
                  <a:cubicBezTo>
                    <a:pt x="125" y="6"/>
                    <a:pt x="122" y="7"/>
                    <a:pt x="121" y="8"/>
                  </a:cubicBezTo>
                  <a:cubicBezTo>
                    <a:pt x="121" y="8"/>
                    <a:pt x="119" y="9"/>
                    <a:pt x="119" y="10"/>
                  </a:cubicBezTo>
                  <a:cubicBezTo>
                    <a:pt x="119" y="11"/>
                    <a:pt x="117" y="12"/>
                    <a:pt x="116" y="12"/>
                  </a:cubicBezTo>
                  <a:cubicBezTo>
                    <a:pt x="115" y="12"/>
                    <a:pt x="116" y="15"/>
                    <a:pt x="116" y="15"/>
                  </a:cubicBezTo>
                  <a:cubicBezTo>
                    <a:pt x="117" y="16"/>
                    <a:pt x="115" y="15"/>
                    <a:pt x="114" y="15"/>
                  </a:cubicBezTo>
                  <a:cubicBezTo>
                    <a:pt x="113" y="14"/>
                    <a:pt x="112" y="16"/>
                    <a:pt x="112" y="16"/>
                  </a:cubicBezTo>
                  <a:cubicBezTo>
                    <a:pt x="111" y="17"/>
                    <a:pt x="110" y="16"/>
                    <a:pt x="110" y="15"/>
                  </a:cubicBezTo>
                  <a:cubicBezTo>
                    <a:pt x="110" y="14"/>
                    <a:pt x="108" y="14"/>
                    <a:pt x="108" y="14"/>
                  </a:cubicBezTo>
                  <a:cubicBezTo>
                    <a:pt x="107" y="15"/>
                    <a:pt x="106" y="14"/>
                    <a:pt x="105" y="14"/>
                  </a:cubicBezTo>
                  <a:cubicBezTo>
                    <a:pt x="104" y="13"/>
                    <a:pt x="101" y="17"/>
                    <a:pt x="100" y="18"/>
                  </a:cubicBezTo>
                  <a:cubicBezTo>
                    <a:pt x="99" y="19"/>
                    <a:pt x="93" y="20"/>
                    <a:pt x="92" y="19"/>
                  </a:cubicBezTo>
                  <a:cubicBezTo>
                    <a:pt x="91" y="19"/>
                    <a:pt x="90" y="22"/>
                    <a:pt x="91" y="22"/>
                  </a:cubicBezTo>
                  <a:cubicBezTo>
                    <a:pt x="92" y="22"/>
                    <a:pt x="89" y="22"/>
                    <a:pt x="87" y="22"/>
                  </a:cubicBezTo>
                  <a:cubicBezTo>
                    <a:pt x="86" y="22"/>
                    <a:pt x="81" y="24"/>
                    <a:pt x="80" y="25"/>
                  </a:cubicBezTo>
                  <a:cubicBezTo>
                    <a:pt x="79" y="26"/>
                    <a:pt x="78" y="25"/>
                    <a:pt x="78" y="24"/>
                  </a:cubicBezTo>
                  <a:cubicBezTo>
                    <a:pt x="78" y="23"/>
                    <a:pt x="76" y="23"/>
                    <a:pt x="75" y="23"/>
                  </a:cubicBezTo>
                  <a:cubicBezTo>
                    <a:pt x="75" y="22"/>
                    <a:pt x="74" y="26"/>
                    <a:pt x="73" y="27"/>
                  </a:cubicBezTo>
                  <a:cubicBezTo>
                    <a:pt x="72" y="28"/>
                    <a:pt x="70" y="24"/>
                    <a:pt x="68" y="23"/>
                  </a:cubicBezTo>
                  <a:cubicBezTo>
                    <a:pt x="66" y="23"/>
                    <a:pt x="62" y="21"/>
                    <a:pt x="61" y="20"/>
                  </a:cubicBezTo>
                  <a:cubicBezTo>
                    <a:pt x="60" y="20"/>
                    <a:pt x="58" y="18"/>
                    <a:pt x="58" y="17"/>
                  </a:cubicBezTo>
                  <a:cubicBezTo>
                    <a:pt x="57" y="17"/>
                    <a:pt x="54" y="16"/>
                    <a:pt x="53" y="16"/>
                  </a:cubicBezTo>
                  <a:cubicBezTo>
                    <a:pt x="52" y="16"/>
                    <a:pt x="49" y="18"/>
                    <a:pt x="49" y="19"/>
                  </a:cubicBezTo>
                  <a:cubicBezTo>
                    <a:pt x="48" y="19"/>
                    <a:pt x="47" y="19"/>
                    <a:pt x="46" y="19"/>
                  </a:cubicBezTo>
                  <a:cubicBezTo>
                    <a:pt x="46" y="20"/>
                    <a:pt x="42" y="23"/>
                    <a:pt x="41" y="24"/>
                  </a:cubicBezTo>
                  <a:cubicBezTo>
                    <a:pt x="40" y="25"/>
                    <a:pt x="37" y="29"/>
                    <a:pt x="37" y="31"/>
                  </a:cubicBezTo>
                  <a:cubicBezTo>
                    <a:pt x="36" y="32"/>
                    <a:pt x="35" y="32"/>
                    <a:pt x="34" y="32"/>
                  </a:cubicBezTo>
                  <a:cubicBezTo>
                    <a:pt x="34" y="32"/>
                    <a:pt x="33" y="33"/>
                    <a:pt x="33" y="34"/>
                  </a:cubicBezTo>
                  <a:cubicBezTo>
                    <a:pt x="33" y="34"/>
                    <a:pt x="30" y="36"/>
                    <a:pt x="29" y="38"/>
                  </a:cubicBezTo>
                  <a:cubicBezTo>
                    <a:pt x="29" y="40"/>
                    <a:pt x="30" y="44"/>
                    <a:pt x="30" y="45"/>
                  </a:cubicBezTo>
                  <a:cubicBezTo>
                    <a:pt x="30" y="47"/>
                    <a:pt x="31" y="49"/>
                    <a:pt x="32" y="49"/>
                  </a:cubicBezTo>
                  <a:cubicBezTo>
                    <a:pt x="33" y="49"/>
                    <a:pt x="33" y="52"/>
                    <a:pt x="32" y="53"/>
                  </a:cubicBezTo>
                  <a:cubicBezTo>
                    <a:pt x="32" y="53"/>
                    <a:pt x="33" y="54"/>
                    <a:pt x="33" y="55"/>
                  </a:cubicBezTo>
                  <a:cubicBezTo>
                    <a:pt x="33" y="55"/>
                    <a:pt x="30" y="56"/>
                    <a:pt x="29" y="56"/>
                  </a:cubicBezTo>
                  <a:cubicBezTo>
                    <a:pt x="29" y="57"/>
                    <a:pt x="27" y="58"/>
                    <a:pt x="27" y="59"/>
                  </a:cubicBezTo>
                  <a:cubicBezTo>
                    <a:pt x="27" y="60"/>
                    <a:pt x="24" y="60"/>
                    <a:pt x="23" y="61"/>
                  </a:cubicBezTo>
                  <a:cubicBezTo>
                    <a:pt x="24" y="60"/>
                    <a:pt x="24" y="60"/>
                    <a:pt x="24" y="59"/>
                  </a:cubicBezTo>
                  <a:cubicBezTo>
                    <a:pt x="25" y="58"/>
                    <a:pt x="24" y="57"/>
                    <a:pt x="24" y="56"/>
                  </a:cubicBezTo>
                  <a:cubicBezTo>
                    <a:pt x="23" y="56"/>
                    <a:pt x="23" y="51"/>
                    <a:pt x="22" y="50"/>
                  </a:cubicBezTo>
                  <a:cubicBezTo>
                    <a:pt x="22" y="49"/>
                    <a:pt x="20" y="47"/>
                    <a:pt x="20" y="47"/>
                  </a:cubicBezTo>
                  <a:cubicBezTo>
                    <a:pt x="19" y="47"/>
                    <a:pt x="20" y="46"/>
                    <a:pt x="20" y="45"/>
                  </a:cubicBezTo>
                  <a:cubicBezTo>
                    <a:pt x="20" y="44"/>
                    <a:pt x="18" y="44"/>
                    <a:pt x="17" y="45"/>
                  </a:cubicBezTo>
                  <a:cubicBezTo>
                    <a:pt x="17" y="45"/>
                    <a:pt x="16" y="50"/>
                    <a:pt x="16" y="51"/>
                  </a:cubicBezTo>
                  <a:cubicBezTo>
                    <a:pt x="16" y="52"/>
                    <a:pt x="17" y="54"/>
                    <a:pt x="17" y="54"/>
                  </a:cubicBezTo>
                  <a:cubicBezTo>
                    <a:pt x="18" y="54"/>
                    <a:pt x="18" y="57"/>
                    <a:pt x="17" y="57"/>
                  </a:cubicBezTo>
                  <a:cubicBezTo>
                    <a:pt x="16" y="57"/>
                    <a:pt x="15" y="60"/>
                    <a:pt x="16" y="61"/>
                  </a:cubicBezTo>
                  <a:cubicBezTo>
                    <a:pt x="16" y="62"/>
                    <a:pt x="15" y="63"/>
                    <a:pt x="15" y="64"/>
                  </a:cubicBezTo>
                  <a:cubicBezTo>
                    <a:pt x="14" y="64"/>
                    <a:pt x="18" y="64"/>
                    <a:pt x="20" y="64"/>
                  </a:cubicBezTo>
                  <a:cubicBezTo>
                    <a:pt x="21" y="64"/>
                    <a:pt x="23" y="64"/>
                    <a:pt x="22" y="64"/>
                  </a:cubicBezTo>
                  <a:cubicBezTo>
                    <a:pt x="22" y="65"/>
                    <a:pt x="19" y="65"/>
                    <a:pt x="19" y="66"/>
                  </a:cubicBezTo>
                  <a:cubicBezTo>
                    <a:pt x="18" y="67"/>
                    <a:pt x="16" y="68"/>
                    <a:pt x="16" y="69"/>
                  </a:cubicBezTo>
                  <a:cubicBezTo>
                    <a:pt x="15" y="69"/>
                    <a:pt x="16" y="70"/>
                    <a:pt x="17" y="70"/>
                  </a:cubicBezTo>
                  <a:cubicBezTo>
                    <a:pt x="18" y="70"/>
                    <a:pt x="19" y="73"/>
                    <a:pt x="20" y="74"/>
                  </a:cubicBezTo>
                  <a:cubicBezTo>
                    <a:pt x="20" y="75"/>
                    <a:pt x="20" y="76"/>
                    <a:pt x="20" y="77"/>
                  </a:cubicBezTo>
                  <a:cubicBezTo>
                    <a:pt x="20" y="77"/>
                    <a:pt x="15" y="76"/>
                    <a:pt x="14" y="77"/>
                  </a:cubicBezTo>
                  <a:cubicBezTo>
                    <a:pt x="12" y="77"/>
                    <a:pt x="10" y="81"/>
                    <a:pt x="10" y="82"/>
                  </a:cubicBezTo>
                  <a:cubicBezTo>
                    <a:pt x="10" y="83"/>
                    <a:pt x="10" y="87"/>
                    <a:pt x="10" y="88"/>
                  </a:cubicBezTo>
                  <a:cubicBezTo>
                    <a:pt x="11" y="89"/>
                    <a:pt x="14" y="89"/>
                    <a:pt x="15" y="90"/>
                  </a:cubicBezTo>
                  <a:cubicBezTo>
                    <a:pt x="15" y="90"/>
                    <a:pt x="19" y="90"/>
                    <a:pt x="19" y="90"/>
                  </a:cubicBezTo>
                  <a:cubicBezTo>
                    <a:pt x="20" y="91"/>
                    <a:pt x="22" y="87"/>
                    <a:pt x="23" y="85"/>
                  </a:cubicBezTo>
                  <a:cubicBezTo>
                    <a:pt x="23" y="84"/>
                    <a:pt x="26" y="81"/>
                    <a:pt x="27" y="80"/>
                  </a:cubicBezTo>
                  <a:cubicBezTo>
                    <a:pt x="28" y="78"/>
                    <a:pt x="31" y="79"/>
                    <a:pt x="32" y="78"/>
                  </a:cubicBezTo>
                  <a:cubicBezTo>
                    <a:pt x="33" y="77"/>
                    <a:pt x="33" y="81"/>
                    <a:pt x="33" y="83"/>
                  </a:cubicBezTo>
                  <a:cubicBezTo>
                    <a:pt x="34" y="84"/>
                    <a:pt x="37" y="84"/>
                    <a:pt x="37" y="83"/>
                  </a:cubicBezTo>
                  <a:cubicBezTo>
                    <a:pt x="36" y="81"/>
                    <a:pt x="37" y="80"/>
                    <a:pt x="37" y="81"/>
                  </a:cubicBezTo>
                  <a:cubicBezTo>
                    <a:pt x="37" y="81"/>
                    <a:pt x="41" y="83"/>
                    <a:pt x="41" y="84"/>
                  </a:cubicBezTo>
                  <a:cubicBezTo>
                    <a:pt x="42" y="85"/>
                    <a:pt x="42" y="87"/>
                    <a:pt x="41" y="87"/>
                  </a:cubicBezTo>
                  <a:cubicBezTo>
                    <a:pt x="40" y="87"/>
                    <a:pt x="40" y="89"/>
                    <a:pt x="41" y="89"/>
                  </a:cubicBezTo>
                  <a:cubicBezTo>
                    <a:pt x="42" y="89"/>
                    <a:pt x="43" y="87"/>
                    <a:pt x="44" y="86"/>
                  </a:cubicBezTo>
                  <a:cubicBezTo>
                    <a:pt x="45" y="86"/>
                    <a:pt x="45" y="84"/>
                    <a:pt x="45" y="84"/>
                  </a:cubicBezTo>
                  <a:cubicBezTo>
                    <a:pt x="45" y="84"/>
                    <a:pt x="46" y="82"/>
                    <a:pt x="46" y="83"/>
                  </a:cubicBezTo>
                  <a:cubicBezTo>
                    <a:pt x="47" y="83"/>
                    <a:pt x="44" y="79"/>
                    <a:pt x="43" y="78"/>
                  </a:cubicBezTo>
                  <a:cubicBezTo>
                    <a:pt x="41" y="76"/>
                    <a:pt x="42" y="77"/>
                    <a:pt x="45" y="79"/>
                  </a:cubicBezTo>
                  <a:cubicBezTo>
                    <a:pt x="45" y="79"/>
                    <a:pt x="45" y="79"/>
                    <a:pt x="47" y="82"/>
                  </a:cubicBezTo>
                  <a:cubicBezTo>
                    <a:pt x="47" y="82"/>
                    <a:pt x="48" y="84"/>
                    <a:pt x="48" y="84"/>
                  </a:cubicBezTo>
                  <a:cubicBezTo>
                    <a:pt x="49" y="85"/>
                    <a:pt x="49" y="85"/>
                    <a:pt x="49" y="85"/>
                  </a:cubicBezTo>
                  <a:cubicBezTo>
                    <a:pt x="49" y="86"/>
                    <a:pt x="49" y="88"/>
                    <a:pt x="49" y="89"/>
                  </a:cubicBezTo>
                  <a:cubicBezTo>
                    <a:pt x="49" y="90"/>
                    <a:pt x="51" y="91"/>
                    <a:pt x="52" y="91"/>
                  </a:cubicBezTo>
                  <a:cubicBezTo>
                    <a:pt x="53" y="91"/>
                    <a:pt x="53" y="91"/>
                    <a:pt x="53" y="91"/>
                  </a:cubicBezTo>
                  <a:cubicBezTo>
                    <a:pt x="53" y="91"/>
                    <a:pt x="54" y="93"/>
                    <a:pt x="55" y="93"/>
                  </a:cubicBezTo>
                  <a:cubicBezTo>
                    <a:pt x="55" y="93"/>
                    <a:pt x="56" y="91"/>
                    <a:pt x="55" y="91"/>
                  </a:cubicBezTo>
                  <a:cubicBezTo>
                    <a:pt x="54" y="91"/>
                    <a:pt x="54" y="88"/>
                    <a:pt x="54" y="86"/>
                  </a:cubicBezTo>
                  <a:cubicBezTo>
                    <a:pt x="54" y="85"/>
                    <a:pt x="55" y="84"/>
                    <a:pt x="55" y="84"/>
                  </a:cubicBezTo>
                  <a:cubicBezTo>
                    <a:pt x="55" y="84"/>
                    <a:pt x="55" y="87"/>
                    <a:pt x="55" y="87"/>
                  </a:cubicBezTo>
                  <a:cubicBezTo>
                    <a:pt x="55" y="88"/>
                    <a:pt x="55" y="89"/>
                    <a:pt x="56" y="90"/>
                  </a:cubicBezTo>
                  <a:cubicBezTo>
                    <a:pt x="56" y="90"/>
                    <a:pt x="56" y="90"/>
                    <a:pt x="57" y="91"/>
                  </a:cubicBezTo>
                  <a:cubicBezTo>
                    <a:pt x="59" y="92"/>
                    <a:pt x="59" y="92"/>
                    <a:pt x="59" y="92"/>
                  </a:cubicBezTo>
                  <a:cubicBezTo>
                    <a:pt x="62" y="92"/>
                    <a:pt x="66" y="92"/>
                    <a:pt x="65" y="93"/>
                  </a:cubicBezTo>
                  <a:cubicBezTo>
                    <a:pt x="65" y="93"/>
                    <a:pt x="68" y="94"/>
                    <a:pt x="68" y="93"/>
                  </a:cubicBezTo>
                  <a:cubicBezTo>
                    <a:pt x="68" y="92"/>
                    <a:pt x="68" y="93"/>
                    <a:pt x="68" y="93"/>
                  </a:cubicBezTo>
                  <a:cubicBezTo>
                    <a:pt x="68" y="94"/>
                    <a:pt x="66" y="97"/>
                    <a:pt x="66" y="98"/>
                  </a:cubicBezTo>
                  <a:cubicBezTo>
                    <a:pt x="65" y="99"/>
                    <a:pt x="59" y="98"/>
                    <a:pt x="56" y="98"/>
                  </a:cubicBezTo>
                  <a:cubicBezTo>
                    <a:pt x="53" y="98"/>
                    <a:pt x="49" y="99"/>
                    <a:pt x="48" y="100"/>
                  </a:cubicBezTo>
                  <a:cubicBezTo>
                    <a:pt x="48" y="100"/>
                    <a:pt x="43" y="98"/>
                    <a:pt x="41" y="97"/>
                  </a:cubicBezTo>
                  <a:cubicBezTo>
                    <a:pt x="39" y="96"/>
                    <a:pt x="38" y="93"/>
                    <a:pt x="37" y="92"/>
                  </a:cubicBezTo>
                  <a:cubicBezTo>
                    <a:pt x="37" y="92"/>
                    <a:pt x="37" y="91"/>
                    <a:pt x="37" y="90"/>
                  </a:cubicBezTo>
                  <a:cubicBezTo>
                    <a:pt x="37" y="90"/>
                    <a:pt x="32" y="89"/>
                    <a:pt x="31" y="90"/>
                  </a:cubicBezTo>
                  <a:cubicBezTo>
                    <a:pt x="30" y="90"/>
                    <a:pt x="22" y="91"/>
                    <a:pt x="21" y="92"/>
                  </a:cubicBezTo>
                  <a:cubicBezTo>
                    <a:pt x="19" y="93"/>
                    <a:pt x="16" y="92"/>
                    <a:pt x="16" y="92"/>
                  </a:cubicBezTo>
                  <a:cubicBezTo>
                    <a:pt x="15" y="92"/>
                    <a:pt x="13" y="94"/>
                    <a:pt x="12" y="94"/>
                  </a:cubicBezTo>
                  <a:cubicBezTo>
                    <a:pt x="11" y="95"/>
                    <a:pt x="10" y="98"/>
                    <a:pt x="9" y="102"/>
                  </a:cubicBezTo>
                  <a:cubicBezTo>
                    <a:pt x="9" y="102"/>
                    <a:pt x="9" y="102"/>
                    <a:pt x="8" y="104"/>
                  </a:cubicBezTo>
                  <a:cubicBezTo>
                    <a:pt x="7" y="106"/>
                    <a:pt x="7" y="106"/>
                    <a:pt x="7" y="106"/>
                  </a:cubicBezTo>
                  <a:cubicBezTo>
                    <a:pt x="5" y="108"/>
                    <a:pt x="2" y="114"/>
                    <a:pt x="1" y="115"/>
                  </a:cubicBezTo>
                  <a:cubicBezTo>
                    <a:pt x="1" y="116"/>
                    <a:pt x="0" y="125"/>
                    <a:pt x="0" y="128"/>
                  </a:cubicBezTo>
                  <a:cubicBezTo>
                    <a:pt x="0" y="130"/>
                    <a:pt x="3" y="137"/>
                    <a:pt x="3" y="138"/>
                  </a:cubicBezTo>
                  <a:cubicBezTo>
                    <a:pt x="4" y="140"/>
                    <a:pt x="8" y="144"/>
                    <a:pt x="10" y="145"/>
                  </a:cubicBezTo>
                  <a:cubicBezTo>
                    <a:pt x="11" y="145"/>
                    <a:pt x="16" y="146"/>
                    <a:pt x="18" y="146"/>
                  </a:cubicBezTo>
                  <a:cubicBezTo>
                    <a:pt x="19" y="146"/>
                    <a:pt x="21" y="144"/>
                    <a:pt x="22" y="142"/>
                  </a:cubicBezTo>
                  <a:cubicBezTo>
                    <a:pt x="22" y="142"/>
                    <a:pt x="22" y="142"/>
                    <a:pt x="24" y="143"/>
                  </a:cubicBezTo>
                  <a:cubicBezTo>
                    <a:pt x="25" y="143"/>
                    <a:pt x="25" y="143"/>
                    <a:pt x="25" y="143"/>
                  </a:cubicBezTo>
                  <a:cubicBezTo>
                    <a:pt x="25" y="144"/>
                    <a:pt x="28" y="145"/>
                    <a:pt x="29" y="145"/>
                  </a:cubicBezTo>
                  <a:cubicBezTo>
                    <a:pt x="30" y="146"/>
                    <a:pt x="32" y="145"/>
                    <a:pt x="33" y="145"/>
                  </a:cubicBezTo>
                  <a:cubicBezTo>
                    <a:pt x="34" y="145"/>
                    <a:pt x="34" y="151"/>
                    <a:pt x="34" y="153"/>
                  </a:cubicBezTo>
                  <a:cubicBezTo>
                    <a:pt x="33" y="155"/>
                    <a:pt x="35" y="161"/>
                    <a:pt x="35" y="162"/>
                  </a:cubicBezTo>
                  <a:cubicBezTo>
                    <a:pt x="36" y="164"/>
                    <a:pt x="38" y="169"/>
                    <a:pt x="38" y="171"/>
                  </a:cubicBezTo>
                  <a:cubicBezTo>
                    <a:pt x="38" y="173"/>
                    <a:pt x="37" y="179"/>
                    <a:pt x="37" y="181"/>
                  </a:cubicBezTo>
                  <a:cubicBezTo>
                    <a:pt x="37" y="183"/>
                    <a:pt x="39" y="189"/>
                    <a:pt x="40" y="191"/>
                  </a:cubicBezTo>
                  <a:cubicBezTo>
                    <a:pt x="41" y="193"/>
                    <a:pt x="41" y="197"/>
                    <a:pt x="41" y="198"/>
                  </a:cubicBezTo>
                  <a:cubicBezTo>
                    <a:pt x="41" y="199"/>
                    <a:pt x="44" y="205"/>
                    <a:pt x="45" y="207"/>
                  </a:cubicBezTo>
                  <a:cubicBezTo>
                    <a:pt x="46" y="210"/>
                    <a:pt x="54" y="210"/>
                    <a:pt x="56" y="209"/>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14"/>
            <p:cNvSpPr>
              <a:spLocks/>
            </p:cNvSpPr>
            <p:nvPr/>
          </p:nvSpPr>
          <p:spPr bwMode="auto">
            <a:xfrm>
              <a:off x="12849225" y="3346450"/>
              <a:ext cx="85725" cy="76200"/>
            </a:xfrm>
            <a:custGeom>
              <a:avLst/>
              <a:gdLst>
                <a:gd name="T0" fmla="*/ 3 w 9"/>
                <a:gd name="T1" fmla="*/ 8 h 8"/>
                <a:gd name="T2" fmla="*/ 7 w 9"/>
                <a:gd name="T3" fmla="*/ 6 h 8"/>
                <a:gd name="T4" fmla="*/ 8 w 9"/>
                <a:gd name="T5" fmla="*/ 3 h 8"/>
                <a:gd name="T6" fmla="*/ 5 w 9"/>
                <a:gd name="T7" fmla="*/ 0 h 8"/>
                <a:gd name="T8" fmla="*/ 3 w 9"/>
                <a:gd name="T9" fmla="*/ 2 h 8"/>
                <a:gd name="T10" fmla="*/ 0 w 9"/>
                <a:gd name="T11" fmla="*/ 4 h 8"/>
                <a:gd name="T12" fmla="*/ 0 w 9"/>
                <a:gd name="T13" fmla="*/ 5 h 8"/>
                <a:gd name="T14" fmla="*/ 3 w 9"/>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3" y="8"/>
                  </a:moveTo>
                  <a:cubicBezTo>
                    <a:pt x="3" y="8"/>
                    <a:pt x="5" y="7"/>
                    <a:pt x="7" y="6"/>
                  </a:cubicBezTo>
                  <a:cubicBezTo>
                    <a:pt x="8" y="6"/>
                    <a:pt x="9" y="3"/>
                    <a:pt x="8" y="3"/>
                  </a:cubicBezTo>
                  <a:cubicBezTo>
                    <a:pt x="7" y="3"/>
                    <a:pt x="6" y="0"/>
                    <a:pt x="5" y="0"/>
                  </a:cubicBezTo>
                  <a:cubicBezTo>
                    <a:pt x="4" y="0"/>
                    <a:pt x="3" y="1"/>
                    <a:pt x="3" y="2"/>
                  </a:cubicBezTo>
                  <a:cubicBezTo>
                    <a:pt x="3" y="3"/>
                    <a:pt x="1" y="3"/>
                    <a:pt x="0" y="4"/>
                  </a:cubicBezTo>
                  <a:cubicBezTo>
                    <a:pt x="0" y="5"/>
                    <a:pt x="0" y="5"/>
                    <a:pt x="0" y="5"/>
                  </a:cubicBezTo>
                  <a:cubicBezTo>
                    <a:pt x="1" y="5"/>
                    <a:pt x="3" y="7"/>
                    <a:pt x="3" y="8"/>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5"/>
            <p:cNvSpPr>
              <a:spLocks/>
            </p:cNvSpPr>
            <p:nvPr/>
          </p:nvSpPr>
          <p:spPr bwMode="auto">
            <a:xfrm>
              <a:off x="12801600" y="3548063"/>
              <a:ext cx="57150" cy="85725"/>
            </a:xfrm>
            <a:custGeom>
              <a:avLst/>
              <a:gdLst>
                <a:gd name="T0" fmla="*/ 6 w 6"/>
                <a:gd name="T1" fmla="*/ 4 h 9"/>
                <a:gd name="T2" fmla="*/ 5 w 6"/>
                <a:gd name="T3" fmla="*/ 0 h 9"/>
                <a:gd name="T4" fmla="*/ 1 w 6"/>
                <a:gd name="T5" fmla="*/ 7 h 9"/>
                <a:gd name="T6" fmla="*/ 2 w 6"/>
                <a:gd name="T7" fmla="*/ 8 h 9"/>
                <a:gd name="T8" fmla="*/ 5 w 6"/>
                <a:gd name="T9" fmla="*/ 9 h 9"/>
                <a:gd name="T10" fmla="*/ 5 w 6"/>
                <a:gd name="T11" fmla="*/ 8 h 9"/>
                <a:gd name="T12" fmla="*/ 6 w 6"/>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6" h="9">
                  <a:moveTo>
                    <a:pt x="6" y="4"/>
                  </a:moveTo>
                  <a:cubicBezTo>
                    <a:pt x="6" y="3"/>
                    <a:pt x="6" y="0"/>
                    <a:pt x="5" y="0"/>
                  </a:cubicBezTo>
                  <a:cubicBezTo>
                    <a:pt x="3" y="0"/>
                    <a:pt x="0" y="4"/>
                    <a:pt x="1" y="7"/>
                  </a:cubicBezTo>
                  <a:cubicBezTo>
                    <a:pt x="1" y="9"/>
                    <a:pt x="2" y="9"/>
                    <a:pt x="2" y="8"/>
                  </a:cubicBezTo>
                  <a:cubicBezTo>
                    <a:pt x="3" y="8"/>
                    <a:pt x="5" y="9"/>
                    <a:pt x="5" y="9"/>
                  </a:cubicBezTo>
                  <a:cubicBezTo>
                    <a:pt x="6" y="9"/>
                    <a:pt x="6" y="9"/>
                    <a:pt x="5" y="8"/>
                  </a:cubicBezTo>
                  <a:cubicBezTo>
                    <a:pt x="5" y="7"/>
                    <a:pt x="5" y="4"/>
                    <a:pt x="6" y="4"/>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6"/>
            <p:cNvSpPr>
              <a:spLocks/>
            </p:cNvSpPr>
            <p:nvPr/>
          </p:nvSpPr>
          <p:spPr bwMode="auto">
            <a:xfrm>
              <a:off x="12677775" y="3471863"/>
              <a:ext cx="123825" cy="171450"/>
            </a:xfrm>
            <a:custGeom>
              <a:avLst/>
              <a:gdLst>
                <a:gd name="T0" fmla="*/ 12 w 13"/>
                <a:gd name="T1" fmla="*/ 9 h 18"/>
                <a:gd name="T2" fmla="*/ 13 w 13"/>
                <a:gd name="T3" fmla="*/ 3 h 18"/>
                <a:gd name="T4" fmla="*/ 10 w 13"/>
                <a:gd name="T5" fmla="*/ 0 h 18"/>
                <a:gd name="T6" fmla="*/ 3 w 13"/>
                <a:gd name="T7" fmla="*/ 8 h 18"/>
                <a:gd name="T8" fmla="*/ 1 w 13"/>
                <a:gd name="T9" fmla="*/ 15 h 18"/>
                <a:gd name="T10" fmla="*/ 7 w 13"/>
                <a:gd name="T11" fmla="*/ 17 h 18"/>
                <a:gd name="T12" fmla="*/ 9 w 13"/>
                <a:gd name="T13" fmla="*/ 17 h 18"/>
                <a:gd name="T14" fmla="*/ 10 w 13"/>
                <a:gd name="T15" fmla="*/ 16 h 18"/>
                <a:gd name="T16" fmla="*/ 12 w 13"/>
                <a:gd name="T17" fmla="*/ 13 h 18"/>
                <a:gd name="T18" fmla="*/ 12 w 13"/>
                <a:gd name="T19"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8">
                  <a:moveTo>
                    <a:pt x="12" y="9"/>
                  </a:moveTo>
                  <a:cubicBezTo>
                    <a:pt x="12" y="8"/>
                    <a:pt x="13" y="4"/>
                    <a:pt x="13" y="3"/>
                  </a:cubicBezTo>
                  <a:cubicBezTo>
                    <a:pt x="13" y="3"/>
                    <a:pt x="11" y="1"/>
                    <a:pt x="10" y="0"/>
                  </a:cubicBezTo>
                  <a:cubicBezTo>
                    <a:pt x="9" y="0"/>
                    <a:pt x="6" y="7"/>
                    <a:pt x="3" y="8"/>
                  </a:cubicBezTo>
                  <a:cubicBezTo>
                    <a:pt x="1" y="10"/>
                    <a:pt x="0" y="14"/>
                    <a:pt x="1" y="15"/>
                  </a:cubicBezTo>
                  <a:cubicBezTo>
                    <a:pt x="1" y="16"/>
                    <a:pt x="6" y="16"/>
                    <a:pt x="7" y="17"/>
                  </a:cubicBezTo>
                  <a:cubicBezTo>
                    <a:pt x="8" y="18"/>
                    <a:pt x="9" y="17"/>
                    <a:pt x="9" y="17"/>
                  </a:cubicBezTo>
                  <a:cubicBezTo>
                    <a:pt x="10" y="17"/>
                    <a:pt x="10" y="17"/>
                    <a:pt x="10" y="16"/>
                  </a:cubicBezTo>
                  <a:cubicBezTo>
                    <a:pt x="9" y="16"/>
                    <a:pt x="11" y="14"/>
                    <a:pt x="12" y="13"/>
                  </a:cubicBezTo>
                  <a:cubicBezTo>
                    <a:pt x="12" y="12"/>
                    <a:pt x="12" y="10"/>
                    <a:pt x="12" y="9"/>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7"/>
            <p:cNvSpPr>
              <a:spLocks/>
            </p:cNvSpPr>
            <p:nvPr/>
          </p:nvSpPr>
          <p:spPr bwMode="auto">
            <a:xfrm>
              <a:off x="12630150" y="3662363"/>
              <a:ext cx="123825" cy="47625"/>
            </a:xfrm>
            <a:custGeom>
              <a:avLst/>
              <a:gdLst>
                <a:gd name="T0" fmla="*/ 4 w 13"/>
                <a:gd name="T1" fmla="*/ 0 h 5"/>
                <a:gd name="T2" fmla="*/ 0 w 13"/>
                <a:gd name="T3" fmla="*/ 2 h 5"/>
                <a:gd name="T4" fmla="*/ 9 w 13"/>
                <a:gd name="T5" fmla="*/ 4 h 5"/>
                <a:gd name="T6" fmla="*/ 13 w 13"/>
                <a:gd name="T7" fmla="*/ 5 h 5"/>
                <a:gd name="T8" fmla="*/ 4 w 13"/>
                <a:gd name="T9" fmla="*/ 0 h 5"/>
              </a:gdLst>
              <a:ahLst/>
              <a:cxnLst>
                <a:cxn ang="0">
                  <a:pos x="T0" y="T1"/>
                </a:cxn>
                <a:cxn ang="0">
                  <a:pos x="T2" y="T3"/>
                </a:cxn>
                <a:cxn ang="0">
                  <a:pos x="T4" y="T5"/>
                </a:cxn>
                <a:cxn ang="0">
                  <a:pos x="T6" y="T7"/>
                </a:cxn>
                <a:cxn ang="0">
                  <a:pos x="T8" y="T9"/>
                </a:cxn>
              </a:cxnLst>
              <a:rect l="0" t="0" r="r" b="b"/>
              <a:pathLst>
                <a:path w="13" h="5">
                  <a:moveTo>
                    <a:pt x="4" y="0"/>
                  </a:moveTo>
                  <a:cubicBezTo>
                    <a:pt x="2" y="0"/>
                    <a:pt x="0" y="1"/>
                    <a:pt x="0" y="2"/>
                  </a:cubicBezTo>
                  <a:cubicBezTo>
                    <a:pt x="0" y="2"/>
                    <a:pt x="7" y="3"/>
                    <a:pt x="9" y="4"/>
                  </a:cubicBezTo>
                  <a:cubicBezTo>
                    <a:pt x="12" y="5"/>
                    <a:pt x="13" y="5"/>
                    <a:pt x="13" y="5"/>
                  </a:cubicBezTo>
                  <a:cubicBezTo>
                    <a:pt x="12" y="4"/>
                    <a:pt x="6" y="1"/>
                    <a:pt x="4"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8"/>
            <p:cNvSpPr>
              <a:spLocks/>
            </p:cNvSpPr>
            <p:nvPr/>
          </p:nvSpPr>
          <p:spPr bwMode="auto">
            <a:xfrm>
              <a:off x="12782550" y="3175000"/>
              <a:ext cx="28575" cy="47625"/>
            </a:xfrm>
            <a:custGeom>
              <a:avLst/>
              <a:gdLst>
                <a:gd name="T0" fmla="*/ 3 w 3"/>
                <a:gd name="T1" fmla="*/ 4 h 5"/>
                <a:gd name="T2" fmla="*/ 1 w 3"/>
                <a:gd name="T3" fmla="*/ 1 h 5"/>
                <a:gd name="T4" fmla="*/ 1 w 3"/>
                <a:gd name="T5" fmla="*/ 4 h 5"/>
                <a:gd name="T6" fmla="*/ 3 w 3"/>
                <a:gd name="T7" fmla="*/ 4 h 5"/>
              </a:gdLst>
              <a:ahLst/>
              <a:cxnLst>
                <a:cxn ang="0">
                  <a:pos x="T0" y="T1"/>
                </a:cxn>
                <a:cxn ang="0">
                  <a:pos x="T2" y="T3"/>
                </a:cxn>
                <a:cxn ang="0">
                  <a:pos x="T4" y="T5"/>
                </a:cxn>
                <a:cxn ang="0">
                  <a:pos x="T6" y="T7"/>
                </a:cxn>
              </a:cxnLst>
              <a:rect l="0" t="0" r="r" b="b"/>
              <a:pathLst>
                <a:path w="3" h="5">
                  <a:moveTo>
                    <a:pt x="3" y="4"/>
                  </a:moveTo>
                  <a:cubicBezTo>
                    <a:pt x="3" y="4"/>
                    <a:pt x="2" y="0"/>
                    <a:pt x="1" y="1"/>
                  </a:cubicBezTo>
                  <a:cubicBezTo>
                    <a:pt x="0" y="1"/>
                    <a:pt x="1" y="4"/>
                    <a:pt x="1" y="4"/>
                  </a:cubicBezTo>
                  <a:cubicBezTo>
                    <a:pt x="1" y="5"/>
                    <a:pt x="2" y="5"/>
                    <a:pt x="3" y="4"/>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9"/>
            <p:cNvSpPr>
              <a:spLocks/>
            </p:cNvSpPr>
            <p:nvPr/>
          </p:nvSpPr>
          <p:spPr bwMode="auto">
            <a:xfrm>
              <a:off x="12811125" y="3270250"/>
              <a:ext cx="38100" cy="57150"/>
            </a:xfrm>
            <a:custGeom>
              <a:avLst/>
              <a:gdLst>
                <a:gd name="T0" fmla="*/ 4 w 4"/>
                <a:gd name="T1" fmla="*/ 2 h 6"/>
                <a:gd name="T2" fmla="*/ 2 w 4"/>
                <a:gd name="T3" fmla="*/ 0 h 6"/>
                <a:gd name="T4" fmla="*/ 1 w 4"/>
                <a:gd name="T5" fmla="*/ 5 h 6"/>
                <a:gd name="T6" fmla="*/ 4 w 4"/>
                <a:gd name="T7" fmla="*/ 2 h 6"/>
              </a:gdLst>
              <a:ahLst/>
              <a:cxnLst>
                <a:cxn ang="0">
                  <a:pos x="T0" y="T1"/>
                </a:cxn>
                <a:cxn ang="0">
                  <a:pos x="T2" y="T3"/>
                </a:cxn>
                <a:cxn ang="0">
                  <a:pos x="T4" y="T5"/>
                </a:cxn>
                <a:cxn ang="0">
                  <a:pos x="T6" y="T7"/>
                </a:cxn>
              </a:cxnLst>
              <a:rect l="0" t="0" r="r" b="b"/>
              <a:pathLst>
                <a:path w="4" h="6">
                  <a:moveTo>
                    <a:pt x="4" y="2"/>
                  </a:moveTo>
                  <a:cubicBezTo>
                    <a:pt x="4" y="1"/>
                    <a:pt x="4" y="0"/>
                    <a:pt x="2" y="0"/>
                  </a:cubicBezTo>
                  <a:cubicBezTo>
                    <a:pt x="0" y="0"/>
                    <a:pt x="1" y="4"/>
                    <a:pt x="1" y="5"/>
                  </a:cubicBezTo>
                  <a:cubicBezTo>
                    <a:pt x="2" y="6"/>
                    <a:pt x="4" y="3"/>
                    <a:pt x="4" y="2"/>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0"/>
            <p:cNvSpPr>
              <a:spLocks/>
            </p:cNvSpPr>
            <p:nvPr/>
          </p:nvSpPr>
          <p:spPr bwMode="auto">
            <a:xfrm>
              <a:off x="12925425" y="3548063"/>
              <a:ext cx="58737" cy="38100"/>
            </a:xfrm>
            <a:custGeom>
              <a:avLst/>
              <a:gdLst>
                <a:gd name="T0" fmla="*/ 0 w 6"/>
                <a:gd name="T1" fmla="*/ 3 h 4"/>
                <a:gd name="T2" fmla="*/ 6 w 6"/>
                <a:gd name="T3" fmla="*/ 1 h 4"/>
                <a:gd name="T4" fmla="*/ 0 w 6"/>
                <a:gd name="T5" fmla="*/ 3 h 4"/>
              </a:gdLst>
              <a:ahLst/>
              <a:cxnLst>
                <a:cxn ang="0">
                  <a:pos x="T0" y="T1"/>
                </a:cxn>
                <a:cxn ang="0">
                  <a:pos x="T2" y="T3"/>
                </a:cxn>
                <a:cxn ang="0">
                  <a:pos x="T4" y="T5"/>
                </a:cxn>
              </a:cxnLst>
              <a:rect l="0" t="0" r="r" b="b"/>
              <a:pathLst>
                <a:path w="6" h="4">
                  <a:moveTo>
                    <a:pt x="0" y="3"/>
                  </a:moveTo>
                  <a:cubicBezTo>
                    <a:pt x="2" y="4"/>
                    <a:pt x="6" y="3"/>
                    <a:pt x="6" y="1"/>
                  </a:cubicBezTo>
                  <a:cubicBezTo>
                    <a:pt x="5" y="0"/>
                    <a:pt x="0" y="0"/>
                    <a:pt x="0" y="3"/>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1"/>
            <p:cNvSpPr>
              <a:spLocks/>
            </p:cNvSpPr>
            <p:nvPr/>
          </p:nvSpPr>
          <p:spPr bwMode="auto">
            <a:xfrm>
              <a:off x="12896850" y="2973388"/>
              <a:ext cx="106362" cy="106363"/>
            </a:xfrm>
            <a:custGeom>
              <a:avLst/>
              <a:gdLst>
                <a:gd name="T0" fmla="*/ 2 w 11"/>
                <a:gd name="T1" fmla="*/ 5 h 11"/>
                <a:gd name="T2" fmla="*/ 1 w 11"/>
                <a:gd name="T3" fmla="*/ 7 h 11"/>
                <a:gd name="T4" fmla="*/ 1 w 11"/>
                <a:gd name="T5" fmla="*/ 7 h 11"/>
                <a:gd name="T6" fmla="*/ 1 w 11"/>
                <a:gd name="T7" fmla="*/ 10 h 11"/>
                <a:gd name="T8" fmla="*/ 4 w 11"/>
                <a:gd name="T9" fmla="*/ 8 h 11"/>
                <a:gd name="T10" fmla="*/ 7 w 11"/>
                <a:gd name="T11" fmla="*/ 7 h 11"/>
                <a:gd name="T12" fmla="*/ 10 w 11"/>
                <a:gd name="T13" fmla="*/ 6 h 11"/>
                <a:gd name="T14" fmla="*/ 11 w 11"/>
                <a:gd name="T15" fmla="*/ 5 h 11"/>
                <a:gd name="T16" fmla="*/ 10 w 11"/>
                <a:gd name="T17" fmla="*/ 0 h 11"/>
                <a:gd name="T18" fmla="*/ 8 w 11"/>
                <a:gd name="T19" fmla="*/ 1 h 11"/>
                <a:gd name="T20" fmla="*/ 2 w 11"/>
                <a:gd name="T21"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2" y="5"/>
                  </a:moveTo>
                  <a:cubicBezTo>
                    <a:pt x="1" y="5"/>
                    <a:pt x="1" y="7"/>
                    <a:pt x="1" y="7"/>
                  </a:cubicBezTo>
                  <a:cubicBezTo>
                    <a:pt x="1" y="7"/>
                    <a:pt x="1" y="7"/>
                    <a:pt x="1" y="7"/>
                  </a:cubicBezTo>
                  <a:cubicBezTo>
                    <a:pt x="0" y="7"/>
                    <a:pt x="0" y="10"/>
                    <a:pt x="1" y="10"/>
                  </a:cubicBezTo>
                  <a:cubicBezTo>
                    <a:pt x="2" y="11"/>
                    <a:pt x="3" y="8"/>
                    <a:pt x="4" y="8"/>
                  </a:cubicBezTo>
                  <a:cubicBezTo>
                    <a:pt x="5" y="7"/>
                    <a:pt x="6" y="7"/>
                    <a:pt x="7" y="7"/>
                  </a:cubicBezTo>
                  <a:cubicBezTo>
                    <a:pt x="7" y="7"/>
                    <a:pt x="8" y="7"/>
                    <a:pt x="10" y="6"/>
                  </a:cubicBezTo>
                  <a:cubicBezTo>
                    <a:pt x="10" y="6"/>
                    <a:pt x="10" y="6"/>
                    <a:pt x="11" y="5"/>
                  </a:cubicBezTo>
                  <a:cubicBezTo>
                    <a:pt x="10" y="3"/>
                    <a:pt x="10" y="1"/>
                    <a:pt x="10" y="0"/>
                  </a:cubicBezTo>
                  <a:cubicBezTo>
                    <a:pt x="9" y="0"/>
                    <a:pt x="8" y="1"/>
                    <a:pt x="8" y="1"/>
                  </a:cubicBezTo>
                  <a:cubicBezTo>
                    <a:pt x="7" y="2"/>
                    <a:pt x="3" y="4"/>
                    <a:pt x="2" y="5"/>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2"/>
            <p:cNvSpPr>
              <a:spLocks/>
            </p:cNvSpPr>
            <p:nvPr/>
          </p:nvSpPr>
          <p:spPr bwMode="auto">
            <a:xfrm>
              <a:off x="12504738" y="3490913"/>
              <a:ext cx="0" cy="9525"/>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0"/>
                    <a:pt x="0" y="1"/>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23"/>
            <p:cNvSpPr>
              <a:spLocks/>
            </p:cNvSpPr>
            <p:nvPr/>
          </p:nvSpPr>
          <p:spPr bwMode="auto">
            <a:xfrm>
              <a:off x="12504738" y="3481388"/>
              <a:ext cx="125412" cy="161925"/>
            </a:xfrm>
            <a:custGeom>
              <a:avLst/>
              <a:gdLst>
                <a:gd name="T0" fmla="*/ 12 w 13"/>
                <a:gd name="T1" fmla="*/ 12 h 17"/>
                <a:gd name="T2" fmla="*/ 7 w 13"/>
                <a:gd name="T3" fmla="*/ 7 h 17"/>
                <a:gd name="T4" fmla="*/ 6 w 13"/>
                <a:gd name="T5" fmla="*/ 5 h 17"/>
                <a:gd name="T6" fmla="*/ 5 w 13"/>
                <a:gd name="T7" fmla="*/ 4 h 17"/>
                <a:gd name="T8" fmla="*/ 2 w 13"/>
                <a:gd name="T9" fmla="*/ 1 h 17"/>
                <a:gd name="T10" fmla="*/ 0 w 13"/>
                <a:gd name="T11" fmla="*/ 2 h 17"/>
                <a:gd name="T12" fmla="*/ 3 w 13"/>
                <a:gd name="T13" fmla="*/ 3 h 17"/>
                <a:gd name="T14" fmla="*/ 10 w 13"/>
                <a:gd name="T15" fmla="*/ 16 h 17"/>
                <a:gd name="T16" fmla="*/ 12 w 13"/>
                <a:gd name="T1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7">
                  <a:moveTo>
                    <a:pt x="12" y="12"/>
                  </a:moveTo>
                  <a:cubicBezTo>
                    <a:pt x="11" y="11"/>
                    <a:pt x="9" y="8"/>
                    <a:pt x="7" y="7"/>
                  </a:cubicBezTo>
                  <a:cubicBezTo>
                    <a:pt x="7" y="7"/>
                    <a:pt x="7" y="7"/>
                    <a:pt x="6" y="5"/>
                  </a:cubicBezTo>
                  <a:cubicBezTo>
                    <a:pt x="5" y="4"/>
                    <a:pt x="5" y="4"/>
                    <a:pt x="5" y="4"/>
                  </a:cubicBezTo>
                  <a:cubicBezTo>
                    <a:pt x="5" y="2"/>
                    <a:pt x="2" y="1"/>
                    <a:pt x="2" y="1"/>
                  </a:cubicBezTo>
                  <a:cubicBezTo>
                    <a:pt x="2" y="0"/>
                    <a:pt x="1" y="2"/>
                    <a:pt x="0" y="2"/>
                  </a:cubicBezTo>
                  <a:cubicBezTo>
                    <a:pt x="1" y="2"/>
                    <a:pt x="2" y="3"/>
                    <a:pt x="3" y="3"/>
                  </a:cubicBezTo>
                  <a:cubicBezTo>
                    <a:pt x="5" y="5"/>
                    <a:pt x="9" y="15"/>
                    <a:pt x="10" y="16"/>
                  </a:cubicBezTo>
                  <a:cubicBezTo>
                    <a:pt x="11" y="17"/>
                    <a:pt x="13" y="14"/>
                    <a:pt x="12" y="12"/>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24"/>
            <p:cNvSpPr>
              <a:spLocks/>
            </p:cNvSpPr>
            <p:nvPr/>
          </p:nvSpPr>
          <p:spPr bwMode="auto">
            <a:xfrm>
              <a:off x="12295188" y="3422650"/>
              <a:ext cx="38100" cy="49213"/>
            </a:xfrm>
            <a:custGeom>
              <a:avLst/>
              <a:gdLst>
                <a:gd name="T0" fmla="*/ 1 w 4"/>
                <a:gd name="T1" fmla="*/ 1 h 5"/>
                <a:gd name="T2" fmla="*/ 4 w 4"/>
                <a:gd name="T3" fmla="*/ 5 h 5"/>
                <a:gd name="T4" fmla="*/ 3 w 4"/>
                <a:gd name="T5" fmla="*/ 0 h 5"/>
                <a:gd name="T6" fmla="*/ 1 w 4"/>
                <a:gd name="T7" fmla="*/ 1 h 5"/>
              </a:gdLst>
              <a:ahLst/>
              <a:cxnLst>
                <a:cxn ang="0">
                  <a:pos x="T0" y="T1"/>
                </a:cxn>
                <a:cxn ang="0">
                  <a:pos x="T2" y="T3"/>
                </a:cxn>
                <a:cxn ang="0">
                  <a:pos x="T4" y="T5"/>
                </a:cxn>
                <a:cxn ang="0">
                  <a:pos x="T6" y="T7"/>
                </a:cxn>
              </a:cxnLst>
              <a:rect l="0" t="0" r="r" b="b"/>
              <a:pathLst>
                <a:path w="4" h="5">
                  <a:moveTo>
                    <a:pt x="1" y="1"/>
                  </a:moveTo>
                  <a:cubicBezTo>
                    <a:pt x="0" y="3"/>
                    <a:pt x="4" y="5"/>
                    <a:pt x="4" y="5"/>
                  </a:cubicBezTo>
                  <a:cubicBezTo>
                    <a:pt x="4" y="4"/>
                    <a:pt x="3" y="1"/>
                    <a:pt x="3" y="0"/>
                  </a:cubicBezTo>
                  <a:cubicBezTo>
                    <a:pt x="2" y="0"/>
                    <a:pt x="1" y="0"/>
                    <a:pt x="1" y="1"/>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25"/>
            <p:cNvSpPr>
              <a:spLocks/>
            </p:cNvSpPr>
            <p:nvPr/>
          </p:nvSpPr>
          <p:spPr bwMode="auto">
            <a:xfrm>
              <a:off x="11817350" y="3757613"/>
              <a:ext cx="104775" cy="239713"/>
            </a:xfrm>
            <a:custGeom>
              <a:avLst/>
              <a:gdLst>
                <a:gd name="T0" fmla="*/ 2 w 11"/>
                <a:gd name="T1" fmla="*/ 23 h 25"/>
                <a:gd name="T2" fmla="*/ 5 w 11"/>
                <a:gd name="T3" fmla="*/ 25 h 25"/>
                <a:gd name="T4" fmla="*/ 8 w 11"/>
                <a:gd name="T5" fmla="*/ 20 h 25"/>
                <a:gd name="T6" fmla="*/ 9 w 11"/>
                <a:gd name="T7" fmla="*/ 16 h 25"/>
                <a:gd name="T8" fmla="*/ 9 w 11"/>
                <a:gd name="T9" fmla="*/ 14 h 25"/>
                <a:gd name="T10" fmla="*/ 10 w 11"/>
                <a:gd name="T11" fmla="*/ 11 h 25"/>
                <a:gd name="T12" fmla="*/ 9 w 11"/>
                <a:gd name="T13" fmla="*/ 2 h 25"/>
                <a:gd name="T14" fmla="*/ 7 w 11"/>
                <a:gd name="T15" fmla="*/ 3 h 25"/>
                <a:gd name="T16" fmla="*/ 3 w 11"/>
                <a:gd name="T17" fmla="*/ 8 h 25"/>
                <a:gd name="T18" fmla="*/ 1 w 11"/>
                <a:gd name="T19" fmla="*/ 13 h 25"/>
                <a:gd name="T20" fmla="*/ 1 w 11"/>
                <a:gd name="T21" fmla="*/ 17 h 25"/>
                <a:gd name="T22" fmla="*/ 2 w 11"/>
                <a:gd name="T2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5">
                  <a:moveTo>
                    <a:pt x="2" y="23"/>
                  </a:moveTo>
                  <a:cubicBezTo>
                    <a:pt x="2" y="24"/>
                    <a:pt x="4" y="25"/>
                    <a:pt x="5" y="25"/>
                  </a:cubicBezTo>
                  <a:cubicBezTo>
                    <a:pt x="6" y="25"/>
                    <a:pt x="8" y="21"/>
                    <a:pt x="8" y="20"/>
                  </a:cubicBezTo>
                  <a:cubicBezTo>
                    <a:pt x="8" y="19"/>
                    <a:pt x="9" y="16"/>
                    <a:pt x="9" y="16"/>
                  </a:cubicBezTo>
                  <a:cubicBezTo>
                    <a:pt x="9" y="15"/>
                    <a:pt x="9" y="14"/>
                    <a:pt x="9" y="14"/>
                  </a:cubicBezTo>
                  <a:cubicBezTo>
                    <a:pt x="10" y="14"/>
                    <a:pt x="10" y="12"/>
                    <a:pt x="10" y="11"/>
                  </a:cubicBezTo>
                  <a:cubicBezTo>
                    <a:pt x="11" y="9"/>
                    <a:pt x="9" y="3"/>
                    <a:pt x="9" y="2"/>
                  </a:cubicBezTo>
                  <a:cubicBezTo>
                    <a:pt x="9" y="0"/>
                    <a:pt x="7" y="2"/>
                    <a:pt x="7" y="3"/>
                  </a:cubicBezTo>
                  <a:cubicBezTo>
                    <a:pt x="7" y="5"/>
                    <a:pt x="3" y="7"/>
                    <a:pt x="3" y="8"/>
                  </a:cubicBezTo>
                  <a:cubicBezTo>
                    <a:pt x="2" y="9"/>
                    <a:pt x="1" y="12"/>
                    <a:pt x="1" y="13"/>
                  </a:cubicBezTo>
                  <a:cubicBezTo>
                    <a:pt x="2" y="14"/>
                    <a:pt x="1" y="16"/>
                    <a:pt x="1" y="17"/>
                  </a:cubicBezTo>
                  <a:cubicBezTo>
                    <a:pt x="0" y="17"/>
                    <a:pt x="2" y="22"/>
                    <a:pt x="2" y="23"/>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26"/>
            <p:cNvSpPr>
              <a:spLocks/>
            </p:cNvSpPr>
            <p:nvPr/>
          </p:nvSpPr>
          <p:spPr bwMode="auto">
            <a:xfrm>
              <a:off x="10688638" y="4389438"/>
              <a:ext cx="28575" cy="28575"/>
            </a:xfrm>
            <a:custGeom>
              <a:avLst/>
              <a:gdLst>
                <a:gd name="T0" fmla="*/ 0 w 3"/>
                <a:gd name="T1" fmla="*/ 3 h 3"/>
                <a:gd name="T2" fmla="*/ 2 w 3"/>
                <a:gd name="T3" fmla="*/ 3 h 3"/>
                <a:gd name="T4" fmla="*/ 0 w 3"/>
                <a:gd name="T5" fmla="*/ 3 h 3"/>
              </a:gdLst>
              <a:ahLst/>
              <a:cxnLst>
                <a:cxn ang="0">
                  <a:pos x="T0" y="T1"/>
                </a:cxn>
                <a:cxn ang="0">
                  <a:pos x="T2" y="T3"/>
                </a:cxn>
                <a:cxn ang="0">
                  <a:pos x="T4" y="T5"/>
                </a:cxn>
              </a:cxnLst>
              <a:rect l="0" t="0" r="r" b="b"/>
              <a:pathLst>
                <a:path w="3" h="3">
                  <a:moveTo>
                    <a:pt x="0" y="3"/>
                  </a:moveTo>
                  <a:cubicBezTo>
                    <a:pt x="1" y="3"/>
                    <a:pt x="2" y="3"/>
                    <a:pt x="2" y="3"/>
                  </a:cubicBezTo>
                  <a:cubicBezTo>
                    <a:pt x="3" y="0"/>
                    <a:pt x="0" y="1"/>
                    <a:pt x="0" y="3"/>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27"/>
            <p:cNvSpPr>
              <a:spLocks/>
            </p:cNvSpPr>
            <p:nvPr/>
          </p:nvSpPr>
          <p:spPr bwMode="auto">
            <a:xfrm>
              <a:off x="10612438" y="1951038"/>
              <a:ext cx="649287" cy="592138"/>
            </a:xfrm>
            <a:custGeom>
              <a:avLst/>
              <a:gdLst>
                <a:gd name="T0" fmla="*/ 68 w 68"/>
                <a:gd name="T1" fmla="*/ 7 h 62"/>
                <a:gd name="T2" fmla="*/ 64 w 68"/>
                <a:gd name="T3" fmla="*/ 6 h 62"/>
                <a:gd name="T4" fmla="*/ 59 w 68"/>
                <a:gd name="T5" fmla="*/ 6 h 62"/>
                <a:gd name="T6" fmla="*/ 60 w 68"/>
                <a:gd name="T7" fmla="*/ 3 h 62"/>
                <a:gd name="T8" fmla="*/ 59 w 68"/>
                <a:gd name="T9" fmla="*/ 1 h 62"/>
                <a:gd name="T10" fmla="*/ 52 w 68"/>
                <a:gd name="T11" fmla="*/ 0 h 62"/>
                <a:gd name="T12" fmla="*/ 49 w 68"/>
                <a:gd name="T13" fmla="*/ 0 h 62"/>
                <a:gd name="T14" fmla="*/ 42 w 68"/>
                <a:gd name="T15" fmla="*/ 1 h 62"/>
                <a:gd name="T16" fmla="*/ 33 w 68"/>
                <a:gd name="T17" fmla="*/ 1 h 62"/>
                <a:gd name="T18" fmla="*/ 31 w 68"/>
                <a:gd name="T19" fmla="*/ 5 h 62"/>
                <a:gd name="T20" fmla="*/ 24 w 68"/>
                <a:gd name="T21" fmla="*/ 5 h 62"/>
                <a:gd name="T22" fmla="*/ 11 w 68"/>
                <a:gd name="T23" fmla="*/ 9 h 62"/>
                <a:gd name="T24" fmla="*/ 8 w 68"/>
                <a:gd name="T25" fmla="*/ 13 h 62"/>
                <a:gd name="T26" fmla="*/ 5 w 68"/>
                <a:gd name="T27" fmla="*/ 16 h 62"/>
                <a:gd name="T28" fmla="*/ 0 w 68"/>
                <a:gd name="T29" fmla="*/ 17 h 62"/>
                <a:gd name="T30" fmla="*/ 1 w 68"/>
                <a:gd name="T31" fmla="*/ 19 h 62"/>
                <a:gd name="T32" fmla="*/ 3 w 68"/>
                <a:gd name="T33" fmla="*/ 19 h 62"/>
                <a:gd name="T34" fmla="*/ 7 w 68"/>
                <a:gd name="T35" fmla="*/ 20 h 62"/>
                <a:gd name="T36" fmla="*/ 4 w 68"/>
                <a:gd name="T37" fmla="*/ 21 h 62"/>
                <a:gd name="T38" fmla="*/ 4 w 68"/>
                <a:gd name="T39" fmla="*/ 24 h 62"/>
                <a:gd name="T40" fmla="*/ 8 w 68"/>
                <a:gd name="T41" fmla="*/ 24 h 62"/>
                <a:gd name="T42" fmla="*/ 13 w 68"/>
                <a:gd name="T43" fmla="*/ 25 h 62"/>
                <a:gd name="T44" fmla="*/ 16 w 68"/>
                <a:gd name="T45" fmla="*/ 29 h 62"/>
                <a:gd name="T46" fmla="*/ 16 w 68"/>
                <a:gd name="T47" fmla="*/ 33 h 62"/>
                <a:gd name="T48" fmla="*/ 19 w 68"/>
                <a:gd name="T49" fmla="*/ 35 h 62"/>
                <a:gd name="T50" fmla="*/ 19 w 68"/>
                <a:gd name="T51" fmla="*/ 36 h 62"/>
                <a:gd name="T52" fmla="*/ 19 w 68"/>
                <a:gd name="T53" fmla="*/ 39 h 62"/>
                <a:gd name="T54" fmla="*/ 19 w 68"/>
                <a:gd name="T55" fmla="*/ 42 h 62"/>
                <a:gd name="T56" fmla="*/ 18 w 68"/>
                <a:gd name="T57" fmla="*/ 45 h 62"/>
                <a:gd name="T58" fmla="*/ 21 w 68"/>
                <a:gd name="T59" fmla="*/ 55 h 62"/>
                <a:gd name="T60" fmla="*/ 23 w 68"/>
                <a:gd name="T61" fmla="*/ 60 h 62"/>
                <a:gd name="T62" fmla="*/ 27 w 68"/>
                <a:gd name="T63" fmla="*/ 62 h 62"/>
                <a:gd name="T64" fmla="*/ 29 w 68"/>
                <a:gd name="T65" fmla="*/ 61 h 62"/>
                <a:gd name="T66" fmla="*/ 31 w 68"/>
                <a:gd name="T67" fmla="*/ 57 h 62"/>
                <a:gd name="T68" fmla="*/ 34 w 68"/>
                <a:gd name="T69" fmla="*/ 49 h 62"/>
                <a:gd name="T70" fmla="*/ 38 w 68"/>
                <a:gd name="T71" fmla="*/ 49 h 62"/>
                <a:gd name="T72" fmla="*/ 41 w 68"/>
                <a:gd name="T73" fmla="*/ 46 h 62"/>
                <a:gd name="T74" fmla="*/ 46 w 68"/>
                <a:gd name="T75" fmla="*/ 43 h 62"/>
                <a:gd name="T76" fmla="*/ 50 w 68"/>
                <a:gd name="T77" fmla="*/ 38 h 62"/>
                <a:gd name="T78" fmla="*/ 49 w 68"/>
                <a:gd name="T79" fmla="*/ 37 h 62"/>
                <a:gd name="T80" fmla="*/ 48 w 68"/>
                <a:gd name="T81" fmla="*/ 35 h 62"/>
                <a:gd name="T82" fmla="*/ 53 w 68"/>
                <a:gd name="T83" fmla="*/ 36 h 62"/>
                <a:gd name="T84" fmla="*/ 56 w 68"/>
                <a:gd name="T85" fmla="*/ 35 h 62"/>
                <a:gd name="T86" fmla="*/ 56 w 68"/>
                <a:gd name="T87" fmla="*/ 34 h 62"/>
                <a:gd name="T88" fmla="*/ 56 w 68"/>
                <a:gd name="T89" fmla="*/ 32 h 62"/>
                <a:gd name="T90" fmla="*/ 59 w 68"/>
                <a:gd name="T91" fmla="*/ 26 h 62"/>
                <a:gd name="T92" fmla="*/ 61 w 68"/>
                <a:gd name="T93" fmla="*/ 21 h 62"/>
                <a:gd name="T94" fmla="*/ 60 w 68"/>
                <a:gd name="T95" fmla="*/ 18 h 62"/>
                <a:gd name="T96" fmla="*/ 61 w 68"/>
                <a:gd name="T97" fmla="*/ 17 h 62"/>
                <a:gd name="T98" fmla="*/ 61 w 68"/>
                <a:gd name="T99" fmla="*/ 13 h 62"/>
                <a:gd name="T100" fmla="*/ 64 w 68"/>
                <a:gd name="T101" fmla="*/ 11 h 62"/>
                <a:gd name="T102" fmla="*/ 67 w 68"/>
                <a:gd name="T103" fmla="*/ 10 h 62"/>
                <a:gd name="T104" fmla="*/ 68 w 68"/>
                <a:gd name="T105" fmla="*/ 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 h="62">
                  <a:moveTo>
                    <a:pt x="68" y="7"/>
                  </a:moveTo>
                  <a:cubicBezTo>
                    <a:pt x="67" y="7"/>
                    <a:pt x="64" y="7"/>
                    <a:pt x="64" y="6"/>
                  </a:cubicBezTo>
                  <a:cubicBezTo>
                    <a:pt x="63" y="6"/>
                    <a:pt x="60" y="6"/>
                    <a:pt x="59" y="6"/>
                  </a:cubicBezTo>
                  <a:cubicBezTo>
                    <a:pt x="58" y="6"/>
                    <a:pt x="58" y="3"/>
                    <a:pt x="60" y="3"/>
                  </a:cubicBezTo>
                  <a:cubicBezTo>
                    <a:pt x="61" y="3"/>
                    <a:pt x="60" y="1"/>
                    <a:pt x="59" y="1"/>
                  </a:cubicBezTo>
                  <a:cubicBezTo>
                    <a:pt x="57" y="1"/>
                    <a:pt x="53" y="0"/>
                    <a:pt x="52" y="0"/>
                  </a:cubicBezTo>
                  <a:cubicBezTo>
                    <a:pt x="51" y="1"/>
                    <a:pt x="50" y="0"/>
                    <a:pt x="49" y="0"/>
                  </a:cubicBezTo>
                  <a:cubicBezTo>
                    <a:pt x="48" y="0"/>
                    <a:pt x="44" y="1"/>
                    <a:pt x="42" y="1"/>
                  </a:cubicBezTo>
                  <a:cubicBezTo>
                    <a:pt x="39" y="1"/>
                    <a:pt x="34" y="1"/>
                    <a:pt x="33" y="1"/>
                  </a:cubicBezTo>
                  <a:cubicBezTo>
                    <a:pt x="32" y="2"/>
                    <a:pt x="31" y="4"/>
                    <a:pt x="31" y="5"/>
                  </a:cubicBezTo>
                  <a:cubicBezTo>
                    <a:pt x="31" y="5"/>
                    <a:pt x="26" y="5"/>
                    <a:pt x="24" y="5"/>
                  </a:cubicBezTo>
                  <a:cubicBezTo>
                    <a:pt x="23" y="6"/>
                    <a:pt x="14" y="7"/>
                    <a:pt x="11" y="9"/>
                  </a:cubicBezTo>
                  <a:cubicBezTo>
                    <a:pt x="9" y="10"/>
                    <a:pt x="7" y="13"/>
                    <a:pt x="8" y="13"/>
                  </a:cubicBezTo>
                  <a:cubicBezTo>
                    <a:pt x="9" y="13"/>
                    <a:pt x="7" y="15"/>
                    <a:pt x="5" y="16"/>
                  </a:cubicBezTo>
                  <a:cubicBezTo>
                    <a:pt x="4" y="16"/>
                    <a:pt x="1" y="16"/>
                    <a:pt x="0" y="17"/>
                  </a:cubicBezTo>
                  <a:cubicBezTo>
                    <a:pt x="0" y="18"/>
                    <a:pt x="1" y="18"/>
                    <a:pt x="1" y="19"/>
                  </a:cubicBezTo>
                  <a:cubicBezTo>
                    <a:pt x="2" y="19"/>
                    <a:pt x="3" y="18"/>
                    <a:pt x="3" y="19"/>
                  </a:cubicBezTo>
                  <a:cubicBezTo>
                    <a:pt x="4" y="19"/>
                    <a:pt x="7" y="19"/>
                    <a:pt x="7" y="20"/>
                  </a:cubicBezTo>
                  <a:cubicBezTo>
                    <a:pt x="8" y="20"/>
                    <a:pt x="5" y="20"/>
                    <a:pt x="4" y="21"/>
                  </a:cubicBezTo>
                  <a:cubicBezTo>
                    <a:pt x="2" y="21"/>
                    <a:pt x="3" y="23"/>
                    <a:pt x="4" y="24"/>
                  </a:cubicBezTo>
                  <a:cubicBezTo>
                    <a:pt x="5" y="24"/>
                    <a:pt x="8" y="24"/>
                    <a:pt x="8" y="24"/>
                  </a:cubicBezTo>
                  <a:cubicBezTo>
                    <a:pt x="8" y="24"/>
                    <a:pt x="12" y="25"/>
                    <a:pt x="13" y="25"/>
                  </a:cubicBezTo>
                  <a:cubicBezTo>
                    <a:pt x="14" y="25"/>
                    <a:pt x="15" y="28"/>
                    <a:pt x="16" y="29"/>
                  </a:cubicBezTo>
                  <a:cubicBezTo>
                    <a:pt x="16" y="30"/>
                    <a:pt x="16" y="33"/>
                    <a:pt x="16" y="33"/>
                  </a:cubicBezTo>
                  <a:cubicBezTo>
                    <a:pt x="16" y="34"/>
                    <a:pt x="19" y="35"/>
                    <a:pt x="19" y="35"/>
                  </a:cubicBezTo>
                  <a:cubicBezTo>
                    <a:pt x="20" y="35"/>
                    <a:pt x="20" y="36"/>
                    <a:pt x="19" y="36"/>
                  </a:cubicBezTo>
                  <a:cubicBezTo>
                    <a:pt x="17" y="36"/>
                    <a:pt x="18" y="39"/>
                    <a:pt x="19" y="39"/>
                  </a:cubicBezTo>
                  <a:cubicBezTo>
                    <a:pt x="21" y="40"/>
                    <a:pt x="20" y="42"/>
                    <a:pt x="19" y="42"/>
                  </a:cubicBezTo>
                  <a:cubicBezTo>
                    <a:pt x="18" y="43"/>
                    <a:pt x="19" y="45"/>
                    <a:pt x="18" y="45"/>
                  </a:cubicBezTo>
                  <a:cubicBezTo>
                    <a:pt x="17" y="46"/>
                    <a:pt x="21" y="52"/>
                    <a:pt x="21" y="55"/>
                  </a:cubicBezTo>
                  <a:cubicBezTo>
                    <a:pt x="21" y="58"/>
                    <a:pt x="23" y="60"/>
                    <a:pt x="23" y="60"/>
                  </a:cubicBezTo>
                  <a:cubicBezTo>
                    <a:pt x="24" y="60"/>
                    <a:pt x="26" y="61"/>
                    <a:pt x="27" y="62"/>
                  </a:cubicBezTo>
                  <a:cubicBezTo>
                    <a:pt x="27" y="62"/>
                    <a:pt x="28" y="61"/>
                    <a:pt x="29" y="61"/>
                  </a:cubicBezTo>
                  <a:cubicBezTo>
                    <a:pt x="29" y="60"/>
                    <a:pt x="30" y="59"/>
                    <a:pt x="31" y="57"/>
                  </a:cubicBezTo>
                  <a:cubicBezTo>
                    <a:pt x="32" y="56"/>
                    <a:pt x="34" y="50"/>
                    <a:pt x="34" y="49"/>
                  </a:cubicBezTo>
                  <a:cubicBezTo>
                    <a:pt x="34" y="49"/>
                    <a:pt x="37" y="49"/>
                    <a:pt x="38" y="49"/>
                  </a:cubicBezTo>
                  <a:cubicBezTo>
                    <a:pt x="38" y="48"/>
                    <a:pt x="40" y="47"/>
                    <a:pt x="41" y="46"/>
                  </a:cubicBezTo>
                  <a:cubicBezTo>
                    <a:pt x="41" y="46"/>
                    <a:pt x="45" y="44"/>
                    <a:pt x="46" y="43"/>
                  </a:cubicBezTo>
                  <a:cubicBezTo>
                    <a:pt x="47" y="43"/>
                    <a:pt x="49" y="39"/>
                    <a:pt x="50" y="38"/>
                  </a:cubicBezTo>
                  <a:cubicBezTo>
                    <a:pt x="51" y="38"/>
                    <a:pt x="50" y="38"/>
                    <a:pt x="49" y="37"/>
                  </a:cubicBezTo>
                  <a:cubicBezTo>
                    <a:pt x="48" y="37"/>
                    <a:pt x="48" y="36"/>
                    <a:pt x="48" y="35"/>
                  </a:cubicBezTo>
                  <a:cubicBezTo>
                    <a:pt x="49" y="35"/>
                    <a:pt x="52" y="36"/>
                    <a:pt x="53" y="36"/>
                  </a:cubicBezTo>
                  <a:cubicBezTo>
                    <a:pt x="54" y="37"/>
                    <a:pt x="56" y="35"/>
                    <a:pt x="56" y="35"/>
                  </a:cubicBezTo>
                  <a:cubicBezTo>
                    <a:pt x="55" y="34"/>
                    <a:pt x="55" y="34"/>
                    <a:pt x="56" y="34"/>
                  </a:cubicBezTo>
                  <a:cubicBezTo>
                    <a:pt x="56" y="35"/>
                    <a:pt x="56" y="32"/>
                    <a:pt x="56" y="32"/>
                  </a:cubicBezTo>
                  <a:cubicBezTo>
                    <a:pt x="56" y="31"/>
                    <a:pt x="59" y="29"/>
                    <a:pt x="59" y="26"/>
                  </a:cubicBezTo>
                  <a:cubicBezTo>
                    <a:pt x="58" y="23"/>
                    <a:pt x="60" y="21"/>
                    <a:pt x="61" y="21"/>
                  </a:cubicBezTo>
                  <a:cubicBezTo>
                    <a:pt x="62" y="21"/>
                    <a:pt x="61" y="18"/>
                    <a:pt x="60" y="18"/>
                  </a:cubicBezTo>
                  <a:cubicBezTo>
                    <a:pt x="59" y="17"/>
                    <a:pt x="60" y="17"/>
                    <a:pt x="61" y="17"/>
                  </a:cubicBezTo>
                  <a:cubicBezTo>
                    <a:pt x="61" y="16"/>
                    <a:pt x="62" y="14"/>
                    <a:pt x="61" y="13"/>
                  </a:cubicBezTo>
                  <a:cubicBezTo>
                    <a:pt x="61" y="13"/>
                    <a:pt x="63" y="12"/>
                    <a:pt x="64" y="11"/>
                  </a:cubicBezTo>
                  <a:cubicBezTo>
                    <a:pt x="64" y="11"/>
                    <a:pt x="66" y="10"/>
                    <a:pt x="67" y="10"/>
                  </a:cubicBezTo>
                  <a:cubicBezTo>
                    <a:pt x="68" y="9"/>
                    <a:pt x="68" y="7"/>
                    <a:pt x="68" y="7"/>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28"/>
            <p:cNvSpPr>
              <a:spLocks/>
            </p:cNvSpPr>
            <p:nvPr/>
          </p:nvSpPr>
          <p:spPr bwMode="auto">
            <a:xfrm>
              <a:off x="11377613" y="2036763"/>
              <a:ext cx="171450" cy="142875"/>
            </a:xfrm>
            <a:custGeom>
              <a:avLst/>
              <a:gdLst>
                <a:gd name="T0" fmla="*/ 9 w 18"/>
                <a:gd name="T1" fmla="*/ 0 h 15"/>
                <a:gd name="T2" fmla="*/ 5 w 18"/>
                <a:gd name="T3" fmla="*/ 2 h 15"/>
                <a:gd name="T4" fmla="*/ 2 w 18"/>
                <a:gd name="T5" fmla="*/ 2 h 15"/>
                <a:gd name="T6" fmla="*/ 1 w 18"/>
                <a:gd name="T7" fmla="*/ 6 h 15"/>
                <a:gd name="T8" fmla="*/ 2 w 18"/>
                <a:gd name="T9" fmla="*/ 9 h 15"/>
                <a:gd name="T10" fmla="*/ 6 w 18"/>
                <a:gd name="T11" fmla="*/ 8 h 15"/>
                <a:gd name="T12" fmla="*/ 6 w 18"/>
                <a:gd name="T13" fmla="*/ 11 h 15"/>
                <a:gd name="T14" fmla="*/ 7 w 18"/>
                <a:gd name="T15" fmla="*/ 13 h 15"/>
                <a:gd name="T16" fmla="*/ 10 w 18"/>
                <a:gd name="T17" fmla="*/ 15 h 15"/>
                <a:gd name="T18" fmla="*/ 12 w 18"/>
                <a:gd name="T19" fmla="*/ 11 h 15"/>
                <a:gd name="T20" fmla="*/ 17 w 18"/>
                <a:gd name="T21" fmla="*/ 11 h 15"/>
                <a:gd name="T22" fmla="*/ 17 w 18"/>
                <a:gd name="T23" fmla="*/ 6 h 15"/>
                <a:gd name="T24" fmla="*/ 13 w 18"/>
                <a:gd name="T25" fmla="*/ 5 h 15"/>
                <a:gd name="T26" fmla="*/ 11 w 18"/>
                <a:gd name="T27" fmla="*/ 4 h 15"/>
                <a:gd name="T28" fmla="*/ 9 w 18"/>
                <a:gd name="T2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5">
                  <a:moveTo>
                    <a:pt x="9" y="0"/>
                  </a:moveTo>
                  <a:cubicBezTo>
                    <a:pt x="8" y="0"/>
                    <a:pt x="5" y="1"/>
                    <a:pt x="5" y="2"/>
                  </a:cubicBezTo>
                  <a:cubicBezTo>
                    <a:pt x="6" y="3"/>
                    <a:pt x="4" y="1"/>
                    <a:pt x="2" y="2"/>
                  </a:cubicBezTo>
                  <a:cubicBezTo>
                    <a:pt x="0" y="3"/>
                    <a:pt x="0" y="5"/>
                    <a:pt x="1" y="6"/>
                  </a:cubicBezTo>
                  <a:cubicBezTo>
                    <a:pt x="1" y="6"/>
                    <a:pt x="2" y="8"/>
                    <a:pt x="2" y="9"/>
                  </a:cubicBezTo>
                  <a:cubicBezTo>
                    <a:pt x="2" y="9"/>
                    <a:pt x="5" y="9"/>
                    <a:pt x="6" y="8"/>
                  </a:cubicBezTo>
                  <a:cubicBezTo>
                    <a:pt x="7" y="7"/>
                    <a:pt x="6" y="10"/>
                    <a:pt x="6" y="11"/>
                  </a:cubicBezTo>
                  <a:cubicBezTo>
                    <a:pt x="5" y="12"/>
                    <a:pt x="6" y="13"/>
                    <a:pt x="7" y="13"/>
                  </a:cubicBezTo>
                  <a:cubicBezTo>
                    <a:pt x="8" y="13"/>
                    <a:pt x="9" y="15"/>
                    <a:pt x="10" y="15"/>
                  </a:cubicBezTo>
                  <a:cubicBezTo>
                    <a:pt x="10" y="15"/>
                    <a:pt x="12" y="12"/>
                    <a:pt x="12" y="11"/>
                  </a:cubicBezTo>
                  <a:cubicBezTo>
                    <a:pt x="13" y="10"/>
                    <a:pt x="15" y="11"/>
                    <a:pt x="17" y="11"/>
                  </a:cubicBezTo>
                  <a:cubicBezTo>
                    <a:pt x="18" y="11"/>
                    <a:pt x="18" y="7"/>
                    <a:pt x="17" y="6"/>
                  </a:cubicBezTo>
                  <a:cubicBezTo>
                    <a:pt x="16" y="5"/>
                    <a:pt x="14" y="5"/>
                    <a:pt x="13" y="5"/>
                  </a:cubicBezTo>
                  <a:cubicBezTo>
                    <a:pt x="13" y="4"/>
                    <a:pt x="12" y="4"/>
                    <a:pt x="11" y="4"/>
                  </a:cubicBezTo>
                  <a:cubicBezTo>
                    <a:pt x="10" y="4"/>
                    <a:pt x="10" y="1"/>
                    <a:pt x="9"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29"/>
            <p:cNvSpPr>
              <a:spLocks/>
            </p:cNvSpPr>
            <p:nvPr/>
          </p:nvSpPr>
          <p:spPr bwMode="auto">
            <a:xfrm>
              <a:off x="11491913" y="2017713"/>
              <a:ext cx="133350" cy="47625"/>
            </a:xfrm>
            <a:custGeom>
              <a:avLst/>
              <a:gdLst>
                <a:gd name="T0" fmla="*/ 8 w 14"/>
                <a:gd name="T1" fmla="*/ 5 h 5"/>
                <a:gd name="T2" fmla="*/ 13 w 14"/>
                <a:gd name="T3" fmla="*/ 3 h 5"/>
                <a:gd name="T4" fmla="*/ 4 w 14"/>
                <a:gd name="T5" fmla="*/ 1 h 5"/>
                <a:gd name="T6" fmla="*/ 0 w 14"/>
                <a:gd name="T7" fmla="*/ 1 h 5"/>
                <a:gd name="T8" fmla="*/ 8 w 14"/>
                <a:gd name="T9" fmla="*/ 5 h 5"/>
              </a:gdLst>
              <a:ahLst/>
              <a:cxnLst>
                <a:cxn ang="0">
                  <a:pos x="T0" y="T1"/>
                </a:cxn>
                <a:cxn ang="0">
                  <a:pos x="T2" y="T3"/>
                </a:cxn>
                <a:cxn ang="0">
                  <a:pos x="T4" y="T5"/>
                </a:cxn>
                <a:cxn ang="0">
                  <a:pos x="T6" y="T7"/>
                </a:cxn>
                <a:cxn ang="0">
                  <a:pos x="T8" y="T9"/>
                </a:cxn>
              </a:cxnLst>
              <a:rect l="0" t="0" r="r" b="b"/>
              <a:pathLst>
                <a:path w="14" h="5">
                  <a:moveTo>
                    <a:pt x="8" y="5"/>
                  </a:moveTo>
                  <a:cubicBezTo>
                    <a:pt x="10" y="5"/>
                    <a:pt x="13" y="3"/>
                    <a:pt x="13" y="3"/>
                  </a:cubicBezTo>
                  <a:cubicBezTo>
                    <a:pt x="14" y="2"/>
                    <a:pt x="7" y="1"/>
                    <a:pt x="4" y="1"/>
                  </a:cubicBezTo>
                  <a:cubicBezTo>
                    <a:pt x="2" y="0"/>
                    <a:pt x="0" y="1"/>
                    <a:pt x="0" y="1"/>
                  </a:cubicBezTo>
                  <a:cubicBezTo>
                    <a:pt x="0" y="2"/>
                    <a:pt x="6" y="4"/>
                    <a:pt x="8" y="5"/>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30"/>
            <p:cNvSpPr>
              <a:spLocks/>
            </p:cNvSpPr>
            <p:nvPr/>
          </p:nvSpPr>
          <p:spPr bwMode="auto">
            <a:xfrm>
              <a:off x="11156950" y="2630488"/>
              <a:ext cx="47625" cy="57150"/>
            </a:xfrm>
            <a:custGeom>
              <a:avLst/>
              <a:gdLst>
                <a:gd name="T0" fmla="*/ 1 w 5"/>
                <a:gd name="T1" fmla="*/ 2 h 6"/>
                <a:gd name="T2" fmla="*/ 0 w 5"/>
                <a:gd name="T3" fmla="*/ 5 h 6"/>
                <a:gd name="T4" fmla="*/ 4 w 5"/>
                <a:gd name="T5" fmla="*/ 6 h 6"/>
                <a:gd name="T6" fmla="*/ 5 w 5"/>
                <a:gd name="T7" fmla="*/ 4 h 6"/>
                <a:gd name="T8" fmla="*/ 3 w 5"/>
                <a:gd name="T9" fmla="*/ 0 h 6"/>
                <a:gd name="T10" fmla="*/ 1 w 5"/>
                <a:gd name="T11" fmla="*/ 2 h 6"/>
              </a:gdLst>
              <a:ahLst/>
              <a:cxnLst>
                <a:cxn ang="0">
                  <a:pos x="T0" y="T1"/>
                </a:cxn>
                <a:cxn ang="0">
                  <a:pos x="T2" y="T3"/>
                </a:cxn>
                <a:cxn ang="0">
                  <a:pos x="T4" y="T5"/>
                </a:cxn>
                <a:cxn ang="0">
                  <a:pos x="T6" y="T7"/>
                </a:cxn>
                <a:cxn ang="0">
                  <a:pos x="T8" y="T9"/>
                </a:cxn>
                <a:cxn ang="0">
                  <a:pos x="T10" y="T11"/>
                </a:cxn>
              </a:cxnLst>
              <a:rect l="0" t="0" r="r" b="b"/>
              <a:pathLst>
                <a:path w="5" h="6">
                  <a:moveTo>
                    <a:pt x="1" y="2"/>
                  </a:moveTo>
                  <a:cubicBezTo>
                    <a:pt x="1" y="2"/>
                    <a:pt x="0" y="4"/>
                    <a:pt x="0" y="5"/>
                  </a:cubicBezTo>
                  <a:cubicBezTo>
                    <a:pt x="1" y="6"/>
                    <a:pt x="3" y="6"/>
                    <a:pt x="4" y="6"/>
                  </a:cubicBezTo>
                  <a:cubicBezTo>
                    <a:pt x="5" y="6"/>
                    <a:pt x="5" y="5"/>
                    <a:pt x="5" y="4"/>
                  </a:cubicBezTo>
                  <a:cubicBezTo>
                    <a:pt x="5" y="4"/>
                    <a:pt x="4" y="0"/>
                    <a:pt x="3" y="0"/>
                  </a:cubicBezTo>
                  <a:cubicBezTo>
                    <a:pt x="3" y="0"/>
                    <a:pt x="2" y="3"/>
                    <a:pt x="1" y="2"/>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31"/>
            <p:cNvSpPr>
              <a:spLocks/>
            </p:cNvSpPr>
            <p:nvPr/>
          </p:nvSpPr>
          <p:spPr bwMode="auto">
            <a:xfrm>
              <a:off x="11128375" y="2371725"/>
              <a:ext cx="114300" cy="85725"/>
            </a:xfrm>
            <a:custGeom>
              <a:avLst/>
              <a:gdLst>
                <a:gd name="T0" fmla="*/ 11 w 12"/>
                <a:gd name="T1" fmla="*/ 3 h 9"/>
                <a:gd name="T2" fmla="*/ 6 w 12"/>
                <a:gd name="T3" fmla="*/ 2 h 9"/>
                <a:gd name="T4" fmla="*/ 2 w 12"/>
                <a:gd name="T5" fmla="*/ 1 h 9"/>
                <a:gd name="T6" fmla="*/ 0 w 12"/>
                <a:gd name="T7" fmla="*/ 3 h 9"/>
                <a:gd name="T8" fmla="*/ 1 w 12"/>
                <a:gd name="T9" fmla="*/ 4 h 9"/>
                <a:gd name="T10" fmla="*/ 1 w 12"/>
                <a:gd name="T11" fmla="*/ 6 h 9"/>
                <a:gd name="T12" fmla="*/ 3 w 12"/>
                <a:gd name="T13" fmla="*/ 8 h 9"/>
                <a:gd name="T14" fmla="*/ 6 w 12"/>
                <a:gd name="T15" fmla="*/ 9 h 9"/>
                <a:gd name="T16" fmla="*/ 10 w 12"/>
                <a:gd name="T17" fmla="*/ 8 h 9"/>
                <a:gd name="T18" fmla="*/ 11 w 12"/>
                <a:gd name="T19"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9">
                  <a:moveTo>
                    <a:pt x="11" y="3"/>
                  </a:moveTo>
                  <a:cubicBezTo>
                    <a:pt x="11" y="2"/>
                    <a:pt x="7" y="2"/>
                    <a:pt x="6" y="2"/>
                  </a:cubicBezTo>
                  <a:cubicBezTo>
                    <a:pt x="5" y="2"/>
                    <a:pt x="3" y="1"/>
                    <a:pt x="2" y="1"/>
                  </a:cubicBezTo>
                  <a:cubicBezTo>
                    <a:pt x="2" y="0"/>
                    <a:pt x="1" y="3"/>
                    <a:pt x="0" y="3"/>
                  </a:cubicBezTo>
                  <a:cubicBezTo>
                    <a:pt x="0" y="4"/>
                    <a:pt x="1" y="4"/>
                    <a:pt x="1" y="4"/>
                  </a:cubicBezTo>
                  <a:cubicBezTo>
                    <a:pt x="1" y="4"/>
                    <a:pt x="1" y="5"/>
                    <a:pt x="1" y="6"/>
                  </a:cubicBezTo>
                  <a:cubicBezTo>
                    <a:pt x="0" y="7"/>
                    <a:pt x="3" y="7"/>
                    <a:pt x="3" y="8"/>
                  </a:cubicBezTo>
                  <a:cubicBezTo>
                    <a:pt x="4" y="9"/>
                    <a:pt x="5" y="9"/>
                    <a:pt x="6" y="9"/>
                  </a:cubicBezTo>
                  <a:cubicBezTo>
                    <a:pt x="7" y="9"/>
                    <a:pt x="9" y="8"/>
                    <a:pt x="10" y="8"/>
                  </a:cubicBezTo>
                  <a:cubicBezTo>
                    <a:pt x="11" y="8"/>
                    <a:pt x="12" y="4"/>
                    <a:pt x="11" y="3"/>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32"/>
            <p:cNvSpPr>
              <a:spLocks/>
            </p:cNvSpPr>
            <p:nvPr/>
          </p:nvSpPr>
          <p:spPr bwMode="auto">
            <a:xfrm>
              <a:off x="11855450" y="2141538"/>
              <a:ext cx="171450" cy="173038"/>
            </a:xfrm>
            <a:custGeom>
              <a:avLst/>
              <a:gdLst>
                <a:gd name="T0" fmla="*/ 10 w 18"/>
                <a:gd name="T1" fmla="*/ 7 h 18"/>
                <a:gd name="T2" fmla="*/ 17 w 18"/>
                <a:gd name="T3" fmla="*/ 2 h 18"/>
                <a:gd name="T4" fmla="*/ 16 w 18"/>
                <a:gd name="T5" fmla="*/ 0 h 18"/>
                <a:gd name="T6" fmla="*/ 15 w 18"/>
                <a:gd name="T7" fmla="*/ 1 h 18"/>
                <a:gd name="T8" fmla="*/ 7 w 18"/>
                <a:gd name="T9" fmla="*/ 3 h 18"/>
                <a:gd name="T10" fmla="*/ 3 w 18"/>
                <a:gd name="T11" fmla="*/ 6 h 18"/>
                <a:gd name="T12" fmla="*/ 0 w 18"/>
                <a:gd name="T13" fmla="*/ 14 h 18"/>
                <a:gd name="T14" fmla="*/ 3 w 18"/>
                <a:gd name="T15" fmla="*/ 17 h 18"/>
                <a:gd name="T16" fmla="*/ 6 w 18"/>
                <a:gd name="T17" fmla="*/ 17 h 18"/>
                <a:gd name="T18" fmla="*/ 5 w 18"/>
                <a:gd name="T19" fmla="*/ 12 h 18"/>
                <a:gd name="T20" fmla="*/ 10 w 18"/>
                <a:gd name="T2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10" y="7"/>
                  </a:moveTo>
                  <a:cubicBezTo>
                    <a:pt x="12" y="5"/>
                    <a:pt x="17" y="4"/>
                    <a:pt x="17" y="2"/>
                  </a:cubicBezTo>
                  <a:cubicBezTo>
                    <a:pt x="18" y="1"/>
                    <a:pt x="17" y="0"/>
                    <a:pt x="16" y="0"/>
                  </a:cubicBezTo>
                  <a:cubicBezTo>
                    <a:pt x="16" y="0"/>
                    <a:pt x="15" y="1"/>
                    <a:pt x="15" y="1"/>
                  </a:cubicBezTo>
                  <a:cubicBezTo>
                    <a:pt x="15" y="1"/>
                    <a:pt x="9" y="3"/>
                    <a:pt x="7" y="3"/>
                  </a:cubicBezTo>
                  <a:cubicBezTo>
                    <a:pt x="6" y="4"/>
                    <a:pt x="4" y="6"/>
                    <a:pt x="3" y="6"/>
                  </a:cubicBezTo>
                  <a:cubicBezTo>
                    <a:pt x="2" y="7"/>
                    <a:pt x="1" y="13"/>
                    <a:pt x="0" y="14"/>
                  </a:cubicBezTo>
                  <a:cubicBezTo>
                    <a:pt x="0" y="14"/>
                    <a:pt x="2" y="17"/>
                    <a:pt x="3" y="17"/>
                  </a:cubicBezTo>
                  <a:cubicBezTo>
                    <a:pt x="4" y="18"/>
                    <a:pt x="6" y="17"/>
                    <a:pt x="6" y="17"/>
                  </a:cubicBezTo>
                  <a:cubicBezTo>
                    <a:pt x="7" y="17"/>
                    <a:pt x="6" y="13"/>
                    <a:pt x="5" y="12"/>
                  </a:cubicBezTo>
                  <a:cubicBezTo>
                    <a:pt x="5" y="10"/>
                    <a:pt x="9" y="8"/>
                    <a:pt x="10" y="7"/>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33"/>
            <p:cNvSpPr>
              <a:spLocks/>
            </p:cNvSpPr>
            <p:nvPr/>
          </p:nvSpPr>
          <p:spPr bwMode="auto">
            <a:xfrm>
              <a:off x="11893550" y="2017713"/>
              <a:ext cx="47625" cy="57150"/>
            </a:xfrm>
            <a:custGeom>
              <a:avLst/>
              <a:gdLst>
                <a:gd name="T0" fmla="*/ 0 w 5"/>
                <a:gd name="T1" fmla="*/ 5 h 6"/>
                <a:gd name="T2" fmla="*/ 5 w 5"/>
                <a:gd name="T3" fmla="*/ 4 h 6"/>
                <a:gd name="T4" fmla="*/ 0 w 5"/>
                <a:gd name="T5" fmla="*/ 5 h 6"/>
              </a:gdLst>
              <a:ahLst/>
              <a:cxnLst>
                <a:cxn ang="0">
                  <a:pos x="T0" y="T1"/>
                </a:cxn>
                <a:cxn ang="0">
                  <a:pos x="T2" y="T3"/>
                </a:cxn>
                <a:cxn ang="0">
                  <a:pos x="T4" y="T5"/>
                </a:cxn>
              </a:cxnLst>
              <a:rect l="0" t="0" r="r" b="b"/>
              <a:pathLst>
                <a:path w="5" h="6">
                  <a:moveTo>
                    <a:pt x="0" y="5"/>
                  </a:moveTo>
                  <a:cubicBezTo>
                    <a:pt x="2" y="6"/>
                    <a:pt x="3" y="4"/>
                    <a:pt x="5" y="4"/>
                  </a:cubicBezTo>
                  <a:cubicBezTo>
                    <a:pt x="5" y="0"/>
                    <a:pt x="0" y="1"/>
                    <a:pt x="0" y="5"/>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34"/>
            <p:cNvSpPr>
              <a:spLocks/>
            </p:cNvSpPr>
            <p:nvPr/>
          </p:nvSpPr>
          <p:spPr bwMode="auto">
            <a:xfrm>
              <a:off x="12247563" y="2055813"/>
              <a:ext cx="85725" cy="28575"/>
            </a:xfrm>
            <a:custGeom>
              <a:avLst/>
              <a:gdLst>
                <a:gd name="T0" fmla="*/ 0 w 9"/>
                <a:gd name="T1" fmla="*/ 1 h 3"/>
                <a:gd name="T2" fmla="*/ 7 w 9"/>
                <a:gd name="T3" fmla="*/ 2 h 3"/>
                <a:gd name="T4" fmla="*/ 5 w 9"/>
                <a:gd name="T5" fmla="*/ 0 h 3"/>
                <a:gd name="T6" fmla="*/ 0 w 9"/>
                <a:gd name="T7" fmla="*/ 1 h 3"/>
              </a:gdLst>
              <a:ahLst/>
              <a:cxnLst>
                <a:cxn ang="0">
                  <a:pos x="T0" y="T1"/>
                </a:cxn>
                <a:cxn ang="0">
                  <a:pos x="T2" y="T3"/>
                </a:cxn>
                <a:cxn ang="0">
                  <a:pos x="T4" y="T5"/>
                </a:cxn>
                <a:cxn ang="0">
                  <a:pos x="T6" y="T7"/>
                </a:cxn>
              </a:cxnLst>
              <a:rect l="0" t="0" r="r" b="b"/>
              <a:pathLst>
                <a:path w="9" h="3">
                  <a:moveTo>
                    <a:pt x="0" y="1"/>
                  </a:moveTo>
                  <a:cubicBezTo>
                    <a:pt x="0" y="2"/>
                    <a:pt x="6" y="3"/>
                    <a:pt x="7" y="2"/>
                  </a:cubicBezTo>
                  <a:cubicBezTo>
                    <a:pt x="9" y="2"/>
                    <a:pt x="7" y="0"/>
                    <a:pt x="5" y="0"/>
                  </a:cubicBezTo>
                  <a:cubicBezTo>
                    <a:pt x="2" y="0"/>
                    <a:pt x="0" y="1"/>
                    <a:pt x="0" y="1"/>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35"/>
            <p:cNvSpPr>
              <a:spLocks/>
            </p:cNvSpPr>
            <p:nvPr/>
          </p:nvSpPr>
          <p:spPr bwMode="auto">
            <a:xfrm>
              <a:off x="10391775" y="2428875"/>
              <a:ext cx="77787" cy="47625"/>
            </a:xfrm>
            <a:custGeom>
              <a:avLst/>
              <a:gdLst>
                <a:gd name="T0" fmla="*/ 1 w 8"/>
                <a:gd name="T1" fmla="*/ 2 h 5"/>
                <a:gd name="T2" fmla="*/ 2 w 8"/>
                <a:gd name="T3" fmla="*/ 5 h 5"/>
                <a:gd name="T4" fmla="*/ 6 w 8"/>
                <a:gd name="T5" fmla="*/ 2 h 5"/>
                <a:gd name="T6" fmla="*/ 8 w 8"/>
                <a:gd name="T7" fmla="*/ 3 h 5"/>
                <a:gd name="T8" fmla="*/ 3 w 8"/>
                <a:gd name="T9" fmla="*/ 0 h 5"/>
                <a:gd name="T10" fmla="*/ 1 w 8"/>
                <a:gd name="T11" fmla="*/ 2 h 5"/>
              </a:gdLst>
              <a:ahLst/>
              <a:cxnLst>
                <a:cxn ang="0">
                  <a:pos x="T0" y="T1"/>
                </a:cxn>
                <a:cxn ang="0">
                  <a:pos x="T2" y="T3"/>
                </a:cxn>
                <a:cxn ang="0">
                  <a:pos x="T4" y="T5"/>
                </a:cxn>
                <a:cxn ang="0">
                  <a:pos x="T6" y="T7"/>
                </a:cxn>
                <a:cxn ang="0">
                  <a:pos x="T8" y="T9"/>
                </a:cxn>
                <a:cxn ang="0">
                  <a:pos x="T10" y="T11"/>
                </a:cxn>
              </a:cxnLst>
              <a:rect l="0" t="0" r="r" b="b"/>
              <a:pathLst>
                <a:path w="8" h="5">
                  <a:moveTo>
                    <a:pt x="1" y="2"/>
                  </a:moveTo>
                  <a:cubicBezTo>
                    <a:pt x="0" y="3"/>
                    <a:pt x="0" y="5"/>
                    <a:pt x="2" y="5"/>
                  </a:cubicBezTo>
                  <a:cubicBezTo>
                    <a:pt x="3" y="5"/>
                    <a:pt x="4" y="1"/>
                    <a:pt x="6" y="2"/>
                  </a:cubicBezTo>
                  <a:cubicBezTo>
                    <a:pt x="7" y="3"/>
                    <a:pt x="8" y="3"/>
                    <a:pt x="8" y="3"/>
                  </a:cubicBezTo>
                  <a:cubicBezTo>
                    <a:pt x="7" y="2"/>
                    <a:pt x="4" y="1"/>
                    <a:pt x="3" y="0"/>
                  </a:cubicBezTo>
                  <a:cubicBezTo>
                    <a:pt x="3" y="0"/>
                    <a:pt x="1" y="2"/>
                    <a:pt x="1" y="2"/>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36"/>
            <p:cNvSpPr>
              <a:spLocks/>
            </p:cNvSpPr>
            <p:nvPr/>
          </p:nvSpPr>
          <p:spPr bwMode="auto">
            <a:xfrm>
              <a:off x="10526713" y="3279775"/>
              <a:ext cx="28575" cy="19050"/>
            </a:xfrm>
            <a:custGeom>
              <a:avLst/>
              <a:gdLst>
                <a:gd name="T0" fmla="*/ 0 w 3"/>
                <a:gd name="T1" fmla="*/ 2 h 2"/>
                <a:gd name="T2" fmla="*/ 3 w 3"/>
                <a:gd name="T3" fmla="*/ 2 h 2"/>
                <a:gd name="T4" fmla="*/ 2 w 3"/>
                <a:gd name="T5" fmla="*/ 0 h 2"/>
                <a:gd name="T6" fmla="*/ 0 w 3"/>
                <a:gd name="T7" fmla="*/ 2 h 2"/>
              </a:gdLst>
              <a:ahLst/>
              <a:cxnLst>
                <a:cxn ang="0">
                  <a:pos x="T0" y="T1"/>
                </a:cxn>
                <a:cxn ang="0">
                  <a:pos x="T2" y="T3"/>
                </a:cxn>
                <a:cxn ang="0">
                  <a:pos x="T4" y="T5"/>
                </a:cxn>
                <a:cxn ang="0">
                  <a:pos x="T6" y="T7"/>
                </a:cxn>
              </a:cxnLst>
              <a:rect l="0" t="0" r="r" b="b"/>
              <a:pathLst>
                <a:path w="3" h="2">
                  <a:moveTo>
                    <a:pt x="0" y="2"/>
                  </a:moveTo>
                  <a:cubicBezTo>
                    <a:pt x="0" y="2"/>
                    <a:pt x="3" y="2"/>
                    <a:pt x="3" y="2"/>
                  </a:cubicBezTo>
                  <a:cubicBezTo>
                    <a:pt x="3" y="1"/>
                    <a:pt x="3" y="0"/>
                    <a:pt x="2" y="0"/>
                  </a:cubicBezTo>
                  <a:cubicBezTo>
                    <a:pt x="2" y="0"/>
                    <a:pt x="0" y="1"/>
                    <a:pt x="0" y="2"/>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37"/>
            <p:cNvSpPr>
              <a:spLocks/>
            </p:cNvSpPr>
            <p:nvPr/>
          </p:nvSpPr>
          <p:spPr bwMode="auto">
            <a:xfrm>
              <a:off x="10315575" y="3213100"/>
              <a:ext cx="192087" cy="85725"/>
            </a:xfrm>
            <a:custGeom>
              <a:avLst/>
              <a:gdLst>
                <a:gd name="T0" fmla="*/ 12 w 20"/>
                <a:gd name="T1" fmla="*/ 5 h 9"/>
                <a:gd name="T2" fmla="*/ 13 w 20"/>
                <a:gd name="T3" fmla="*/ 7 h 9"/>
                <a:gd name="T4" fmla="*/ 16 w 20"/>
                <a:gd name="T5" fmla="*/ 9 h 9"/>
                <a:gd name="T6" fmla="*/ 19 w 20"/>
                <a:gd name="T7" fmla="*/ 8 h 9"/>
                <a:gd name="T8" fmla="*/ 17 w 20"/>
                <a:gd name="T9" fmla="*/ 5 h 9"/>
                <a:gd name="T10" fmla="*/ 13 w 20"/>
                <a:gd name="T11" fmla="*/ 3 h 9"/>
                <a:gd name="T12" fmla="*/ 10 w 20"/>
                <a:gd name="T13" fmla="*/ 1 h 9"/>
                <a:gd name="T14" fmla="*/ 4 w 20"/>
                <a:gd name="T15" fmla="*/ 0 h 9"/>
                <a:gd name="T16" fmla="*/ 0 w 20"/>
                <a:gd name="T17" fmla="*/ 2 h 9"/>
                <a:gd name="T18" fmla="*/ 3 w 20"/>
                <a:gd name="T19" fmla="*/ 3 h 9"/>
                <a:gd name="T20" fmla="*/ 8 w 20"/>
                <a:gd name="T21" fmla="*/ 4 h 9"/>
                <a:gd name="T22" fmla="*/ 12 w 20"/>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9">
                  <a:moveTo>
                    <a:pt x="12" y="5"/>
                  </a:moveTo>
                  <a:cubicBezTo>
                    <a:pt x="13" y="5"/>
                    <a:pt x="12" y="7"/>
                    <a:pt x="13" y="7"/>
                  </a:cubicBezTo>
                  <a:cubicBezTo>
                    <a:pt x="13" y="8"/>
                    <a:pt x="16" y="8"/>
                    <a:pt x="16" y="9"/>
                  </a:cubicBezTo>
                  <a:cubicBezTo>
                    <a:pt x="17" y="9"/>
                    <a:pt x="18" y="8"/>
                    <a:pt x="19" y="8"/>
                  </a:cubicBezTo>
                  <a:cubicBezTo>
                    <a:pt x="20" y="8"/>
                    <a:pt x="19" y="5"/>
                    <a:pt x="17" y="5"/>
                  </a:cubicBezTo>
                  <a:cubicBezTo>
                    <a:pt x="15" y="5"/>
                    <a:pt x="14" y="3"/>
                    <a:pt x="13" y="3"/>
                  </a:cubicBezTo>
                  <a:cubicBezTo>
                    <a:pt x="13" y="3"/>
                    <a:pt x="11" y="1"/>
                    <a:pt x="10" y="1"/>
                  </a:cubicBezTo>
                  <a:cubicBezTo>
                    <a:pt x="10" y="0"/>
                    <a:pt x="5" y="0"/>
                    <a:pt x="4" y="0"/>
                  </a:cubicBezTo>
                  <a:cubicBezTo>
                    <a:pt x="2" y="0"/>
                    <a:pt x="0" y="2"/>
                    <a:pt x="0" y="2"/>
                  </a:cubicBezTo>
                  <a:cubicBezTo>
                    <a:pt x="0" y="3"/>
                    <a:pt x="2" y="3"/>
                    <a:pt x="3" y="3"/>
                  </a:cubicBezTo>
                  <a:cubicBezTo>
                    <a:pt x="4" y="2"/>
                    <a:pt x="8" y="3"/>
                    <a:pt x="8" y="4"/>
                  </a:cubicBezTo>
                  <a:cubicBezTo>
                    <a:pt x="9" y="5"/>
                    <a:pt x="11" y="5"/>
                    <a:pt x="12" y="5"/>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38"/>
            <p:cNvSpPr>
              <a:spLocks/>
            </p:cNvSpPr>
            <p:nvPr/>
          </p:nvSpPr>
          <p:spPr bwMode="auto">
            <a:xfrm>
              <a:off x="10382250" y="3289300"/>
              <a:ext cx="28575" cy="9525"/>
            </a:xfrm>
            <a:custGeom>
              <a:avLst/>
              <a:gdLst>
                <a:gd name="T0" fmla="*/ 0 w 3"/>
                <a:gd name="T1" fmla="*/ 1 h 1"/>
                <a:gd name="T2" fmla="*/ 3 w 3"/>
                <a:gd name="T3" fmla="*/ 1 h 1"/>
                <a:gd name="T4" fmla="*/ 3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0" y="1"/>
                    <a:pt x="2" y="1"/>
                    <a:pt x="3" y="1"/>
                  </a:cubicBezTo>
                  <a:cubicBezTo>
                    <a:pt x="3" y="1"/>
                    <a:pt x="3" y="1"/>
                    <a:pt x="3" y="0"/>
                  </a:cubicBezTo>
                  <a:cubicBezTo>
                    <a:pt x="2" y="0"/>
                    <a:pt x="0" y="0"/>
                    <a:pt x="0" y="1"/>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39"/>
            <p:cNvSpPr>
              <a:spLocks/>
            </p:cNvSpPr>
            <p:nvPr/>
          </p:nvSpPr>
          <p:spPr bwMode="auto">
            <a:xfrm>
              <a:off x="10382250" y="3184525"/>
              <a:ext cx="19050" cy="19050"/>
            </a:xfrm>
            <a:custGeom>
              <a:avLst/>
              <a:gdLst>
                <a:gd name="T0" fmla="*/ 2 w 2"/>
                <a:gd name="T1" fmla="*/ 0 h 2"/>
                <a:gd name="T2" fmla="*/ 0 w 2"/>
                <a:gd name="T3" fmla="*/ 1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1" y="0"/>
                    <a:pt x="0" y="0"/>
                    <a:pt x="0" y="1"/>
                  </a:cubicBezTo>
                  <a:cubicBezTo>
                    <a:pt x="0" y="1"/>
                    <a:pt x="1" y="2"/>
                    <a:pt x="1" y="2"/>
                  </a:cubicBezTo>
                  <a:cubicBezTo>
                    <a:pt x="2" y="2"/>
                    <a:pt x="2" y="0"/>
                    <a:pt x="2"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40"/>
            <p:cNvSpPr>
              <a:spLocks/>
            </p:cNvSpPr>
            <p:nvPr/>
          </p:nvSpPr>
          <p:spPr bwMode="auto">
            <a:xfrm>
              <a:off x="10420350" y="3175000"/>
              <a:ext cx="28575" cy="28575"/>
            </a:xfrm>
            <a:custGeom>
              <a:avLst/>
              <a:gdLst>
                <a:gd name="T0" fmla="*/ 3 w 3"/>
                <a:gd name="T1" fmla="*/ 1 h 3"/>
                <a:gd name="T2" fmla="*/ 1 w 3"/>
                <a:gd name="T3" fmla="*/ 0 h 3"/>
                <a:gd name="T4" fmla="*/ 1 w 3"/>
                <a:gd name="T5" fmla="*/ 2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1" y="0"/>
                    <a:pt x="1" y="0"/>
                  </a:cubicBezTo>
                  <a:cubicBezTo>
                    <a:pt x="1" y="0"/>
                    <a:pt x="0" y="1"/>
                    <a:pt x="1" y="2"/>
                  </a:cubicBezTo>
                  <a:cubicBezTo>
                    <a:pt x="1" y="3"/>
                    <a:pt x="3" y="2"/>
                    <a:pt x="3" y="1"/>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41"/>
            <p:cNvSpPr>
              <a:spLocks/>
            </p:cNvSpPr>
            <p:nvPr/>
          </p:nvSpPr>
          <p:spPr bwMode="auto">
            <a:xfrm>
              <a:off x="10448925" y="3203575"/>
              <a:ext cx="39687" cy="38100"/>
            </a:xfrm>
            <a:custGeom>
              <a:avLst/>
              <a:gdLst>
                <a:gd name="T0" fmla="*/ 3 w 4"/>
                <a:gd name="T1" fmla="*/ 4 h 4"/>
                <a:gd name="T2" fmla="*/ 4 w 4"/>
                <a:gd name="T3" fmla="*/ 2 h 4"/>
                <a:gd name="T4" fmla="*/ 1 w 4"/>
                <a:gd name="T5" fmla="*/ 0 h 4"/>
                <a:gd name="T6" fmla="*/ 0 w 4"/>
                <a:gd name="T7" fmla="*/ 2 h 4"/>
                <a:gd name="T8" fmla="*/ 1 w 4"/>
                <a:gd name="T9" fmla="*/ 3 h 4"/>
                <a:gd name="T10" fmla="*/ 3 w 4"/>
                <a:gd name="T11" fmla="*/ 4 h 4"/>
              </a:gdLst>
              <a:ahLst/>
              <a:cxnLst>
                <a:cxn ang="0">
                  <a:pos x="T0" y="T1"/>
                </a:cxn>
                <a:cxn ang="0">
                  <a:pos x="T2" y="T3"/>
                </a:cxn>
                <a:cxn ang="0">
                  <a:pos x="T4" y="T5"/>
                </a:cxn>
                <a:cxn ang="0">
                  <a:pos x="T6" y="T7"/>
                </a:cxn>
                <a:cxn ang="0">
                  <a:pos x="T8" y="T9"/>
                </a:cxn>
                <a:cxn ang="0">
                  <a:pos x="T10" y="T11"/>
                </a:cxn>
              </a:cxnLst>
              <a:rect l="0" t="0" r="r" b="b"/>
              <a:pathLst>
                <a:path w="4" h="4">
                  <a:moveTo>
                    <a:pt x="3" y="4"/>
                  </a:moveTo>
                  <a:cubicBezTo>
                    <a:pt x="4" y="3"/>
                    <a:pt x="4" y="2"/>
                    <a:pt x="4" y="2"/>
                  </a:cubicBezTo>
                  <a:cubicBezTo>
                    <a:pt x="3" y="2"/>
                    <a:pt x="2" y="0"/>
                    <a:pt x="1" y="0"/>
                  </a:cubicBezTo>
                  <a:cubicBezTo>
                    <a:pt x="1" y="0"/>
                    <a:pt x="0" y="1"/>
                    <a:pt x="0" y="2"/>
                  </a:cubicBezTo>
                  <a:cubicBezTo>
                    <a:pt x="0" y="2"/>
                    <a:pt x="1" y="3"/>
                    <a:pt x="1" y="3"/>
                  </a:cubicBezTo>
                  <a:cubicBezTo>
                    <a:pt x="1" y="2"/>
                    <a:pt x="2" y="4"/>
                    <a:pt x="3" y="4"/>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42"/>
            <p:cNvSpPr>
              <a:spLocks/>
            </p:cNvSpPr>
            <p:nvPr/>
          </p:nvSpPr>
          <p:spPr bwMode="auto">
            <a:xfrm>
              <a:off x="12944475" y="3586163"/>
              <a:ext cx="68262" cy="47625"/>
            </a:xfrm>
            <a:custGeom>
              <a:avLst/>
              <a:gdLst>
                <a:gd name="T0" fmla="*/ 5 w 7"/>
                <a:gd name="T1" fmla="*/ 1 h 5"/>
                <a:gd name="T2" fmla="*/ 2 w 7"/>
                <a:gd name="T3" fmla="*/ 1 h 5"/>
                <a:gd name="T4" fmla="*/ 1 w 7"/>
                <a:gd name="T5" fmla="*/ 2 h 5"/>
                <a:gd name="T6" fmla="*/ 1 w 7"/>
                <a:gd name="T7" fmla="*/ 3 h 5"/>
                <a:gd name="T8" fmla="*/ 6 w 7"/>
                <a:gd name="T9" fmla="*/ 5 h 5"/>
                <a:gd name="T10" fmla="*/ 7 w 7"/>
                <a:gd name="T11" fmla="*/ 0 h 5"/>
                <a:gd name="T12" fmla="*/ 5 w 7"/>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5" y="1"/>
                  </a:moveTo>
                  <a:cubicBezTo>
                    <a:pt x="5" y="1"/>
                    <a:pt x="2" y="1"/>
                    <a:pt x="2" y="1"/>
                  </a:cubicBezTo>
                  <a:cubicBezTo>
                    <a:pt x="2" y="0"/>
                    <a:pt x="1" y="2"/>
                    <a:pt x="1" y="2"/>
                  </a:cubicBezTo>
                  <a:cubicBezTo>
                    <a:pt x="0" y="2"/>
                    <a:pt x="1" y="3"/>
                    <a:pt x="1" y="3"/>
                  </a:cubicBezTo>
                  <a:cubicBezTo>
                    <a:pt x="2" y="3"/>
                    <a:pt x="4" y="4"/>
                    <a:pt x="6" y="5"/>
                  </a:cubicBezTo>
                  <a:cubicBezTo>
                    <a:pt x="6" y="3"/>
                    <a:pt x="7" y="1"/>
                    <a:pt x="7" y="0"/>
                  </a:cubicBezTo>
                  <a:cubicBezTo>
                    <a:pt x="6" y="0"/>
                    <a:pt x="6" y="0"/>
                    <a:pt x="5" y="1"/>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43"/>
            <p:cNvSpPr>
              <a:spLocks/>
            </p:cNvSpPr>
            <p:nvPr/>
          </p:nvSpPr>
          <p:spPr bwMode="auto">
            <a:xfrm>
              <a:off x="9942513" y="2219325"/>
              <a:ext cx="995362" cy="2284413"/>
            </a:xfrm>
            <a:custGeom>
              <a:avLst/>
              <a:gdLst>
                <a:gd name="T0" fmla="*/ 56 w 104"/>
                <a:gd name="T1" fmla="*/ 176 h 239"/>
                <a:gd name="T2" fmla="*/ 56 w 104"/>
                <a:gd name="T3" fmla="*/ 191 h 239"/>
                <a:gd name="T4" fmla="*/ 56 w 104"/>
                <a:gd name="T5" fmla="*/ 212 h 239"/>
                <a:gd name="T6" fmla="*/ 56 w 104"/>
                <a:gd name="T7" fmla="*/ 226 h 239"/>
                <a:gd name="T8" fmla="*/ 60 w 104"/>
                <a:gd name="T9" fmla="*/ 238 h 239"/>
                <a:gd name="T10" fmla="*/ 67 w 104"/>
                <a:gd name="T11" fmla="*/ 237 h 239"/>
                <a:gd name="T12" fmla="*/ 68 w 104"/>
                <a:gd name="T13" fmla="*/ 226 h 239"/>
                <a:gd name="T14" fmla="*/ 71 w 104"/>
                <a:gd name="T15" fmla="*/ 211 h 239"/>
                <a:gd name="T16" fmla="*/ 79 w 104"/>
                <a:gd name="T17" fmla="*/ 200 h 239"/>
                <a:gd name="T18" fmla="*/ 86 w 104"/>
                <a:gd name="T19" fmla="*/ 192 h 239"/>
                <a:gd name="T20" fmla="*/ 95 w 104"/>
                <a:gd name="T21" fmla="*/ 181 h 239"/>
                <a:gd name="T22" fmla="*/ 99 w 104"/>
                <a:gd name="T23" fmla="*/ 166 h 239"/>
                <a:gd name="T24" fmla="*/ 104 w 104"/>
                <a:gd name="T25" fmla="*/ 155 h 239"/>
                <a:gd name="T26" fmla="*/ 101 w 104"/>
                <a:gd name="T27" fmla="*/ 148 h 239"/>
                <a:gd name="T28" fmla="*/ 88 w 104"/>
                <a:gd name="T29" fmla="*/ 143 h 239"/>
                <a:gd name="T30" fmla="*/ 73 w 104"/>
                <a:gd name="T31" fmla="*/ 130 h 239"/>
                <a:gd name="T32" fmla="*/ 61 w 104"/>
                <a:gd name="T33" fmla="*/ 122 h 239"/>
                <a:gd name="T34" fmla="*/ 52 w 104"/>
                <a:gd name="T35" fmla="*/ 121 h 239"/>
                <a:gd name="T36" fmla="*/ 42 w 104"/>
                <a:gd name="T37" fmla="*/ 126 h 239"/>
                <a:gd name="T38" fmla="*/ 35 w 104"/>
                <a:gd name="T39" fmla="*/ 109 h 239"/>
                <a:gd name="T40" fmla="*/ 21 w 104"/>
                <a:gd name="T41" fmla="*/ 104 h 239"/>
                <a:gd name="T42" fmla="*/ 35 w 104"/>
                <a:gd name="T43" fmla="*/ 94 h 239"/>
                <a:gd name="T44" fmla="*/ 46 w 104"/>
                <a:gd name="T45" fmla="*/ 96 h 239"/>
                <a:gd name="T46" fmla="*/ 52 w 104"/>
                <a:gd name="T47" fmla="*/ 82 h 239"/>
                <a:gd name="T48" fmla="*/ 59 w 104"/>
                <a:gd name="T49" fmla="*/ 72 h 239"/>
                <a:gd name="T50" fmla="*/ 68 w 104"/>
                <a:gd name="T51" fmla="*/ 66 h 239"/>
                <a:gd name="T52" fmla="*/ 71 w 104"/>
                <a:gd name="T53" fmla="*/ 58 h 239"/>
                <a:gd name="T54" fmla="*/ 77 w 104"/>
                <a:gd name="T55" fmla="*/ 58 h 239"/>
                <a:gd name="T56" fmla="*/ 82 w 104"/>
                <a:gd name="T57" fmla="*/ 62 h 239"/>
                <a:gd name="T58" fmla="*/ 81 w 104"/>
                <a:gd name="T59" fmla="*/ 49 h 239"/>
                <a:gd name="T60" fmla="*/ 75 w 104"/>
                <a:gd name="T61" fmla="*/ 40 h 239"/>
                <a:gd name="T62" fmla="*/ 68 w 104"/>
                <a:gd name="T63" fmla="*/ 35 h 239"/>
                <a:gd name="T64" fmla="*/ 59 w 104"/>
                <a:gd name="T65" fmla="*/ 28 h 239"/>
                <a:gd name="T66" fmla="*/ 53 w 104"/>
                <a:gd name="T67" fmla="*/ 41 h 239"/>
                <a:gd name="T68" fmla="*/ 49 w 104"/>
                <a:gd name="T69" fmla="*/ 45 h 239"/>
                <a:gd name="T70" fmla="*/ 40 w 104"/>
                <a:gd name="T71" fmla="*/ 40 h 239"/>
                <a:gd name="T72" fmla="*/ 41 w 104"/>
                <a:gd name="T73" fmla="*/ 30 h 239"/>
                <a:gd name="T74" fmla="*/ 53 w 104"/>
                <a:gd name="T75" fmla="*/ 19 h 239"/>
                <a:gd name="T76" fmla="*/ 56 w 104"/>
                <a:gd name="T77" fmla="*/ 11 h 239"/>
                <a:gd name="T78" fmla="*/ 65 w 104"/>
                <a:gd name="T79" fmla="*/ 16 h 239"/>
                <a:gd name="T80" fmla="*/ 69 w 104"/>
                <a:gd name="T81" fmla="*/ 28 h 239"/>
                <a:gd name="T82" fmla="*/ 75 w 104"/>
                <a:gd name="T83" fmla="*/ 21 h 239"/>
                <a:gd name="T84" fmla="*/ 77 w 104"/>
                <a:gd name="T85" fmla="*/ 16 h 239"/>
                <a:gd name="T86" fmla="*/ 72 w 104"/>
                <a:gd name="T87" fmla="*/ 8 h 239"/>
                <a:gd name="T88" fmla="*/ 60 w 104"/>
                <a:gd name="T89" fmla="*/ 3 h 239"/>
                <a:gd name="T90" fmla="*/ 48 w 104"/>
                <a:gd name="T91" fmla="*/ 6 h 239"/>
                <a:gd name="T92" fmla="*/ 48 w 104"/>
                <a:gd name="T93" fmla="*/ 13 h 239"/>
                <a:gd name="T94" fmla="*/ 40 w 104"/>
                <a:gd name="T95" fmla="*/ 9 h 239"/>
                <a:gd name="T96" fmla="*/ 37 w 104"/>
                <a:gd name="T97" fmla="*/ 13 h 239"/>
                <a:gd name="T98" fmla="*/ 30 w 104"/>
                <a:gd name="T99" fmla="*/ 21 h 239"/>
                <a:gd name="T100" fmla="*/ 23 w 104"/>
                <a:gd name="T101" fmla="*/ 32 h 239"/>
                <a:gd name="T102" fmla="*/ 18 w 104"/>
                <a:gd name="T103" fmla="*/ 41 h 239"/>
                <a:gd name="T104" fmla="*/ 12 w 104"/>
                <a:gd name="T105" fmla="*/ 52 h 239"/>
                <a:gd name="T106" fmla="*/ 8 w 104"/>
                <a:gd name="T107" fmla="*/ 63 h 239"/>
                <a:gd name="T108" fmla="*/ 3 w 104"/>
                <a:gd name="T109" fmla="*/ 80 h 239"/>
                <a:gd name="T110" fmla="*/ 2 w 104"/>
                <a:gd name="T111" fmla="*/ 100 h 239"/>
                <a:gd name="T112" fmla="*/ 6 w 104"/>
                <a:gd name="T113" fmla="*/ 99 h 239"/>
                <a:gd name="T114" fmla="*/ 22 w 104"/>
                <a:gd name="T115" fmla="*/ 116 h 239"/>
                <a:gd name="T116" fmla="*/ 35 w 104"/>
                <a:gd name="T117" fmla="*/ 124 h 239"/>
                <a:gd name="T118" fmla="*/ 44 w 104"/>
                <a:gd name="T119" fmla="*/ 129 h 239"/>
                <a:gd name="T120" fmla="*/ 44 w 104"/>
                <a:gd name="T121" fmla="*/ 141 h 239"/>
                <a:gd name="T122" fmla="*/ 45 w 104"/>
                <a:gd name="T123" fmla="*/ 154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 h="239">
                  <a:moveTo>
                    <a:pt x="49" y="165"/>
                  </a:moveTo>
                  <a:cubicBezTo>
                    <a:pt x="48" y="165"/>
                    <a:pt x="51" y="168"/>
                    <a:pt x="52" y="169"/>
                  </a:cubicBezTo>
                  <a:cubicBezTo>
                    <a:pt x="53" y="170"/>
                    <a:pt x="56" y="175"/>
                    <a:pt x="56" y="176"/>
                  </a:cubicBezTo>
                  <a:cubicBezTo>
                    <a:pt x="57" y="178"/>
                    <a:pt x="57" y="181"/>
                    <a:pt x="56" y="181"/>
                  </a:cubicBezTo>
                  <a:cubicBezTo>
                    <a:pt x="56" y="182"/>
                    <a:pt x="57" y="183"/>
                    <a:pt x="57" y="184"/>
                  </a:cubicBezTo>
                  <a:cubicBezTo>
                    <a:pt x="57" y="184"/>
                    <a:pt x="56" y="189"/>
                    <a:pt x="56" y="191"/>
                  </a:cubicBezTo>
                  <a:cubicBezTo>
                    <a:pt x="57" y="193"/>
                    <a:pt x="54" y="199"/>
                    <a:pt x="54" y="202"/>
                  </a:cubicBezTo>
                  <a:cubicBezTo>
                    <a:pt x="54" y="205"/>
                    <a:pt x="56" y="209"/>
                    <a:pt x="56" y="208"/>
                  </a:cubicBezTo>
                  <a:cubicBezTo>
                    <a:pt x="57" y="208"/>
                    <a:pt x="57" y="211"/>
                    <a:pt x="56" y="212"/>
                  </a:cubicBezTo>
                  <a:cubicBezTo>
                    <a:pt x="55" y="212"/>
                    <a:pt x="54" y="214"/>
                    <a:pt x="55" y="214"/>
                  </a:cubicBezTo>
                  <a:cubicBezTo>
                    <a:pt x="55" y="215"/>
                    <a:pt x="55" y="217"/>
                    <a:pt x="55" y="218"/>
                  </a:cubicBezTo>
                  <a:cubicBezTo>
                    <a:pt x="55" y="219"/>
                    <a:pt x="56" y="225"/>
                    <a:pt x="56" y="226"/>
                  </a:cubicBezTo>
                  <a:cubicBezTo>
                    <a:pt x="56" y="228"/>
                    <a:pt x="58" y="232"/>
                    <a:pt x="59" y="233"/>
                  </a:cubicBezTo>
                  <a:cubicBezTo>
                    <a:pt x="59" y="234"/>
                    <a:pt x="60" y="237"/>
                    <a:pt x="60" y="237"/>
                  </a:cubicBezTo>
                  <a:cubicBezTo>
                    <a:pt x="60" y="237"/>
                    <a:pt x="60" y="238"/>
                    <a:pt x="60" y="238"/>
                  </a:cubicBezTo>
                  <a:cubicBezTo>
                    <a:pt x="60" y="238"/>
                    <a:pt x="62" y="238"/>
                    <a:pt x="63" y="239"/>
                  </a:cubicBezTo>
                  <a:cubicBezTo>
                    <a:pt x="63" y="239"/>
                    <a:pt x="66" y="239"/>
                    <a:pt x="68" y="239"/>
                  </a:cubicBezTo>
                  <a:cubicBezTo>
                    <a:pt x="69" y="239"/>
                    <a:pt x="68" y="237"/>
                    <a:pt x="67" y="237"/>
                  </a:cubicBezTo>
                  <a:cubicBezTo>
                    <a:pt x="67" y="236"/>
                    <a:pt x="66" y="234"/>
                    <a:pt x="66" y="233"/>
                  </a:cubicBezTo>
                  <a:cubicBezTo>
                    <a:pt x="65" y="233"/>
                    <a:pt x="65" y="230"/>
                    <a:pt x="65" y="229"/>
                  </a:cubicBezTo>
                  <a:cubicBezTo>
                    <a:pt x="66" y="228"/>
                    <a:pt x="68" y="227"/>
                    <a:pt x="68" y="226"/>
                  </a:cubicBezTo>
                  <a:cubicBezTo>
                    <a:pt x="68" y="225"/>
                    <a:pt x="68" y="222"/>
                    <a:pt x="68" y="222"/>
                  </a:cubicBezTo>
                  <a:cubicBezTo>
                    <a:pt x="67" y="222"/>
                    <a:pt x="68" y="218"/>
                    <a:pt x="68" y="216"/>
                  </a:cubicBezTo>
                  <a:cubicBezTo>
                    <a:pt x="67" y="214"/>
                    <a:pt x="71" y="213"/>
                    <a:pt x="71" y="211"/>
                  </a:cubicBezTo>
                  <a:cubicBezTo>
                    <a:pt x="71" y="210"/>
                    <a:pt x="75" y="208"/>
                    <a:pt x="76" y="207"/>
                  </a:cubicBezTo>
                  <a:cubicBezTo>
                    <a:pt x="77" y="207"/>
                    <a:pt x="78" y="203"/>
                    <a:pt x="77" y="202"/>
                  </a:cubicBezTo>
                  <a:cubicBezTo>
                    <a:pt x="77" y="201"/>
                    <a:pt x="79" y="200"/>
                    <a:pt x="79" y="200"/>
                  </a:cubicBezTo>
                  <a:cubicBezTo>
                    <a:pt x="80" y="200"/>
                    <a:pt x="81" y="199"/>
                    <a:pt x="82" y="199"/>
                  </a:cubicBezTo>
                  <a:cubicBezTo>
                    <a:pt x="82" y="199"/>
                    <a:pt x="83" y="198"/>
                    <a:pt x="83" y="197"/>
                  </a:cubicBezTo>
                  <a:cubicBezTo>
                    <a:pt x="84" y="197"/>
                    <a:pt x="85" y="192"/>
                    <a:pt x="86" y="192"/>
                  </a:cubicBezTo>
                  <a:cubicBezTo>
                    <a:pt x="87" y="191"/>
                    <a:pt x="88" y="188"/>
                    <a:pt x="88" y="187"/>
                  </a:cubicBezTo>
                  <a:cubicBezTo>
                    <a:pt x="88" y="187"/>
                    <a:pt x="89" y="184"/>
                    <a:pt x="90" y="184"/>
                  </a:cubicBezTo>
                  <a:cubicBezTo>
                    <a:pt x="90" y="183"/>
                    <a:pt x="94" y="181"/>
                    <a:pt x="95" y="181"/>
                  </a:cubicBezTo>
                  <a:cubicBezTo>
                    <a:pt x="95" y="181"/>
                    <a:pt x="96" y="175"/>
                    <a:pt x="96" y="173"/>
                  </a:cubicBezTo>
                  <a:cubicBezTo>
                    <a:pt x="97" y="171"/>
                    <a:pt x="98" y="168"/>
                    <a:pt x="98" y="167"/>
                  </a:cubicBezTo>
                  <a:cubicBezTo>
                    <a:pt x="98" y="167"/>
                    <a:pt x="99" y="166"/>
                    <a:pt x="99" y="166"/>
                  </a:cubicBezTo>
                  <a:cubicBezTo>
                    <a:pt x="100" y="166"/>
                    <a:pt x="100" y="163"/>
                    <a:pt x="101" y="162"/>
                  </a:cubicBezTo>
                  <a:cubicBezTo>
                    <a:pt x="101" y="162"/>
                    <a:pt x="103" y="159"/>
                    <a:pt x="104" y="159"/>
                  </a:cubicBezTo>
                  <a:cubicBezTo>
                    <a:pt x="104" y="158"/>
                    <a:pt x="104" y="156"/>
                    <a:pt x="104" y="155"/>
                  </a:cubicBezTo>
                  <a:cubicBezTo>
                    <a:pt x="104" y="155"/>
                    <a:pt x="104" y="155"/>
                    <a:pt x="104" y="154"/>
                  </a:cubicBezTo>
                  <a:cubicBezTo>
                    <a:pt x="104" y="152"/>
                    <a:pt x="104" y="152"/>
                    <a:pt x="104" y="152"/>
                  </a:cubicBezTo>
                  <a:cubicBezTo>
                    <a:pt x="104" y="150"/>
                    <a:pt x="102" y="148"/>
                    <a:pt x="101" y="148"/>
                  </a:cubicBezTo>
                  <a:cubicBezTo>
                    <a:pt x="101" y="149"/>
                    <a:pt x="98" y="147"/>
                    <a:pt x="97" y="146"/>
                  </a:cubicBezTo>
                  <a:cubicBezTo>
                    <a:pt x="96" y="146"/>
                    <a:pt x="93" y="145"/>
                    <a:pt x="93" y="145"/>
                  </a:cubicBezTo>
                  <a:cubicBezTo>
                    <a:pt x="92" y="145"/>
                    <a:pt x="89" y="143"/>
                    <a:pt x="88" y="143"/>
                  </a:cubicBezTo>
                  <a:cubicBezTo>
                    <a:pt x="87" y="143"/>
                    <a:pt x="84" y="142"/>
                    <a:pt x="84" y="142"/>
                  </a:cubicBezTo>
                  <a:cubicBezTo>
                    <a:pt x="83" y="141"/>
                    <a:pt x="82" y="137"/>
                    <a:pt x="80" y="136"/>
                  </a:cubicBezTo>
                  <a:cubicBezTo>
                    <a:pt x="78" y="134"/>
                    <a:pt x="74" y="131"/>
                    <a:pt x="73" y="130"/>
                  </a:cubicBezTo>
                  <a:cubicBezTo>
                    <a:pt x="73" y="129"/>
                    <a:pt x="68" y="126"/>
                    <a:pt x="67" y="125"/>
                  </a:cubicBezTo>
                  <a:cubicBezTo>
                    <a:pt x="66" y="125"/>
                    <a:pt x="64" y="124"/>
                    <a:pt x="63" y="125"/>
                  </a:cubicBezTo>
                  <a:cubicBezTo>
                    <a:pt x="63" y="125"/>
                    <a:pt x="61" y="122"/>
                    <a:pt x="61" y="122"/>
                  </a:cubicBezTo>
                  <a:cubicBezTo>
                    <a:pt x="60" y="121"/>
                    <a:pt x="57" y="120"/>
                    <a:pt x="57" y="121"/>
                  </a:cubicBezTo>
                  <a:cubicBezTo>
                    <a:pt x="57" y="122"/>
                    <a:pt x="55" y="121"/>
                    <a:pt x="55" y="121"/>
                  </a:cubicBezTo>
                  <a:cubicBezTo>
                    <a:pt x="54" y="120"/>
                    <a:pt x="53" y="121"/>
                    <a:pt x="52" y="121"/>
                  </a:cubicBezTo>
                  <a:cubicBezTo>
                    <a:pt x="52" y="121"/>
                    <a:pt x="49" y="125"/>
                    <a:pt x="48" y="126"/>
                  </a:cubicBezTo>
                  <a:cubicBezTo>
                    <a:pt x="47" y="126"/>
                    <a:pt x="46" y="125"/>
                    <a:pt x="45" y="125"/>
                  </a:cubicBezTo>
                  <a:cubicBezTo>
                    <a:pt x="45" y="124"/>
                    <a:pt x="42" y="125"/>
                    <a:pt x="42" y="126"/>
                  </a:cubicBezTo>
                  <a:cubicBezTo>
                    <a:pt x="41" y="126"/>
                    <a:pt x="39" y="122"/>
                    <a:pt x="40" y="120"/>
                  </a:cubicBezTo>
                  <a:cubicBezTo>
                    <a:pt x="40" y="118"/>
                    <a:pt x="38" y="115"/>
                    <a:pt x="36" y="114"/>
                  </a:cubicBezTo>
                  <a:cubicBezTo>
                    <a:pt x="35" y="114"/>
                    <a:pt x="34" y="110"/>
                    <a:pt x="35" y="109"/>
                  </a:cubicBezTo>
                  <a:cubicBezTo>
                    <a:pt x="35" y="108"/>
                    <a:pt x="32" y="107"/>
                    <a:pt x="31" y="107"/>
                  </a:cubicBezTo>
                  <a:cubicBezTo>
                    <a:pt x="30" y="106"/>
                    <a:pt x="28" y="109"/>
                    <a:pt x="28" y="109"/>
                  </a:cubicBezTo>
                  <a:cubicBezTo>
                    <a:pt x="28" y="110"/>
                    <a:pt x="20" y="108"/>
                    <a:pt x="21" y="104"/>
                  </a:cubicBezTo>
                  <a:cubicBezTo>
                    <a:pt x="22" y="100"/>
                    <a:pt x="25" y="95"/>
                    <a:pt x="26" y="95"/>
                  </a:cubicBezTo>
                  <a:cubicBezTo>
                    <a:pt x="27" y="94"/>
                    <a:pt x="32" y="94"/>
                    <a:pt x="33" y="94"/>
                  </a:cubicBezTo>
                  <a:cubicBezTo>
                    <a:pt x="34" y="95"/>
                    <a:pt x="35" y="94"/>
                    <a:pt x="35" y="94"/>
                  </a:cubicBezTo>
                  <a:cubicBezTo>
                    <a:pt x="35" y="94"/>
                    <a:pt x="39" y="94"/>
                    <a:pt x="40" y="95"/>
                  </a:cubicBezTo>
                  <a:cubicBezTo>
                    <a:pt x="41" y="95"/>
                    <a:pt x="43" y="99"/>
                    <a:pt x="44" y="100"/>
                  </a:cubicBezTo>
                  <a:cubicBezTo>
                    <a:pt x="45" y="101"/>
                    <a:pt x="45" y="97"/>
                    <a:pt x="46" y="96"/>
                  </a:cubicBezTo>
                  <a:cubicBezTo>
                    <a:pt x="46" y="96"/>
                    <a:pt x="45" y="93"/>
                    <a:pt x="45" y="93"/>
                  </a:cubicBezTo>
                  <a:cubicBezTo>
                    <a:pt x="44" y="92"/>
                    <a:pt x="47" y="87"/>
                    <a:pt x="48" y="86"/>
                  </a:cubicBezTo>
                  <a:cubicBezTo>
                    <a:pt x="50" y="85"/>
                    <a:pt x="52" y="82"/>
                    <a:pt x="52" y="82"/>
                  </a:cubicBezTo>
                  <a:cubicBezTo>
                    <a:pt x="52" y="81"/>
                    <a:pt x="53" y="81"/>
                    <a:pt x="54" y="81"/>
                  </a:cubicBezTo>
                  <a:cubicBezTo>
                    <a:pt x="54" y="80"/>
                    <a:pt x="54" y="76"/>
                    <a:pt x="54" y="75"/>
                  </a:cubicBezTo>
                  <a:cubicBezTo>
                    <a:pt x="55" y="74"/>
                    <a:pt x="58" y="72"/>
                    <a:pt x="59" y="72"/>
                  </a:cubicBezTo>
                  <a:cubicBezTo>
                    <a:pt x="60" y="72"/>
                    <a:pt x="61" y="69"/>
                    <a:pt x="61" y="68"/>
                  </a:cubicBezTo>
                  <a:cubicBezTo>
                    <a:pt x="60" y="68"/>
                    <a:pt x="63" y="65"/>
                    <a:pt x="65" y="65"/>
                  </a:cubicBezTo>
                  <a:cubicBezTo>
                    <a:pt x="67" y="64"/>
                    <a:pt x="68" y="66"/>
                    <a:pt x="68" y="66"/>
                  </a:cubicBezTo>
                  <a:cubicBezTo>
                    <a:pt x="68" y="66"/>
                    <a:pt x="70" y="65"/>
                    <a:pt x="71" y="64"/>
                  </a:cubicBezTo>
                  <a:cubicBezTo>
                    <a:pt x="72" y="63"/>
                    <a:pt x="71" y="61"/>
                    <a:pt x="70" y="61"/>
                  </a:cubicBezTo>
                  <a:cubicBezTo>
                    <a:pt x="70" y="60"/>
                    <a:pt x="70" y="58"/>
                    <a:pt x="71" y="58"/>
                  </a:cubicBezTo>
                  <a:cubicBezTo>
                    <a:pt x="72" y="57"/>
                    <a:pt x="73" y="55"/>
                    <a:pt x="72" y="55"/>
                  </a:cubicBezTo>
                  <a:cubicBezTo>
                    <a:pt x="72" y="54"/>
                    <a:pt x="76" y="55"/>
                    <a:pt x="77" y="54"/>
                  </a:cubicBezTo>
                  <a:cubicBezTo>
                    <a:pt x="79" y="53"/>
                    <a:pt x="78" y="57"/>
                    <a:pt x="77" y="58"/>
                  </a:cubicBezTo>
                  <a:cubicBezTo>
                    <a:pt x="76" y="60"/>
                    <a:pt x="77" y="61"/>
                    <a:pt x="78" y="61"/>
                  </a:cubicBezTo>
                  <a:cubicBezTo>
                    <a:pt x="79" y="60"/>
                    <a:pt x="79" y="61"/>
                    <a:pt x="80" y="62"/>
                  </a:cubicBezTo>
                  <a:cubicBezTo>
                    <a:pt x="80" y="62"/>
                    <a:pt x="81" y="61"/>
                    <a:pt x="82" y="62"/>
                  </a:cubicBezTo>
                  <a:cubicBezTo>
                    <a:pt x="83" y="62"/>
                    <a:pt x="84" y="61"/>
                    <a:pt x="84" y="60"/>
                  </a:cubicBezTo>
                  <a:cubicBezTo>
                    <a:pt x="84" y="59"/>
                    <a:pt x="81" y="57"/>
                    <a:pt x="81" y="56"/>
                  </a:cubicBezTo>
                  <a:cubicBezTo>
                    <a:pt x="81" y="56"/>
                    <a:pt x="81" y="50"/>
                    <a:pt x="81" y="49"/>
                  </a:cubicBezTo>
                  <a:cubicBezTo>
                    <a:pt x="80" y="48"/>
                    <a:pt x="79" y="46"/>
                    <a:pt x="78" y="46"/>
                  </a:cubicBezTo>
                  <a:cubicBezTo>
                    <a:pt x="78" y="47"/>
                    <a:pt x="77" y="43"/>
                    <a:pt x="76" y="43"/>
                  </a:cubicBezTo>
                  <a:cubicBezTo>
                    <a:pt x="75" y="42"/>
                    <a:pt x="75" y="40"/>
                    <a:pt x="75" y="40"/>
                  </a:cubicBezTo>
                  <a:cubicBezTo>
                    <a:pt x="75" y="39"/>
                    <a:pt x="73" y="37"/>
                    <a:pt x="72" y="35"/>
                  </a:cubicBezTo>
                  <a:cubicBezTo>
                    <a:pt x="71" y="34"/>
                    <a:pt x="70" y="34"/>
                    <a:pt x="70" y="35"/>
                  </a:cubicBezTo>
                  <a:cubicBezTo>
                    <a:pt x="70" y="35"/>
                    <a:pt x="68" y="35"/>
                    <a:pt x="68" y="35"/>
                  </a:cubicBezTo>
                  <a:cubicBezTo>
                    <a:pt x="67" y="35"/>
                    <a:pt x="66" y="32"/>
                    <a:pt x="66" y="31"/>
                  </a:cubicBezTo>
                  <a:cubicBezTo>
                    <a:pt x="66" y="30"/>
                    <a:pt x="63" y="30"/>
                    <a:pt x="62" y="29"/>
                  </a:cubicBezTo>
                  <a:cubicBezTo>
                    <a:pt x="62" y="28"/>
                    <a:pt x="59" y="29"/>
                    <a:pt x="59" y="28"/>
                  </a:cubicBezTo>
                  <a:cubicBezTo>
                    <a:pt x="59" y="27"/>
                    <a:pt x="57" y="27"/>
                    <a:pt x="56" y="27"/>
                  </a:cubicBezTo>
                  <a:cubicBezTo>
                    <a:pt x="56" y="27"/>
                    <a:pt x="56" y="35"/>
                    <a:pt x="56" y="37"/>
                  </a:cubicBezTo>
                  <a:cubicBezTo>
                    <a:pt x="55" y="40"/>
                    <a:pt x="53" y="41"/>
                    <a:pt x="53" y="41"/>
                  </a:cubicBezTo>
                  <a:cubicBezTo>
                    <a:pt x="52" y="41"/>
                    <a:pt x="53" y="43"/>
                    <a:pt x="53" y="43"/>
                  </a:cubicBezTo>
                  <a:cubicBezTo>
                    <a:pt x="53" y="43"/>
                    <a:pt x="52" y="45"/>
                    <a:pt x="51" y="47"/>
                  </a:cubicBezTo>
                  <a:cubicBezTo>
                    <a:pt x="51" y="49"/>
                    <a:pt x="50" y="47"/>
                    <a:pt x="49" y="45"/>
                  </a:cubicBezTo>
                  <a:cubicBezTo>
                    <a:pt x="49" y="44"/>
                    <a:pt x="47" y="42"/>
                    <a:pt x="47" y="42"/>
                  </a:cubicBezTo>
                  <a:cubicBezTo>
                    <a:pt x="47" y="43"/>
                    <a:pt x="46" y="42"/>
                    <a:pt x="45" y="42"/>
                  </a:cubicBezTo>
                  <a:cubicBezTo>
                    <a:pt x="45" y="42"/>
                    <a:pt x="42" y="40"/>
                    <a:pt x="40" y="40"/>
                  </a:cubicBezTo>
                  <a:cubicBezTo>
                    <a:pt x="39" y="39"/>
                    <a:pt x="38" y="35"/>
                    <a:pt x="38" y="35"/>
                  </a:cubicBezTo>
                  <a:cubicBezTo>
                    <a:pt x="37" y="34"/>
                    <a:pt x="38" y="34"/>
                    <a:pt x="37" y="33"/>
                  </a:cubicBezTo>
                  <a:cubicBezTo>
                    <a:pt x="37" y="33"/>
                    <a:pt x="40" y="30"/>
                    <a:pt x="41" y="30"/>
                  </a:cubicBezTo>
                  <a:cubicBezTo>
                    <a:pt x="41" y="29"/>
                    <a:pt x="44" y="25"/>
                    <a:pt x="45" y="24"/>
                  </a:cubicBezTo>
                  <a:cubicBezTo>
                    <a:pt x="46" y="24"/>
                    <a:pt x="47" y="22"/>
                    <a:pt x="47" y="21"/>
                  </a:cubicBezTo>
                  <a:cubicBezTo>
                    <a:pt x="47" y="21"/>
                    <a:pt x="51" y="20"/>
                    <a:pt x="53" y="19"/>
                  </a:cubicBezTo>
                  <a:cubicBezTo>
                    <a:pt x="54" y="19"/>
                    <a:pt x="55" y="15"/>
                    <a:pt x="55" y="14"/>
                  </a:cubicBezTo>
                  <a:cubicBezTo>
                    <a:pt x="55" y="13"/>
                    <a:pt x="54" y="11"/>
                    <a:pt x="54" y="11"/>
                  </a:cubicBezTo>
                  <a:cubicBezTo>
                    <a:pt x="53" y="11"/>
                    <a:pt x="56" y="10"/>
                    <a:pt x="56" y="11"/>
                  </a:cubicBezTo>
                  <a:cubicBezTo>
                    <a:pt x="57" y="11"/>
                    <a:pt x="60" y="10"/>
                    <a:pt x="61" y="11"/>
                  </a:cubicBezTo>
                  <a:cubicBezTo>
                    <a:pt x="62" y="11"/>
                    <a:pt x="63" y="12"/>
                    <a:pt x="65" y="13"/>
                  </a:cubicBezTo>
                  <a:cubicBezTo>
                    <a:pt x="65" y="13"/>
                    <a:pt x="65" y="13"/>
                    <a:pt x="65" y="16"/>
                  </a:cubicBezTo>
                  <a:cubicBezTo>
                    <a:pt x="64" y="20"/>
                    <a:pt x="64" y="20"/>
                    <a:pt x="64" y="20"/>
                  </a:cubicBezTo>
                  <a:cubicBezTo>
                    <a:pt x="60" y="22"/>
                    <a:pt x="59" y="24"/>
                    <a:pt x="61" y="24"/>
                  </a:cubicBezTo>
                  <a:cubicBezTo>
                    <a:pt x="62" y="24"/>
                    <a:pt x="68" y="27"/>
                    <a:pt x="69" y="28"/>
                  </a:cubicBezTo>
                  <a:cubicBezTo>
                    <a:pt x="71" y="29"/>
                    <a:pt x="72" y="26"/>
                    <a:pt x="72" y="25"/>
                  </a:cubicBezTo>
                  <a:cubicBezTo>
                    <a:pt x="73" y="25"/>
                    <a:pt x="73" y="22"/>
                    <a:pt x="72" y="21"/>
                  </a:cubicBezTo>
                  <a:cubicBezTo>
                    <a:pt x="72" y="21"/>
                    <a:pt x="74" y="21"/>
                    <a:pt x="75" y="21"/>
                  </a:cubicBezTo>
                  <a:cubicBezTo>
                    <a:pt x="75" y="22"/>
                    <a:pt x="76" y="21"/>
                    <a:pt x="77" y="20"/>
                  </a:cubicBezTo>
                  <a:cubicBezTo>
                    <a:pt x="77" y="20"/>
                    <a:pt x="77" y="18"/>
                    <a:pt x="78" y="17"/>
                  </a:cubicBezTo>
                  <a:cubicBezTo>
                    <a:pt x="78" y="17"/>
                    <a:pt x="77" y="16"/>
                    <a:pt x="77" y="16"/>
                  </a:cubicBezTo>
                  <a:cubicBezTo>
                    <a:pt x="76" y="15"/>
                    <a:pt x="74" y="14"/>
                    <a:pt x="73" y="14"/>
                  </a:cubicBezTo>
                  <a:cubicBezTo>
                    <a:pt x="72" y="13"/>
                    <a:pt x="72" y="11"/>
                    <a:pt x="72" y="11"/>
                  </a:cubicBezTo>
                  <a:cubicBezTo>
                    <a:pt x="73" y="11"/>
                    <a:pt x="72" y="8"/>
                    <a:pt x="72" y="8"/>
                  </a:cubicBezTo>
                  <a:cubicBezTo>
                    <a:pt x="71" y="7"/>
                    <a:pt x="68" y="6"/>
                    <a:pt x="67" y="6"/>
                  </a:cubicBezTo>
                  <a:cubicBezTo>
                    <a:pt x="67" y="6"/>
                    <a:pt x="66" y="4"/>
                    <a:pt x="65" y="4"/>
                  </a:cubicBezTo>
                  <a:cubicBezTo>
                    <a:pt x="64" y="3"/>
                    <a:pt x="61" y="3"/>
                    <a:pt x="60" y="3"/>
                  </a:cubicBezTo>
                  <a:cubicBezTo>
                    <a:pt x="59" y="3"/>
                    <a:pt x="57" y="1"/>
                    <a:pt x="56" y="1"/>
                  </a:cubicBezTo>
                  <a:cubicBezTo>
                    <a:pt x="54" y="2"/>
                    <a:pt x="53" y="0"/>
                    <a:pt x="52" y="0"/>
                  </a:cubicBezTo>
                  <a:cubicBezTo>
                    <a:pt x="52" y="0"/>
                    <a:pt x="48" y="4"/>
                    <a:pt x="48" y="6"/>
                  </a:cubicBezTo>
                  <a:cubicBezTo>
                    <a:pt x="48" y="9"/>
                    <a:pt x="49" y="11"/>
                    <a:pt x="50" y="11"/>
                  </a:cubicBezTo>
                  <a:cubicBezTo>
                    <a:pt x="51" y="12"/>
                    <a:pt x="50" y="14"/>
                    <a:pt x="49" y="15"/>
                  </a:cubicBezTo>
                  <a:cubicBezTo>
                    <a:pt x="49" y="15"/>
                    <a:pt x="47" y="14"/>
                    <a:pt x="48" y="13"/>
                  </a:cubicBezTo>
                  <a:cubicBezTo>
                    <a:pt x="48" y="13"/>
                    <a:pt x="46" y="10"/>
                    <a:pt x="46" y="9"/>
                  </a:cubicBezTo>
                  <a:cubicBezTo>
                    <a:pt x="45" y="8"/>
                    <a:pt x="43" y="7"/>
                    <a:pt x="42" y="7"/>
                  </a:cubicBezTo>
                  <a:cubicBezTo>
                    <a:pt x="41" y="8"/>
                    <a:pt x="41" y="8"/>
                    <a:pt x="40" y="9"/>
                  </a:cubicBezTo>
                  <a:cubicBezTo>
                    <a:pt x="40" y="10"/>
                    <a:pt x="40" y="11"/>
                    <a:pt x="40" y="12"/>
                  </a:cubicBezTo>
                  <a:cubicBezTo>
                    <a:pt x="40" y="14"/>
                    <a:pt x="38" y="14"/>
                    <a:pt x="38" y="13"/>
                  </a:cubicBezTo>
                  <a:cubicBezTo>
                    <a:pt x="38" y="13"/>
                    <a:pt x="37" y="13"/>
                    <a:pt x="37" y="13"/>
                  </a:cubicBezTo>
                  <a:cubicBezTo>
                    <a:pt x="36" y="14"/>
                    <a:pt x="35" y="15"/>
                    <a:pt x="34" y="15"/>
                  </a:cubicBezTo>
                  <a:cubicBezTo>
                    <a:pt x="34" y="16"/>
                    <a:pt x="33" y="17"/>
                    <a:pt x="32" y="18"/>
                  </a:cubicBezTo>
                  <a:cubicBezTo>
                    <a:pt x="32" y="19"/>
                    <a:pt x="31" y="20"/>
                    <a:pt x="30" y="21"/>
                  </a:cubicBezTo>
                  <a:cubicBezTo>
                    <a:pt x="30" y="22"/>
                    <a:pt x="29" y="23"/>
                    <a:pt x="28" y="24"/>
                  </a:cubicBezTo>
                  <a:cubicBezTo>
                    <a:pt x="27" y="25"/>
                    <a:pt x="27" y="26"/>
                    <a:pt x="26" y="28"/>
                  </a:cubicBezTo>
                  <a:cubicBezTo>
                    <a:pt x="25" y="29"/>
                    <a:pt x="24" y="30"/>
                    <a:pt x="23" y="32"/>
                  </a:cubicBezTo>
                  <a:cubicBezTo>
                    <a:pt x="22" y="33"/>
                    <a:pt x="22" y="34"/>
                    <a:pt x="21" y="35"/>
                  </a:cubicBezTo>
                  <a:cubicBezTo>
                    <a:pt x="21" y="36"/>
                    <a:pt x="20" y="37"/>
                    <a:pt x="20" y="37"/>
                  </a:cubicBezTo>
                  <a:cubicBezTo>
                    <a:pt x="19" y="39"/>
                    <a:pt x="18" y="40"/>
                    <a:pt x="18" y="41"/>
                  </a:cubicBezTo>
                  <a:cubicBezTo>
                    <a:pt x="17" y="42"/>
                    <a:pt x="17" y="42"/>
                    <a:pt x="17" y="43"/>
                  </a:cubicBezTo>
                  <a:cubicBezTo>
                    <a:pt x="15" y="46"/>
                    <a:pt x="14" y="49"/>
                    <a:pt x="13" y="52"/>
                  </a:cubicBezTo>
                  <a:cubicBezTo>
                    <a:pt x="13" y="52"/>
                    <a:pt x="12" y="52"/>
                    <a:pt x="12" y="52"/>
                  </a:cubicBezTo>
                  <a:cubicBezTo>
                    <a:pt x="12" y="53"/>
                    <a:pt x="11" y="55"/>
                    <a:pt x="11" y="56"/>
                  </a:cubicBezTo>
                  <a:cubicBezTo>
                    <a:pt x="10" y="57"/>
                    <a:pt x="10" y="58"/>
                    <a:pt x="10" y="58"/>
                  </a:cubicBezTo>
                  <a:cubicBezTo>
                    <a:pt x="9" y="60"/>
                    <a:pt x="9" y="61"/>
                    <a:pt x="8" y="63"/>
                  </a:cubicBezTo>
                  <a:cubicBezTo>
                    <a:pt x="8" y="63"/>
                    <a:pt x="8" y="63"/>
                    <a:pt x="8" y="63"/>
                  </a:cubicBezTo>
                  <a:cubicBezTo>
                    <a:pt x="6" y="69"/>
                    <a:pt x="5" y="74"/>
                    <a:pt x="3" y="79"/>
                  </a:cubicBezTo>
                  <a:cubicBezTo>
                    <a:pt x="3" y="80"/>
                    <a:pt x="3" y="80"/>
                    <a:pt x="3" y="80"/>
                  </a:cubicBezTo>
                  <a:cubicBezTo>
                    <a:pt x="2" y="86"/>
                    <a:pt x="1" y="92"/>
                    <a:pt x="0" y="97"/>
                  </a:cubicBezTo>
                  <a:cubicBezTo>
                    <a:pt x="0" y="97"/>
                    <a:pt x="0" y="97"/>
                    <a:pt x="0" y="97"/>
                  </a:cubicBezTo>
                  <a:cubicBezTo>
                    <a:pt x="1" y="98"/>
                    <a:pt x="2" y="99"/>
                    <a:pt x="2" y="100"/>
                  </a:cubicBezTo>
                  <a:cubicBezTo>
                    <a:pt x="3" y="102"/>
                    <a:pt x="5" y="103"/>
                    <a:pt x="5" y="103"/>
                  </a:cubicBezTo>
                  <a:cubicBezTo>
                    <a:pt x="6" y="103"/>
                    <a:pt x="6" y="100"/>
                    <a:pt x="6" y="99"/>
                  </a:cubicBezTo>
                  <a:cubicBezTo>
                    <a:pt x="5" y="99"/>
                    <a:pt x="6" y="98"/>
                    <a:pt x="6" y="99"/>
                  </a:cubicBezTo>
                  <a:cubicBezTo>
                    <a:pt x="6" y="99"/>
                    <a:pt x="9" y="102"/>
                    <a:pt x="9" y="103"/>
                  </a:cubicBezTo>
                  <a:cubicBezTo>
                    <a:pt x="10" y="104"/>
                    <a:pt x="11" y="110"/>
                    <a:pt x="12" y="111"/>
                  </a:cubicBezTo>
                  <a:cubicBezTo>
                    <a:pt x="13" y="113"/>
                    <a:pt x="20" y="115"/>
                    <a:pt x="22" y="116"/>
                  </a:cubicBezTo>
                  <a:cubicBezTo>
                    <a:pt x="24" y="116"/>
                    <a:pt x="27" y="119"/>
                    <a:pt x="28" y="120"/>
                  </a:cubicBezTo>
                  <a:cubicBezTo>
                    <a:pt x="28" y="120"/>
                    <a:pt x="31" y="121"/>
                    <a:pt x="32" y="121"/>
                  </a:cubicBezTo>
                  <a:cubicBezTo>
                    <a:pt x="32" y="121"/>
                    <a:pt x="34" y="123"/>
                    <a:pt x="35" y="124"/>
                  </a:cubicBezTo>
                  <a:cubicBezTo>
                    <a:pt x="35" y="124"/>
                    <a:pt x="36" y="126"/>
                    <a:pt x="36" y="126"/>
                  </a:cubicBezTo>
                  <a:cubicBezTo>
                    <a:pt x="36" y="126"/>
                    <a:pt x="40" y="128"/>
                    <a:pt x="41" y="129"/>
                  </a:cubicBezTo>
                  <a:cubicBezTo>
                    <a:pt x="42" y="130"/>
                    <a:pt x="43" y="130"/>
                    <a:pt x="44" y="129"/>
                  </a:cubicBezTo>
                  <a:cubicBezTo>
                    <a:pt x="44" y="129"/>
                    <a:pt x="45" y="131"/>
                    <a:pt x="45" y="132"/>
                  </a:cubicBezTo>
                  <a:cubicBezTo>
                    <a:pt x="46" y="133"/>
                    <a:pt x="46" y="135"/>
                    <a:pt x="45" y="136"/>
                  </a:cubicBezTo>
                  <a:cubicBezTo>
                    <a:pt x="45" y="136"/>
                    <a:pt x="44" y="140"/>
                    <a:pt x="44" y="141"/>
                  </a:cubicBezTo>
                  <a:cubicBezTo>
                    <a:pt x="43" y="142"/>
                    <a:pt x="42" y="147"/>
                    <a:pt x="42" y="149"/>
                  </a:cubicBezTo>
                  <a:cubicBezTo>
                    <a:pt x="42" y="150"/>
                    <a:pt x="44" y="152"/>
                    <a:pt x="45" y="153"/>
                  </a:cubicBezTo>
                  <a:cubicBezTo>
                    <a:pt x="46" y="153"/>
                    <a:pt x="45" y="154"/>
                    <a:pt x="45" y="154"/>
                  </a:cubicBezTo>
                  <a:cubicBezTo>
                    <a:pt x="44" y="154"/>
                    <a:pt x="44" y="160"/>
                    <a:pt x="46" y="161"/>
                  </a:cubicBezTo>
                  <a:cubicBezTo>
                    <a:pt x="48" y="162"/>
                    <a:pt x="49" y="164"/>
                    <a:pt x="49" y="165"/>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Line 44"/>
            <p:cNvSpPr>
              <a:spLocks noChangeShapeType="1"/>
            </p:cNvSpPr>
            <p:nvPr/>
          </p:nvSpPr>
          <p:spPr bwMode="auto">
            <a:xfrm>
              <a:off x="10593388" y="284956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Line 45"/>
            <p:cNvSpPr>
              <a:spLocks noChangeShapeType="1"/>
            </p:cNvSpPr>
            <p:nvPr/>
          </p:nvSpPr>
          <p:spPr bwMode="auto">
            <a:xfrm>
              <a:off x="10593388" y="284956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46"/>
            <p:cNvSpPr>
              <a:spLocks/>
            </p:cNvSpPr>
            <p:nvPr/>
          </p:nvSpPr>
          <p:spPr bwMode="auto">
            <a:xfrm>
              <a:off x="10420350" y="1979613"/>
              <a:ext cx="325437" cy="220663"/>
            </a:xfrm>
            <a:custGeom>
              <a:avLst/>
              <a:gdLst>
                <a:gd name="T0" fmla="*/ 7 w 34"/>
                <a:gd name="T1" fmla="*/ 23 h 23"/>
                <a:gd name="T2" fmla="*/ 12 w 34"/>
                <a:gd name="T3" fmla="*/ 21 h 23"/>
                <a:gd name="T4" fmla="*/ 12 w 34"/>
                <a:gd name="T5" fmla="*/ 19 h 23"/>
                <a:gd name="T6" fmla="*/ 13 w 34"/>
                <a:gd name="T7" fmla="*/ 19 h 23"/>
                <a:gd name="T8" fmla="*/ 15 w 34"/>
                <a:gd name="T9" fmla="*/ 14 h 23"/>
                <a:gd name="T10" fmla="*/ 22 w 34"/>
                <a:gd name="T11" fmla="*/ 11 h 23"/>
                <a:gd name="T12" fmla="*/ 26 w 34"/>
                <a:gd name="T13" fmla="*/ 8 h 23"/>
                <a:gd name="T14" fmla="*/ 28 w 34"/>
                <a:gd name="T15" fmla="*/ 5 h 23"/>
                <a:gd name="T16" fmla="*/ 32 w 34"/>
                <a:gd name="T17" fmla="*/ 2 h 23"/>
                <a:gd name="T18" fmla="*/ 34 w 34"/>
                <a:gd name="T19" fmla="*/ 0 h 23"/>
                <a:gd name="T20" fmla="*/ 20 w 34"/>
                <a:gd name="T21" fmla="*/ 7 h 23"/>
                <a:gd name="T22" fmla="*/ 20 w 34"/>
                <a:gd name="T23" fmla="*/ 7 h 23"/>
                <a:gd name="T24" fmla="*/ 15 w 34"/>
                <a:gd name="T25" fmla="*/ 11 h 23"/>
                <a:gd name="T26" fmla="*/ 11 w 34"/>
                <a:gd name="T27" fmla="*/ 14 h 23"/>
                <a:gd name="T28" fmla="*/ 10 w 34"/>
                <a:gd name="T29" fmla="*/ 15 h 23"/>
                <a:gd name="T30" fmla="*/ 6 w 34"/>
                <a:gd name="T31" fmla="*/ 19 h 23"/>
                <a:gd name="T32" fmla="*/ 5 w 34"/>
                <a:gd name="T33" fmla="*/ 19 h 23"/>
                <a:gd name="T34" fmla="*/ 0 w 34"/>
                <a:gd name="T35" fmla="*/ 23 h 23"/>
                <a:gd name="T36" fmla="*/ 7 w 34"/>
                <a:gd name="T3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23">
                  <a:moveTo>
                    <a:pt x="7" y="23"/>
                  </a:moveTo>
                  <a:cubicBezTo>
                    <a:pt x="9" y="22"/>
                    <a:pt x="12" y="22"/>
                    <a:pt x="12" y="21"/>
                  </a:cubicBezTo>
                  <a:cubicBezTo>
                    <a:pt x="12" y="21"/>
                    <a:pt x="12" y="19"/>
                    <a:pt x="12" y="19"/>
                  </a:cubicBezTo>
                  <a:cubicBezTo>
                    <a:pt x="12" y="19"/>
                    <a:pt x="12" y="19"/>
                    <a:pt x="13" y="19"/>
                  </a:cubicBezTo>
                  <a:cubicBezTo>
                    <a:pt x="13" y="19"/>
                    <a:pt x="15" y="15"/>
                    <a:pt x="15" y="14"/>
                  </a:cubicBezTo>
                  <a:cubicBezTo>
                    <a:pt x="16" y="13"/>
                    <a:pt x="21" y="12"/>
                    <a:pt x="22" y="11"/>
                  </a:cubicBezTo>
                  <a:cubicBezTo>
                    <a:pt x="23" y="10"/>
                    <a:pt x="25" y="8"/>
                    <a:pt x="26" y="8"/>
                  </a:cubicBezTo>
                  <a:cubicBezTo>
                    <a:pt x="27" y="8"/>
                    <a:pt x="28" y="6"/>
                    <a:pt x="28" y="5"/>
                  </a:cubicBezTo>
                  <a:cubicBezTo>
                    <a:pt x="28" y="5"/>
                    <a:pt x="31" y="3"/>
                    <a:pt x="32" y="2"/>
                  </a:cubicBezTo>
                  <a:cubicBezTo>
                    <a:pt x="33" y="2"/>
                    <a:pt x="34" y="0"/>
                    <a:pt x="34" y="0"/>
                  </a:cubicBezTo>
                  <a:cubicBezTo>
                    <a:pt x="33" y="0"/>
                    <a:pt x="26" y="4"/>
                    <a:pt x="20" y="7"/>
                  </a:cubicBezTo>
                  <a:cubicBezTo>
                    <a:pt x="20" y="7"/>
                    <a:pt x="20" y="7"/>
                    <a:pt x="20" y="7"/>
                  </a:cubicBezTo>
                  <a:cubicBezTo>
                    <a:pt x="18" y="9"/>
                    <a:pt x="17" y="10"/>
                    <a:pt x="15" y="11"/>
                  </a:cubicBezTo>
                  <a:cubicBezTo>
                    <a:pt x="14" y="12"/>
                    <a:pt x="13" y="13"/>
                    <a:pt x="11" y="14"/>
                  </a:cubicBezTo>
                  <a:cubicBezTo>
                    <a:pt x="11" y="14"/>
                    <a:pt x="10" y="15"/>
                    <a:pt x="10" y="15"/>
                  </a:cubicBezTo>
                  <a:cubicBezTo>
                    <a:pt x="8" y="16"/>
                    <a:pt x="7" y="17"/>
                    <a:pt x="6" y="19"/>
                  </a:cubicBezTo>
                  <a:cubicBezTo>
                    <a:pt x="5" y="19"/>
                    <a:pt x="5" y="19"/>
                    <a:pt x="5" y="19"/>
                  </a:cubicBezTo>
                  <a:cubicBezTo>
                    <a:pt x="3" y="21"/>
                    <a:pt x="2" y="22"/>
                    <a:pt x="0" y="23"/>
                  </a:cubicBezTo>
                  <a:cubicBezTo>
                    <a:pt x="2" y="23"/>
                    <a:pt x="5" y="23"/>
                    <a:pt x="7" y="23"/>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47"/>
            <p:cNvSpPr>
              <a:spLocks/>
            </p:cNvSpPr>
            <p:nvPr/>
          </p:nvSpPr>
          <p:spPr bwMode="auto">
            <a:xfrm>
              <a:off x="11166475" y="2333625"/>
              <a:ext cx="315912" cy="658813"/>
            </a:xfrm>
            <a:custGeom>
              <a:avLst/>
              <a:gdLst>
                <a:gd name="T0" fmla="*/ 31 w 33"/>
                <a:gd name="T1" fmla="*/ 65 h 69"/>
                <a:gd name="T2" fmla="*/ 31 w 33"/>
                <a:gd name="T3" fmla="*/ 67 h 69"/>
                <a:gd name="T4" fmla="*/ 33 w 33"/>
                <a:gd name="T5" fmla="*/ 65 h 69"/>
                <a:gd name="T6" fmla="*/ 33 w 33"/>
                <a:gd name="T7" fmla="*/ 56 h 69"/>
                <a:gd name="T8" fmla="*/ 33 w 33"/>
                <a:gd name="T9" fmla="*/ 56 h 69"/>
                <a:gd name="T10" fmla="*/ 33 w 33"/>
                <a:gd name="T11" fmla="*/ 55 h 69"/>
                <a:gd name="T12" fmla="*/ 33 w 33"/>
                <a:gd name="T13" fmla="*/ 0 h 69"/>
                <a:gd name="T14" fmla="*/ 31 w 33"/>
                <a:gd name="T15" fmla="*/ 2 h 69"/>
                <a:gd name="T16" fmla="*/ 27 w 33"/>
                <a:gd name="T17" fmla="*/ 9 h 69"/>
                <a:gd name="T18" fmla="*/ 24 w 33"/>
                <a:gd name="T19" fmla="*/ 10 h 69"/>
                <a:gd name="T20" fmla="*/ 23 w 33"/>
                <a:gd name="T21" fmla="*/ 12 h 69"/>
                <a:gd name="T22" fmla="*/ 19 w 33"/>
                <a:gd name="T23" fmla="*/ 16 h 69"/>
                <a:gd name="T24" fmla="*/ 20 w 33"/>
                <a:gd name="T25" fmla="*/ 23 h 69"/>
                <a:gd name="T26" fmla="*/ 22 w 33"/>
                <a:gd name="T27" fmla="*/ 27 h 69"/>
                <a:gd name="T28" fmla="*/ 22 w 33"/>
                <a:gd name="T29" fmla="*/ 31 h 69"/>
                <a:gd name="T30" fmla="*/ 23 w 33"/>
                <a:gd name="T31" fmla="*/ 33 h 69"/>
                <a:gd name="T32" fmla="*/ 19 w 33"/>
                <a:gd name="T33" fmla="*/ 34 h 69"/>
                <a:gd name="T34" fmla="*/ 17 w 33"/>
                <a:gd name="T35" fmla="*/ 37 h 69"/>
                <a:gd name="T36" fmla="*/ 13 w 33"/>
                <a:gd name="T37" fmla="*/ 39 h 69"/>
                <a:gd name="T38" fmla="*/ 14 w 33"/>
                <a:gd name="T39" fmla="*/ 37 h 69"/>
                <a:gd name="T40" fmla="*/ 14 w 33"/>
                <a:gd name="T41" fmla="*/ 34 h 69"/>
                <a:gd name="T42" fmla="*/ 12 w 33"/>
                <a:gd name="T43" fmla="*/ 28 h 69"/>
                <a:gd name="T44" fmla="*/ 10 w 33"/>
                <a:gd name="T45" fmla="*/ 25 h 69"/>
                <a:gd name="T46" fmla="*/ 10 w 33"/>
                <a:gd name="T47" fmla="*/ 23 h 69"/>
                <a:gd name="T48" fmla="*/ 7 w 33"/>
                <a:gd name="T49" fmla="*/ 23 h 69"/>
                <a:gd name="T50" fmla="*/ 6 w 33"/>
                <a:gd name="T51" fmla="*/ 29 h 69"/>
                <a:gd name="T52" fmla="*/ 7 w 33"/>
                <a:gd name="T53" fmla="*/ 32 h 69"/>
                <a:gd name="T54" fmla="*/ 7 w 33"/>
                <a:gd name="T55" fmla="*/ 35 h 69"/>
                <a:gd name="T56" fmla="*/ 6 w 33"/>
                <a:gd name="T57" fmla="*/ 39 h 69"/>
                <a:gd name="T58" fmla="*/ 5 w 33"/>
                <a:gd name="T59" fmla="*/ 42 h 69"/>
                <a:gd name="T60" fmla="*/ 10 w 33"/>
                <a:gd name="T61" fmla="*/ 42 h 69"/>
                <a:gd name="T62" fmla="*/ 12 w 33"/>
                <a:gd name="T63" fmla="*/ 42 h 69"/>
                <a:gd name="T64" fmla="*/ 9 w 33"/>
                <a:gd name="T65" fmla="*/ 44 h 69"/>
                <a:gd name="T66" fmla="*/ 6 w 33"/>
                <a:gd name="T67" fmla="*/ 47 h 69"/>
                <a:gd name="T68" fmla="*/ 7 w 33"/>
                <a:gd name="T69" fmla="*/ 48 h 69"/>
                <a:gd name="T70" fmla="*/ 10 w 33"/>
                <a:gd name="T71" fmla="*/ 52 h 69"/>
                <a:gd name="T72" fmla="*/ 10 w 33"/>
                <a:gd name="T73" fmla="*/ 55 h 69"/>
                <a:gd name="T74" fmla="*/ 4 w 33"/>
                <a:gd name="T75" fmla="*/ 55 h 69"/>
                <a:gd name="T76" fmla="*/ 0 w 33"/>
                <a:gd name="T77" fmla="*/ 60 h 69"/>
                <a:gd name="T78" fmla="*/ 0 w 33"/>
                <a:gd name="T79" fmla="*/ 66 h 69"/>
                <a:gd name="T80" fmla="*/ 5 w 33"/>
                <a:gd name="T81" fmla="*/ 68 h 69"/>
                <a:gd name="T82" fmla="*/ 9 w 33"/>
                <a:gd name="T83" fmla="*/ 68 h 69"/>
                <a:gd name="T84" fmla="*/ 13 w 33"/>
                <a:gd name="T85" fmla="*/ 63 h 69"/>
                <a:gd name="T86" fmla="*/ 17 w 33"/>
                <a:gd name="T87" fmla="*/ 58 h 69"/>
                <a:gd name="T88" fmla="*/ 22 w 33"/>
                <a:gd name="T89" fmla="*/ 56 h 69"/>
                <a:gd name="T90" fmla="*/ 23 w 33"/>
                <a:gd name="T91" fmla="*/ 61 h 69"/>
                <a:gd name="T92" fmla="*/ 27 w 33"/>
                <a:gd name="T93" fmla="*/ 61 h 69"/>
                <a:gd name="T94" fmla="*/ 27 w 33"/>
                <a:gd name="T95" fmla="*/ 59 h 69"/>
                <a:gd name="T96" fmla="*/ 31 w 33"/>
                <a:gd name="T97" fmla="*/ 62 h 69"/>
                <a:gd name="T98" fmla="*/ 31 w 33"/>
                <a:gd name="T99" fmla="*/ 6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 h="69">
                  <a:moveTo>
                    <a:pt x="31" y="65"/>
                  </a:moveTo>
                  <a:cubicBezTo>
                    <a:pt x="30" y="65"/>
                    <a:pt x="30" y="67"/>
                    <a:pt x="31" y="67"/>
                  </a:cubicBezTo>
                  <a:cubicBezTo>
                    <a:pt x="32" y="67"/>
                    <a:pt x="32" y="66"/>
                    <a:pt x="33" y="65"/>
                  </a:cubicBezTo>
                  <a:cubicBezTo>
                    <a:pt x="33" y="56"/>
                    <a:pt x="33" y="56"/>
                    <a:pt x="33" y="56"/>
                  </a:cubicBezTo>
                  <a:cubicBezTo>
                    <a:pt x="33" y="56"/>
                    <a:pt x="33" y="56"/>
                    <a:pt x="33" y="56"/>
                  </a:cubicBezTo>
                  <a:cubicBezTo>
                    <a:pt x="32" y="55"/>
                    <a:pt x="32" y="55"/>
                    <a:pt x="33" y="55"/>
                  </a:cubicBezTo>
                  <a:cubicBezTo>
                    <a:pt x="33" y="0"/>
                    <a:pt x="33" y="0"/>
                    <a:pt x="33" y="0"/>
                  </a:cubicBezTo>
                  <a:cubicBezTo>
                    <a:pt x="32" y="1"/>
                    <a:pt x="31" y="2"/>
                    <a:pt x="31" y="2"/>
                  </a:cubicBezTo>
                  <a:cubicBezTo>
                    <a:pt x="30" y="3"/>
                    <a:pt x="27" y="7"/>
                    <a:pt x="27" y="9"/>
                  </a:cubicBezTo>
                  <a:cubicBezTo>
                    <a:pt x="26" y="10"/>
                    <a:pt x="25" y="10"/>
                    <a:pt x="24" y="10"/>
                  </a:cubicBezTo>
                  <a:cubicBezTo>
                    <a:pt x="24" y="10"/>
                    <a:pt x="23" y="11"/>
                    <a:pt x="23" y="12"/>
                  </a:cubicBezTo>
                  <a:cubicBezTo>
                    <a:pt x="23" y="12"/>
                    <a:pt x="20" y="14"/>
                    <a:pt x="19" y="16"/>
                  </a:cubicBezTo>
                  <a:cubicBezTo>
                    <a:pt x="19" y="18"/>
                    <a:pt x="20" y="22"/>
                    <a:pt x="20" y="23"/>
                  </a:cubicBezTo>
                  <a:cubicBezTo>
                    <a:pt x="20" y="25"/>
                    <a:pt x="21" y="27"/>
                    <a:pt x="22" y="27"/>
                  </a:cubicBezTo>
                  <a:cubicBezTo>
                    <a:pt x="23" y="27"/>
                    <a:pt x="23" y="30"/>
                    <a:pt x="22" y="31"/>
                  </a:cubicBezTo>
                  <a:cubicBezTo>
                    <a:pt x="22" y="31"/>
                    <a:pt x="23" y="32"/>
                    <a:pt x="23" y="33"/>
                  </a:cubicBezTo>
                  <a:cubicBezTo>
                    <a:pt x="23" y="33"/>
                    <a:pt x="20" y="34"/>
                    <a:pt x="19" y="34"/>
                  </a:cubicBezTo>
                  <a:cubicBezTo>
                    <a:pt x="19" y="35"/>
                    <a:pt x="17" y="36"/>
                    <a:pt x="17" y="37"/>
                  </a:cubicBezTo>
                  <a:cubicBezTo>
                    <a:pt x="17" y="38"/>
                    <a:pt x="14" y="38"/>
                    <a:pt x="13" y="39"/>
                  </a:cubicBezTo>
                  <a:cubicBezTo>
                    <a:pt x="14" y="38"/>
                    <a:pt x="14" y="38"/>
                    <a:pt x="14" y="37"/>
                  </a:cubicBezTo>
                  <a:cubicBezTo>
                    <a:pt x="15" y="36"/>
                    <a:pt x="14" y="35"/>
                    <a:pt x="14" y="34"/>
                  </a:cubicBezTo>
                  <a:cubicBezTo>
                    <a:pt x="13" y="34"/>
                    <a:pt x="13" y="29"/>
                    <a:pt x="12" y="28"/>
                  </a:cubicBezTo>
                  <a:cubicBezTo>
                    <a:pt x="12" y="27"/>
                    <a:pt x="10" y="25"/>
                    <a:pt x="10" y="25"/>
                  </a:cubicBezTo>
                  <a:cubicBezTo>
                    <a:pt x="9" y="25"/>
                    <a:pt x="10" y="24"/>
                    <a:pt x="10" y="23"/>
                  </a:cubicBezTo>
                  <a:cubicBezTo>
                    <a:pt x="10" y="22"/>
                    <a:pt x="8" y="22"/>
                    <a:pt x="7" y="23"/>
                  </a:cubicBezTo>
                  <a:cubicBezTo>
                    <a:pt x="7" y="23"/>
                    <a:pt x="6" y="28"/>
                    <a:pt x="6" y="29"/>
                  </a:cubicBezTo>
                  <a:cubicBezTo>
                    <a:pt x="6" y="30"/>
                    <a:pt x="7" y="32"/>
                    <a:pt x="7" y="32"/>
                  </a:cubicBezTo>
                  <a:cubicBezTo>
                    <a:pt x="8" y="32"/>
                    <a:pt x="8" y="35"/>
                    <a:pt x="7" y="35"/>
                  </a:cubicBezTo>
                  <a:cubicBezTo>
                    <a:pt x="6" y="35"/>
                    <a:pt x="5" y="38"/>
                    <a:pt x="6" y="39"/>
                  </a:cubicBezTo>
                  <a:cubicBezTo>
                    <a:pt x="6" y="40"/>
                    <a:pt x="5" y="41"/>
                    <a:pt x="5" y="42"/>
                  </a:cubicBezTo>
                  <a:cubicBezTo>
                    <a:pt x="4" y="42"/>
                    <a:pt x="8" y="42"/>
                    <a:pt x="10" y="42"/>
                  </a:cubicBezTo>
                  <a:cubicBezTo>
                    <a:pt x="11" y="42"/>
                    <a:pt x="13" y="42"/>
                    <a:pt x="12" y="42"/>
                  </a:cubicBezTo>
                  <a:cubicBezTo>
                    <a:pt x="12" y="43"/>
                    <a:pt x="9" y="43"/>
                    <a:pt x="9" y="44"/>
                  </a:cubicBezTo>
                  <a:cubicBezTo>
                    <a:pt x="8" y="45"/>
                    <a:pt x="6" y="46"/>
                    <a:pt x="6" y="47"/>
                  </a:cubicBezTo>
                  <a:cubicBezTo>
                    <a:pt x="5" y="47"/>
                    <a:pt x="6" y="48"/>
                    <a:pt x="7" y="48"/>
                  </a:cubicBezTo>
                  <a:cubicBezTo>
                    <a:pt x="8" y="48"/>
                    <a:pt x="9" y="51"/>
                    <a:pt x="10" y="52"/>
                  </a:cubicBezTo>
                  <a:cubicBezTo>
                    <a:pt x="10" y="53"/>
                    <a:pt x="10" y="54"/>
                    <a:pt x="10" y="55"/>
                  </a:cubicBezTo>
                  <a:cubicBezTo>
                    <a:pt x="10" y="55"/>
                    <a:pt x="5" y="54"/>
                    <a:pt x="4" y="55"/>
                  </a:cubicBezTo>
                  <a:cubicBezTo>
                    <a:pt x="2" y="55"/>
                    <a:pt x="0" y="59"/>
                    <a:pt x="0" y="60"/>
                  </a:cubicBezTo>
                  <a:cubicBezTo>
                    <a:pt x="0" y="61"/>
                    <a:pt x="0" y="65"/>
                    <a:pt x="0" y="66"/>
                  </a:cubicBezTo>
                  <a:cubicBezTo>
                    <a:pt x="1" y="67"/>
                    <a:pt x="4" y="67"/>
                    <a:pt x="5" y="68"/>
                  </a:cubicBezTo>
                  <a:cubicBezTo>
                    <a:pt x="5" y="68"/>
                    <a:pt x="9" y="68"/>
                    <a:pt x="9" y="68"/>
                  </a:cubicBezTo>
                  <a:cubicBezTo>
                    <a:pt x="10" y="69"/>
                    <a:pt x="12" y="65"/>
                    <a:pt x="13" y="63"/>
                  </a:cubicBezTo>
                  <a:cubicBezTo>
                    <a:pt x="13" y="62"/>
                    <a:pt x="16" y="59"/>
                    <a:pt x="17" y="58"/>
                  </a:cubicBezTo>
                  <a:cubicBezTo>
                    <a:pt x="18" y="56"/>
                    <a:pt x="21" y="57"/>
                    <a:pt x="22" y="56"/>
                  </a:cubicBezTo>
                  <a:cubicBezTo>
                    <a:pt x="23" y="55"/>
                    <a:pt x="23" y="59"/>
                    <a:pt x="23" y="61"/>
                  </a:cubicBezTo>
                  <a:cubicBezTo>
                    <a:pt x="24" y="62"/>
                    <a:pt x="27" y="62"/>
                    <a:pt x="27" y="61"/>
                  </a:cubicBezTo>
                  <a:cubicBezTo>
                    <a:pt x="26" y="59"/>
                    <a:pt x="27" y="58"/>
                    <a:pt x="27" y="59"/>
                  </a:cubicBezTo>
                  <a:cubicBezTo>
                    <a:pt x="27" y="59"/>
                    <a:pt x="31" y="61"/>
                    <a:pt x="31" y="62"/>
                  </a:cubicBezTo>
                  <a:cubicBezTo>
                    <a:pt x="32" y="63"/>
                    <a:pt x="32" y="65"/>
                    <a:pt x="31" y="65"/>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48"/>
            <p:cNvSpPr>
              <a:spLocks/>
            </p:cNvSpPr>
            <p:nvPr/>
          </p:nvSpPr>
          <p:spPr bwMode="auto">
            <a:xfrm>
              <a:off x="11071225" y="2973388"/>
              <a:ext cx="411162" cy="1081088"/>
            </a:xfrm>
            <a:custGeom>
              <a:avLst/>
              <a:gdLst>
                <a:gd name="T0" fmla="*/ 43 w 43"/>
                <a:gd name="T1" fmla="*/ 9 h 113"/>
                <a:gd name="T2" fmla="*/ 41 w 43"/>
                <a:gd name="T3" fmla="*/ 8 h 113"/>
                <a:gd name="T4" fmla="*/ 37 w 43"/>
                <a:gd name="T5" fmla="*/ 3 h 113"/>
                <a:gd name="T6" fmla="*/ 37 w 43"/>
                <a:gd name="T7" fmla="*/ 1 h 113"/>
                <a:gd name="T8" fmla="*/ 31 w 43"/>
                <a:gd name="T9" fmla="*/ 1 h 113"/>
                <a:gd name="T10" fmla="*/ 21 w 43"/>
                <a:gd name="T11" fmla="*/ 3 h 113"/>
                <a:gd name="T12" fmla="*/ 16 w 43"/>
                <a:gd name="T13" fmla="*/ 3 h 113"/>
                <a:gd name="T14" fmla="*/ 12 w 43"/>
                <a:gd name="T15" fmla="*/ 5 h 113"/>
                <a:gd name="T16" fmla="*/ 9 w 43"/>
                <a:gd name="T17" fmla="*/ 13 h 113"/>
                <a:gd name="T18" fmla="*/ 8 w 43"/>
                <a:gd name="T19" fmla="*/ 15 h 113"/>
                <a:gd name="T20" fmla="*/ 7 w 43"/>
                <a:gd name="T21" fmla="*/ 17 h 113"/>
                <a:gd name="T22" fmla="*/ 1 w 43"/>
                <a:gd name="T23" fmla="*/ 26 h 113"/>
                <a:gd name="T24" fmla="*/ 0 w 43"/>
                <a:gd name="T25" fmla="*/ 39 h 113"/>
                <a:gd name="T26" fmla="*/ 3 w 43"/>
                <a:gd name="T27" fmla="*/ 49 h 113"/>
                <a:gd name="T28" fmla="*/ 10 w 43"/>
                <a:gd name="T29" fmla="*/ 56 h 113"/>
                <a:gd name="T30" fmla="*/ 18 w 43"/>
                <a:gd name="T31" fmla="*/ 57 h 113"/>
                <a:gd name="T32" fmla="*/ 22 w 43"/>
                <a:gd name="T33" fmla="*/ 53 h 113"/>
                <a:gd name="T34" fmla="*/ 24 w 43"/>
                <a:gd name="T35" fmla="*/ 54 h 113"/>
                <a:gd name="T36" fmla="*/ 25 w 43"/>
                <a:gd name="T37" fmla="*/ 54 h 113"/>
                <a:gd name="T38" fmla="*/ 29 w 43"/>
                <a:gd name="T39" fmla="*/ 56 h 113"/>
                <a:gd name="T40" fmla="*/ 33 w 43"/>
                <a:gd name="T41" fmla="*/ 56 h 113"/>
                <a:gd name="T42" fmla="*/ 34 w 43"/>
                <a:gd name="T43" fmla="*/ 64 h 113"/>
                <a:gd name="T44" fmla="*/ 35 w 43"/>
                <a:gd name="T45" fmla="*/ 73 h 113"/>
                <a:gd name="T46" fmla="*/ 38 w 43"/>
                <a:gd name="T47" fmla="*/ 82 h 113"/>
                <a:gd name="T48" fmla="*/ 37 w 43"/>
                <a:gd name="T49" fmla="*/ 92 h 113"/>
                <a:gd name="T50" fmla="*/ 40 w 43"/>
                <a:gd name="T51" fmla="*/ 102 h 113"/>
                <a:gd name="T52" fmla="*/ 41 w 43"/>
                <a:gd name="T53" fmla="*/ 109 h 113"/>
                <a:gd name="T54" fmla="*/ 43 w 43"/>
                <a:gd name="T55" fmla="*/ 113 h 113"/>
                <a:gd name="T56" fmla="*/ 43 w 43"/>
                <a:gd name="T57" fmla="*/ 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113">
                  <a:moveTo>
                    <a:pt x="43" y="9"/>
                  </a:moveTo>
                  <a:cubicBezTo>
                    <a:pt x="42" y="8"/>
                    <a:pt x="42" y="8"/>
                    <a:pt x="41" y="8"/>
                  </a:cubicBezTo>
                  <a:cubicBezTo>
                    <a:pt x="39" y="7"/>
                    <a:pt x="38" y="4"/>
                    <a:pt x="37" y="3"/>
                  </a:cubicBezTo>
                  <a:cubicBezTo>
                    <a:pt x="37" y="3"/>
                    <a:pt x="37" y="2"/>
                    <a:pt x="37" y="1"/>
                  </a:cubicBezTo>
                  <a:cubicBezTo>
                    <a:pt x="37" y="1"/>
                    <a:pt x="32" y="0"/>
                    <a:pt x="31" y="1"/>
                  </a:cubicBezTo>
                  <a:cubicBezTo>
                    <a:pt x="30" y="1"/>
                    <a:pt x="22" y="2"/>
                    <a:pt x="21" y="3"/>
                  </a:cubicBezTo>
                  <a:cubicBezTo>
                    <a:pt x="19" y="4"/>
                    <a:pt x="16" y="3"/>
                    <a:pt x="16" y="3"/>
                  </a:cubicBezTo>
                  <a:cubicBezTo>
                    <a:pt x="15" y="3"/>
                    <a:pt x="13" y="5"/>
                    <a:pt x="12" y="5"/>
                  </a:cubicBezTo>
                  <a:cubicBezTo>
                    <a:pt x="11" y="6"/>
                    <a:pt x="10" y="9"/>
                    <a:pt x="9" y="13"/>
                  </a:cubicBezTo>
                  <a:cubicBezTo>
                    <a:pt x="9" y="13"/>
                    <a:pt x="9" y="13"/>
                    <a:pt x="8" y="15"/>
                  </a:cubicBezTo>
                  <a:cubicBezTo>
                    <a:pt x="7" y="17"/>
                    <a:pt x="7" y="17"/>
                    <a:pt x="7" y="17"/>
                  </a:cubicBezTo>
                  <a:cubicBezTo>
                    <a:pt x="5" y="19"/>
                    <a:pt x="2" y="25"/>
                    <a:pt x="1" y="26"/>
                  </a:cubicBezTo>
                  <a:cubicBezTo>
                    <a:pt x="1" y="27"/>
                    <a:pt x="0" y="36"/>
                    <a:pt x="0" y="39"/>
                  </a:cubicBezTo>
                  <a:cubicBezTo>
                    <a:pt x="0" y="41"/>
                    <a:pt x="3" y="48"/>
                    <a:pt x="3" y="49"/>
                  </a:cubicBezTo>
                  <a:cubicBezTo>
                    <a:pt x="4" y="51"/>
                    <a:pt x="8" y="55"/>
                    <a:pt x="10" y="56"/>
                  </a:cubicBezTo>
                  <a:cubicBezTo>
                    <a:pt x="11" y="56"/>
                    <a:pt x="16" y="57"/>
                    <a:pt x="18" y="57"/>
                  </a:cubicBezTo>
                  <a:cubicBezTo>
                    <a:pt x="19" y="57"/>
                    <a:pt x="21" y="55"/>
                    <a:pt x="22" y="53"/>
                  </a:cubicBezTo>
                  <a:cubicBezTo>
                    <a:pt x="22" y="53"/>
                    <a:pt x="22" y="53"/>
                    <a:pt x="24" y="54"/>
                  </a:cubicBezTo>
                  <a:cubicBezTo>
                    <a:pt x="25" y="54"/>
                    <a:pt x="25" y="54"/>
                    <a:pt x="25" y="54"/>
                  </a:cubicBezTo>
                  <a:cubicBezTo>
                    <a:pt x="25" y="55"/>
                    <a:pt x="28" y="56"/>
                    <a:pt x="29" y="56"/>
                  </a:cubicBezTo>
                  <a:cubicBezTo>
                    <a:pt x="30" y="57"/>
                    <a:pt x="32" y="56"/>
                    <a:pt x="33" y="56"/>
                  </a:cubicBezTo>
                  <a:cubicBezTo>
                    <a:pt x="34" y="56"/>
                    <a:pt x="34" y="62"/>
                    <a:pt x="34" y="64"/>
                  </a:cubicBezTo>
                  <a:cubicBezTo>
                    <a:pt x="33" y="66"/>
                    <a:pt x="35" y="72"/>
                    <a:pt x="35" y="73"/>
                  </a:cubicBezTo>
                  <a:cubicBezTo>
                    <a:pt x="36" y="75"/>
                    <a:pt x="38" y="80"/>
                    <a:pt x="38" y="82"/>
                  </a:cubicBezTo>
                  <a:cubicBezTo>
                    <a:pt x="38" y="84"/>
                    <a:pt x="37" y="90"/>
                    <a:pt x="37" y="92"/>
                  </a:cubicBezTo>
                  <a:cubicBezTo>
                    <a:pt x="37" y="94"/>
                    <a:pt x="39" y="100"/>
                    <a:pt x="40" y="102"/>
                  </a:cubicBezTo>
                  <a:cubicBezTo>
                    <a:pt x="41" y="104"/>
                    <a:pt x="41" y="108"/>
                    <a:pt x="41" y="109"/>
                  </a:cubicBezTo>
                  <a:cubicBezTo>
                    <a:pt x="41" y="109"/>
                    <a:pt x="42" y="111"/>
                    <a:pt x="43" y="113"/>
                  </a:cubicBezTo>
                  <a:lnTo>
                    <a:pt x="43" y="9"/>
                  </a:ln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49"/>
            <p:cNvSpPr>
              <a:spLocks/>
            </p:cNvSpPr>
            <p:nvPr/>
          </p:nvSpPr>
          <p:spPr bwMode="auto">
            <a:xfrm>
              <a:off x="10688638" y="4389438"/>
              <a:ext cx="28575" cy="28575"/>
            </a:xfrm>
            <a:custGeom>
              <a:avLst/>
              <a:gdLst>
                <a:gd name="T0" fmla="*/ 0 w 3"/>
                <a:gd name="T1" fmla="*/ 3 h 3"/>
                <a:gd name="T2" fmla="*/ 2 w 3"/>
                <a:gd name="T3" fmla="*/ 3 h 3"/>
                <a:gd name="T4" fmla="*/ 0 w 3"/>
                <a:gd name="T5" fmla="*/ 3 h 3"/>
              </a:gdLst>
              <a:ahLst/>
              <a:cxnLst>
                <a:cxn ang="0">
                  <a:pos x="T0" y="T1"/>
                </a:cxn>
                <a:cxn ang="0">
                  <a:pos x="T2" y="T3"/>
                </a:cxn>
                <a:cxn ang="0">
                  <a:pos x="T4" y="T5"/>
                </a:cxn>
              </a:cxnLst>
              <a:rect l="0" t="0" r="r" b="b"/>
              <a:pathLst>
                <a:path w="3" h="3">
                  <a:moveTo>
                    <a:pt x="0" y="3"/>
                  </a:moveTo>
                  <a:cubicBezTo>
                    <a:pt x="1" y="3"/>
                    <a:pt x="2" y="3"/>
                    <a:pt x="2" y="3"/>
                  </a:cubicBezTo>
                  <a:cubicBezTo>
                    <a:pt x="3" y="0"/>
                    <a:pt x="0" y="1"/>
                    <a:pt x="0" y="3"/>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50"/>
            <p:cNvSpPr>
              <a:spLocks/>
            </p:cNvSpPr>
            <p:nvPr/>
          </p:nvSpPr>
          <p:spPr bwMode="auto">
            <a:xfrm>
              <a:off x="10612438" y="1951038"/>
              <a:ext cx="649287" cy="592138"/>
            </a:xfrm>
            <a:custGeom>
              <a:avLst/>
              <a:gdLst>
                <a:gd name="T0" fmla="*/ 53 w 68"/>
                <a:gd name="T1" fmla="*/ 36 h 62"/>
                <a:gd name="T2" fmla="*/ 56 w 68"/>
                <a:gd name="T3" fmla="*/ 35 h 62"/>
                <a:gd name="T4" fmla="*/ 56 w 68"/>
                <a:gd name="T5" fmla="*/ 34 h 62"/>
                <a:gd name="T6" fmla="*/ 56 w 68"/>
                <a:gd name="T7" fmla="*/ 32 h 62"/>
                <a:gd name="T8" fmla="*/ 59 w 68"/>
                <a:gd name="T9" fmla="*/ 26 h 62"/>
                <a:gd name="T10" fmla="*/ 61 w 68"/>
                <a:gd name="T11" fmla="*/ 21 h 62"/>
                <a:gd name="T12" fmla="*/ 60 w 68"/>
                <a:gd name="T13" fmla="*/ 18 h 62"/>
                <a:gd name="T14" fmla="*/ 61 w 68"/>
                <a:gd name="T15" fmla="*/ 17 h 62"/>
                <a:gd name="T16" fmla="*/ 61 w 68"/>
                <a:gd name="T17" fmla="*/ 13 h 62"/>
                <a:gd name="T18" fmla="*/ 64 w 68"/>
                <a:gd name="T19" fmla="*/ 11 h 62"/>
                <a:gd name="T20" fmla="*/ 67 w 68"/>
                <a:gd name="T21" fmla="*/ 10 h 62"/>
                <a:gd name="T22" fmla="*/ 68 w 68"/>
                <a:gd name="T23" fmla="*/ 7 h 62"/>
                <a:gd name="T24" fmla="*/ 64 w 68"/>
                <a:gd name="T25" fmla="*/ 6 h 62"/>
                <a:gd name="T26" fmla="*/ 59 w 68"/>
                <a:gd name="T27" fmla="*/ 6 h 62"/>
                <a:gd name="T28" fmla="*/ 60 w 68"/>
                <a:gd name="T29" fmla="*/ 3 h 62"/>
                <a:gd name="T30" fmla="*/ 59 w 68"/>
                <a:gd name="T31" fmla="*/ 1 h 62"/>
                <a:gd name="T32" fmla="*/ 52 w 68"/>
                <a:gd name="T33" fmla="*/ 0 h 62"/>
                <a:gd name="T34" fmla="*/ 49 w 68"/>
                <a:gd name="T35" fmla="*/ 0 h 62"/>
                <a:gd name="T36" fmla="*/ 42 w 68"/>
                <a:gd name="T37" fmla="*/ 1 h 62"/>
                <a:gd name="T38" fmla="*/ 33 w 68"/>
                <a:gd name="T39" fmla="*/ 1 h 62"/>
                <a:gd name="T40" fmla="*/ 31 w 68"/>
                <a:gd name="T41" fmla="*/ 5 h 62"/>
                <a:gd name="T42" fmla="*/ 24 w 68"/>
                <a:gd name="T43" fmla="*/ 5 h 62"/>
                <a:gd name="T44" fmla="*/ 11 w 68"/>
                <a:gd name="T45" fmla="*/ 9 h 62"/>
                <a:gd name="T46" fmla="*/ 8 w 68"/>
                <a:gd name="T47" fmla="*/ 13 h 62"/>
                <a:gd name="T48" fmla="*/ 5 w 68"/>
                <a:gd name="T49" fmla="*/ 16 h 62"/>
                <a:gd name="T50" fmla="*/ 0 w 68"/>
                <a:gd name="T51" fmla="*/ 17 h 62"/>
                <a:gd name="T52" fmla="*/ 1 w 68"/>
                <a:gd name="T53" fmla="*/ 19 h 62"/>
                <a:gd name="T54" fmla="*/ 3 w 68"/>
                <a:gd name="T55" fmla="*/ 19 h 62"/>
                <a:gd name="T56" fmla="*/ 7 w 68"/>
                <a:gd name="T57" fmla="*/ 20 h 62"/>
                <a:gd name="T58" fmla="*/ 4 w 68"/>
                <a:gd name="T59" fmla="*/ 21 h 62"/>
                <a:gd name="T60" fmla="*/ 4 w 68"/>
                <a:gd name="T61" fmla="*/ 24 h 62"/>
                <a:gd name="T62" fmla="*/ 8 w 68"/>
                <a:gd name="T63" fmla="*/ 24 h 62"/>
                <a:gd name="T64" fmla="*/ 13 w 68"/>
                <a:gd name="T65" fmla="*/ 25 h 62"/>
                <a:gd name="T66" fmla="*/ 16 w 68"/>
                <a:gd name="T67" fmla="*/ 29 h 62"/>
                <a:gd name="T68" fmla="*/ 16 w 68"/>
                <a:gd name="T69" fmla="*/ 33 h 62"/>
                <a:gd name="T70" fmla="*/ 19 w 68"/>
                <a:gd name="T71" fmla="*/ 35 h 62"/>
                <a:gd name="T72" fmla="*/ 19 w 68"/>
                <a:gd name="T73" fmla="*/ 36 h 62"/>
                <a:gd name="T74" fmla="*/ 19 w 68"/>
                <a:gd name="T75" fmla="*/ 39 h 62"/>
                <a:gd name="T76" fmla="*/ 19 w 68"/>
                <a:gd name="T77" fmla="*/ 42 h 62"/>
                <a:gd name="T78" fmla="*/ 18 w 68"/>
                <a:gd name="T79" fmla="*/ 45 h 62"/>
                <a:gd name="T80" fmla="*/ 21 w 68"/>
                <a:gd name="T81" fmla="*/ 55 h 62"/>
                <a:gd name="T82" fmla="*/ 23 w 68"/>
                <a:gd name="T83" fmla="*/ 60 h 62"/>
                <a:gd name="T84" fmla="*/ 27 w 68"/>
                <a:gd name="T85" fmla="*/ 62 h 62"/>
                <a:gd name="T86" fmla="*/ 29 w 68"/>
                <a:gd name="T87" fmla="*/ 61 h 62"/>
                <a:gd name="T88" fmla="*/ 31 w 68"/>
                <a:gd name="T89" fmla="*/ 57 h 62"/>
                <a:gd name="T90" fmla="*/ 34 w 68"/>
                <a:gd name="T91" fmla="*/ 49 h 62"/>
                <a:gd name="T92" fmla="*/ 38 w 68"/>
                <a:gd name="T93" fmla="*/ 49 h 62"/>
                <a:gd name="T94" fmla="*/ 41 w 68"/>
                <a:gd name="T95" fmla="*/ 46 h 62"/>
                <a:gd name="T96" fmla="*/ 46 w 68"/>
                <a:gd name="T97" fmla="*/ 43 h 62"/>
                <a:gd name="T98" fmla="*/ 50 w 68"/>
                <a:gd name="T99" fmla="*/ 38 h 62"/>
                <a:gd name="T100" fmla="*/ 49 w 68"/>
                <a:gd name="T101" fmla="*/ 37 h 62"/>
                <a:gd name="T102" fmla="*/ 48 w 68"/>
                <a:gd name="T103" fmla="*/ 35 h 62"/>
                <a:gd name="T104" fmla="*/ 53 w 68"/>
                <a:gd name="T105" fmla="*/ 3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 h="62">
                  <a:moveTo>
                    <a:pt x="53" y="36"/>
                  </a:moveTo>
                  <a:cubicBezTo>
                    <a:pt x="54" y="37"/>
                    <a:pt x="56" y="35"/>
                    <a:pt x="56" y="35"/>
                  </a:cubicBezTo>
                  <a:cubicBezTo>
                    <a:pt x="55" y="34"/>
                    <a:pt x="55" y="34"/>
                    <a:pt x="56" y="34"/>
                  </a:cubicBezTo>
                  <a:cubicBezTo>
                    <a:pt x="56" y="35"/>
                    <a:pt x="56" y="32"/>
                    <a:pt x="56" y="32"/>
                  </a:cubicBezTo>
                  <a:cubicBezTo>
                    <a:pt x="56" y="31"/>
                    <a:pt x="59" y="29"/>
                    <a:pt x="59" y="26"/>
                  </a:cubicBezTo>
                  <a:cubicBezTo>
                    <a:pt x="58" y="23"/>
                    <a:pt x="60" y="21"/>
                    <a:pt x="61" y="21"/>
                  </a:cubicBezTo>
                  <a:cubicBezTo>
                    <a:pt x="62" y="21"/>
                    <a:pt x="61" y="18"/>
                    <a:pt x="60" y="18"/>
                  </a:cubicBezTo>
                  <a:cubicBezTo>
                    <a:pt x="59" y="17"/>
                    <a:pt x="60" y="17"/>
                    <a:pt x="61" y="17"/>
                  </a:cubicBezTo>
                  <a:cubicBezTo>
                    <a:pt x="61" y="16"/>
                    <a:pt x="62" y="14"/>
                    <a:pt x="61" y="13"/>
                  </a:cubicBezTo>
                  <a:cubicBezTo>
                    <a:pt x="61" y="13"/>
                    <a:pt x="63" y="12"/>
                    <a:pt x="64" y="11"/>
                  </a:cubicBezTo>
                  <a:cubicBezTo>
                    <a:pt x="64" y="11"/>
                    <a:pt x="66" y="10"/>
                    <a:pt x="67" y="10"/>
                  </a:cubicBezTo>
                  <a:cubicBezTo>
                    <a:pt x="68" y="9"/>
                    <a:pt x="68" y="7"/>
                    <a:pt x="68" y="7"/>
                  </a:cubicBezTo>
                  <a:cubicBezTo>
                    <a:pt x="67" y="7"/>
                    <a:pt x="64" y="7"/>
                    <a:pt x="64" y="6"/>
                  </a:cubicBezTo>
                  <a:cubicBezTo>
                    <a:pt x="63" y="6"/>
                    <a:pt x="60" y="6"/>
                    <a:pt x="59" y="6"/>
                  </a:cubicBezTo>
                  <a:cubicBezTo>
                    <a:pt x="58" y="6"/>
                    <a:pt x="58" y="3"/>
                    <a:pt x="60" y="3"/>
                  </a:cubicBezTo>
                  <a:cubicBezTo>
                    <a:pt x="61" y="3"/>
                    <a:pt x="60" y="1"/>
                    <a:pt x="59" y="1"/>
                  </a:cubicBezTo>
                  <a:cubicBezTo>
                    <a:pt x="57" y="1"/>
                    <a:pt x="53" y="0"/>
                    <a:pt x="52" y="0"/>
                  </a:cubicBezTo>
                  <a:cubicBezTo>
                    <a:pt x="51" y="1"/>
                    <a:pt x="50" y="0"/>
                    <a:pt x="49" y="0"/>
                  </a:cubicBezTo>
                  <a:cubicBezTo>
                    <a:pt x="48" y="0"/>
                    <a:pt x="44" y="1"/>
                    <a:pt x="42" y="1"/>
                  </a:cubicBezTo>
                  <a:cubicBezTo>
                    <a:pt x="39" y="1"/>
                    <a:pt x="34" y="1"/>
                    <a:pt x="33" y="1"/>
                  </a:cubicBezTo>
                  <a:cubicBezTo>
                    <a:pt x="32" y="2"/>
                    <a:pt x="31" y="4"/>
                    <a:pt x="31" y="5"/>
                  </a:cubicBezTo>
                  <a:cubicBezTo>
                    <a:pt x="31" y="5"/>
                    <a:pt x="26" y="5"/>
                    <a:pt x="24" y="5"/>
                  </a:cubicBezTo>
                  <a:cubicBezTo>
                    <a:pt x="23" y="6"/>
                    <a:pt x="14" y="7"/>
                    <a:pt x="11" y="9"/>
                  </a:cubicBezTo>
                  <a:cubicBezTo>
                    <a:pt x="9" y="10"/>
                    <a:pt x="7" y="13"/>
                    <a:pt x="8" y="13"/>
                  </a:cubicBezTo>
                  <a:cubicBezTo>
                    <a:pt x="9" y="13"/>
                    <a:pt x="7" y="15"/>
                    <a:pt x="5" y="16"/>
                  </a:cubicBezTo>
                  <a:cubicBezTo>
                    <a:pt x="4" y="16"/>
                    <a:pt x="1" y="16"/>
                    <a:pt x="0" y="17"/>
                  </a:cubicBezTo>
                  <a:cubicBezTo>
                    <a:pt x="0" y="18"/>
                    <a:pt x="1" y="18"/>
                    <a:pt x="1" y="19"/>
                  </a:cubicBezTo>
                  <a:cubicBezTo>
                    <a:pt x="2" y="19"/>
                    <a:pt x="3" y="18"/>
                    <a:pt x="3" y="19"/>
                  </a:cubicBezTo>
                  <a:cubicBezTo>
                    <a:pt x="4" y="19"/>
                    <a:pt x="7" y="19"/>
                    <a:pt x="7" y="20"/>
                  </a:cubicBezTo>
                  <a:cubicBezTo>
                    <a:pt x="8" y="20"/>
                    <a:pt x="5" y="20"/>
                    <a:pt x="4" y="21"/>
                  </a:cubicBezTo>
                  <a:cubicBezTo>
                    <a:pt x="2" y="21"/>
                    <a:pt x="3" y="23"/>
                    <a:pt x="4" y="24"/>
                  </a:cubicBezTo>
                  <a:cubicBezTo>
                    <a:pt x="5" y="24"/>
                    <a:pt x="8" y="24"/>
                    <a:pt x="8" y="24"/>
                  </a:cubicBezTo>
                  <a:cubicBezTo>
                    <a:pt x="8" y="24"/>
                    <a:pt x="12" y="25"/>
                    <a:pt x="13" y="25"/>
                  </a:cubicBezTo>
                  <a:cubicBezTo>
                    <a:pt x="14" y="25"/>
                    <a:pt x="15" y="28"/>
                    <a:pt x="16" y="29"/>
                  </a:cubicBezTo>
                  <a:cubicBezTo>
                    <a:pt x="16" y="30"/>
                    <a:pt x="16" y="33"/>
                    <a:pt x="16" y="33"/>
                  </a:cubicBezTo>
                  <a:cubicBezTo>
                    <a:pt x="16" y="34"/>
                    <a:pt x="19" y="35"/>
                    <a:pt x="19" y="35"/>
                  </a:cubicBezTo>
                  <a:cubicBezTo>
                    <a:pt x="20" y="35"/>
                    <a:pt x="20" y="36"/>
                    <a:pt x="19" y="36"/>
                  </a:cubicBezTo>
                  <a:cubicBezTo>
                    <a:pt x="17" y="36"/>
                    <a:pt x="18" y="39"/>
                    <a:pt x="19" y="39"/>
                  </a:cubicBezTo>
                  <a:cubicBezTo>
                    <a:pt x="21" y="40"/>
                    <a:pt x="20" y="42"/>
                    <a:pt x="19" y="42"/>
                  </a:cubicBezTo>
                  <a:cubicBezTo>
                    <a:pt x="18" y="43"/>
                    <a:pt x="19" y="45"/>
                    <a:pt x="18" y="45"/>
                  </a:cubicBezTo>
                  <a:cubicBezTo>
                    <a:pt x="17" y="46"/>
                    <a:pt x="21" y="52"/>
                    <a:pt x="21" y="55"/>
                  </a:cubicBezTo>
                  <a:cubicBezTo>
                    <a:pt x="21" y="58"/>
                    <a:pt x="23" y="60"/>
                    <a:pt x="23" y="60"/>
                  </a:cubicBezTo>
                  <a:cubicBezTo>
                    <a:pt x="24" y="60"/>
                    <a:pt x="26" y="61"/>
                    <a:pt x="27" y="62"/>
                  </a:cubicBezTo>
                  <a:cubicBezTo>
                    <a:pt x="27" y="62"/>
                    <a:pt x="28" y="61"/>
                    <a:pt x="29" y="61"/>
                  </a:cubicBezTo>
                  <a:cubicBezTo>
                    <a:pt x="29" y="60"/>
                    <a:pt x="30" y="59"/>
                    <a:pt x="31" y="57"/>
                  </a:cubicBezTo>
                  <a:cubicBezTo>
                    <a:pt x="32" y="56"/>
                    <a:pt x="34" y="50"/>
                    <a:pt x="34" y="49"/>
                  </a:cubicBezTo>
                  <a:cubicBezTo>
                    <a:pt x="34" y="49"/>
                    <a:pt x="37" y="49"/>
                    <a:pt x="38" y="49"/>
                  </a:cubicBezTo>
                  <a:cubicBezTo>
                    <a:pt x="38" y="48"/>
                    <a:pt x="40" y="47"/>
                    <a:pt x="41" y="46"/>
                  </a:cubicBezTo>
                  <a:cubicBezTo>
                    <a:pt x="41" y="46"/>
                    <a:pt x="45" y="44"/>
                    <a:pt x="46" y="43"/>
                  </a:cubicBezTo>
                  <a:cubicBezTo>
                    <a:pt x="47" y="43"/>
                    <a:pt x="49" y="39"/>
                    <a:pt x="50" y="38"/>
                  </a:cubicBezTo>
                  <a:cubicBezTo>
                    <a:pt x="51" y="38"/>
                    <a:pt x="50" y="38"/>
                    <a:pt x="49" y="37"/>
                  </a:cubicBezTo>
                  <a:cubicBezTo>
                    <a:pt x="48" y="37"/>
                    <a:pt x="48" y="36"/>
                    <a:pt x="48" y="35"/>
                  </a:cubicBezTo>
                  <a:cubicBezTo>
                    <a:pt x="49" y="35"/>
                    <a:pt x="52" y="36"/>
                    <a:pt x="53" y="36"/>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51"/>
            <p:cNvSpPr>
              <a:spLocks/>
            </p:cNvSpPr>
            <p:nvPr/>
          </p:nvSpPr>
          <p:spPr bwMode="auto">
            <a:xfrm>
              <a:off x="11377613" y="2036763"/>
              <a:ext cx="104775" cy="142875"/>
            </a:xfrm>
            <a:custGeom>
              <a:avLst/>
              <a:gdLst>
                <a:gd name="T0" fmla="*/ 9 w 11"/>
                <a:gd name="T1" fmla="*/ 0 h 15"/>
                <a:gd name="T2" fmla="*/ 5 w 11"/>
                <a:gd name="T3" fmla="*/ 2 h 15"/>
                <a:gd name="T4" fmla="*/ 2 w 11"/>
                <a:gd name="T5" fmla="*/ 2 h 15"/>
                <a:gd name="T6" fmla="*/ 1 w 11"/>
                <a:gd name="T7" fmla="*/ 6 h 15"/>
                <a:gd name="T8" fmla="*/ 2 w 11"/>
                <a:gd name="T9" fmla="*/ 9 h 15"/>
                <a:gd name="T10" fmla="*/ 6 w 11"/>
                <a:gd name="T11" fmla="*/ 8 h 15"/>
                <a:gd name="T12" fmla="*/ 6 w 11"/>
                <a:gd name="T13" fmla="*/ 11 h 15"/>
                <a:gd name="T14" fmla="*/ 7 w 11"/>
                <a:gd name="T15" fmla="*/ 13 h 15"/>
                <a:gd name="T16" fmla="*/ 10 w 11"/>
                <a:gd name="T17" fmla="*/ 15 h 15"/>
                <a:gd name="T18" fmla="*/ 11 w 11"/>
                <a:gd name="T19" fmla="*/ 14 h 15"/>
                <a:gd name="T20" fmla="*/ 11 w 11"/>
                <a:gd name="T21" fmla="*/ 4 h 15"/>
                <a:gd name="T22" fmla="*/ 11 w 11"/>
                <a:gd name="T23" fmla="*/ 4 h 15"/>
                <a:gd name="T24" fmla="*/ 9 w 11"/>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5">
                  <a:moveTo>
                    <a:pt x="9" y="0"/>
                  </a:moveTo>
                  <a:cubicBezTo>
                    <a:pt x="8" y="0"/>
                    <a:pt x="5" y="1"/>
                    <a:pt x="5" y="2"/>
                  </a:cubicBezTo>
                  <a:cubicBezTo>
                    <a:pt x="6" y="3"/>
                    <a:pt x="4" y="1"/>
                    <a:pt x="2" y="2"/>
                  </a:cubicBezTo>
                  <a:cubicBezTo>
                    <a:pt x="0" y="3"/>
                    <a:pt x="0" y="5"/>
                    <a:pt x="1" y="6"/>
                  </a:cubicBezTo>
                  <a:cubicBezTo>
                    <a:pt x="1" y="6"/>
                    <a:pt x="2" y="8"/>
                    <a:pt x="2" y="9"/>
                  </a:cubicBezTo>
                  <a:cubicBezTo>
                    <a:pt x="2" y="9"/>
                    <a:pt x="5" y="9"/>
                    <a:pt x="6" y="8"/>
                  </a:cubicBezTo>
                  <a:cubicBezTo>
                    <a:pt x="7" y="7"/>
                    <a:pt x="6" y="10"/>
                    <a:pt x="6" y="11"/>
                  </a:cubicBezTo>
                  <a:cubicBezTo>
                    <a:pt x="5" y="12"/>
                    <a:pt x="6" y="13"/>
                    <a:pt x="7" y="13"/>
                  </a:cubicBezTo>
                  <a:cubicBezTo>
                    <a:pt x="8" y="13"/>
                    <a:pt x="9" y="15"/>
                    <a:pt x="10" y="15"/>
                  </a:cubicBezTo>
                  <a:cubicBezTo>
                    <a:pt x="10" y="15"/>
                    <a:pt x="11" y="15"/>
                    <a:pt x="11" y="14"/>
                  </a:cubicBezTo>
                  <a:cubicBezTo>
                    <a:pt x="11" y="4"/>
                    <a:pt x="11" y="4"/>
                    <a:pt x="11" y="4"/>
                  </a:cubicBezTo>
                  <a:cubicBezTo>
                    <a:pt x="11" y="4"/>
                    <a:pt x="11" y="4"/>
                    <a:pt x="11" y="4"/>
                  </a:cubicBezTo>
                  <a:cubicBezTo>
                    <a:pt x="10" y="4"/>
                    <a:pt x="10" y="1"/>
                    <a:pt x="9" y="0"/>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52"/>
            <p:cNvSpPr>
              <a:spLocks/>
            </p:cNvSpPr>
            <p:nvPr/>
          </p:nvSpPr>
          <p:spPr bwMode="auto">
            <a:xfrm>
              <a:off x="11156950" y="2630488"/>
              <a:ext cx="47625" cy="57150"/>
            </a:xfrm>
            <a:custGeom>
              <a:avLst/>
              <a:gdLst>
                <a:gd name="T0" fmla="*/ 4 w 5"/>
                <a:gd name="T1" fmla="*/ 6 h 6"/>
                <a:gd name="T2" fmla="*/ 5 w 5"/>
                <a:gd name="T3" fmla="*/ 4 h 6"/>
                <a:gd name="T4" fmla="*/ 3 w 5"/>
                <a:gd name="T5" fmla="*/ 0 h 6"/>
                <a:gd name="T6" fmla="*/ 1 w 5"/>
                <a:gd name="T7" fmla="*/ 2 h 6"/>
                <a:gd name="T8" fmla="*/ 0 w 5"/>
                <a:gd name="T9" fmla="*/ 5 h 6"/>
                <a:gd name="T10" fmla="*/ 4 w 5"/>
                <a:gd name="T11" fmla="*/ 6 h 6"/>
              </a:gdLst>
              <a:ahLst/>
              <a:cxnLst>
                <a:cxn ang="0">
                  <a:pos x="T0" y="T1"/>
                </a:cxn>
                <a:cxn ang="0">
                  <a:pos x="T2" y="T3"/>
                </a:cxn>
                <a:cxn ang="0">
                  <a:pos x="T4" y="T5"/>
                </a:cxn>
                <a:cxn ang="0">
                  <a:pos x="T6" y="T7"/>
                </a:cxn>
                <a:cxn ang="0">
                  <a:pos x="T8" y="T9"/>
                </a:cxn>
                <a:cxn ang="0">
                  <a:pos x="T10" y="T11"/>
                </a:cxn>
              </a:cxnLst>
              <a:rect l="0" t="0" r="r" b="b"/>
              <a:pathLst>
                <a:path w="5" h="6">
                  <a:moveTo>
                    <a:pt x="4" y="6"/>
                  </a:moveTo>
                  <a:cubicBezTo>
                    <a:pt x="5" y="6"/>
                    <a:pt x="5" y="5"/>
                    <a:pt x="5" y="4"/>
                  </a:cubicBezTo>
                  <a:cubicBezTo>
                    <a:pt x="5" y="4"/>
                    <a:pt x="4" y="0"/>
                    <a:pt x="3" y="0"/>
                  </a:cubicBezTo>
                  <a:cubicBezTo>
                    <a:pt x="3" y="0"/>
                    <a:pt x="2" y="3"/>
                    <a:pt x="1" y="2"/>
                  </a:cubicBezTo>
                  <a:cubicBezTo>
                    <a:pt x="1" y="2"/>
                    <a:pt x="0" y="4"/>
                    <a:pt x="0" y="5"/>
                  </a:cubicBezTo>
                  <a:cubicBezTo>
                    <a:pt x="1" y="6"/>
                    <a:pt x="3" y="6"/>
                    <a:pt x="4" y="6"/>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53"/>
            <p:cNvSpPr>
              <a:spLocks/>
            </p:cNvSpPr>
            <p:nvPr/>
          </p:nvSpPr>
          <p:spPr bwMode="auto">
            <a:xfrm>
              <a:off x="11128375" y="2371725"/>
              <a:ext cx="114300" cy="85725"/>
            </a:xfrm>
            <a:custGeom>
              <a:avLst/>
              <a:gdLst>
                <a:gd name="T0" fmla="*/ 3 w 12"/>
                <a:gd name="T1" fmla="*/ 8 h 9"/>
                <a:gd name="T2" fmla="*/ 6 w 12"/>
                <a:gd name="T3" fmla="*/ 9 h 9"/>
                <a:gd name="T4" fmla="*/ 10 w 12"/>
                <a:gd name="T5" fmla="*/ 8 h 9"/>
                <a:gd name="T6" fmla="*/ 11 w 12"/>
                <a:gd name="T7" fmla="*/ 3 h 9"/>
                <a:gd name="T8" fmla="*/ 6 w 12"/>
                <a:gd name="T9" fmla="*/ 2 h 9"/>
                <a:gd name="T10" fmla="*/ 2 w 12"/>
                <a:gd name="T11" fmla="*/ 1 h 9"/>
                <a:gd name="T12" fmla="*/ 0 w 12"/>
                <a:gd name="T13" fmla="*/ 3 h 9"/>
                <a:gd name="T14" fmla="*/ 1 w 12"/>
                <a:gd name="T15" fmla="*/ 4 h 9"/>
                <a:gd name="T16" fmla="*/ 1 w 12"/>
                <a:gd name="T17" fmla="*/ 6 h 9"/>
                <a:gd name="T18" fmla="*/ 3 w 12"/>
                <a:gd name="T19"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9">
                  <a:moveTo>
                    <a:pt x="3" y="8"/>
                  </a:moveTo>
                  <a:cubicBezTo>
                    <a:pt x="4" y="9"/>
                    <a:pt x="5" y="9"/>
                    <a:pt x="6" y="9"/>
                  </a:cubicBezTo>
                  <a:cubicBezTo>
                    <a:pt x="7" y="9"/>
                    <a:pt x="9" y="8"/>
                    <a:pt x="10" y="8"/>
                  </a:cubicBezTo>
                  <a:cubicBezTo>
                    <a:pt x="11" y="8"/>
                    <a:pt x="12" y="4"/>
                    <a:pt x="11" y="3"/>
                  </a:cubicBezTo>
                  <a:cubicBezTo>
                    <a:pt x="11" y="2"/>
                    <a:pt x="7" y="2"/>
                    <a:pt x="6" y="2"/>
                  </a:cubicBezTo>
                  <a:cubicBezTo>
                    <a:pt x="5" y="2"/>
                    <a:pt x="3" y="1"/>
                    <a:pt x="2" y="1"/>
                  </a:cubicBezTo>
                  <a:cubicBezTo>
                    <a:pt x="2" y="0"/>
                    <a:pt x="1" y="3"/>
                    <a:pt x="0" y="3"/>
                  </a:cubicBezTo>
                  <a:cubicBezTo>
                    <a:pt x="0" y="4"/>
                    <a:pt x="1" y="4"/>
                    <a:pt x="1" y="4"/>
                  </a:cubicBezTo>
                  <a:cubicBezTo>
                    <a:pt x="1" y="4"/>
                    <a:pt x="1" y="5"/>
                    <a:pt x="1" y="6"/>
                  </a:cubicBezTo>
                  <a:cubicBezTo>
                    <a:pt x="0" y="7"/>
                    <a:pt x="3" y="7"/>
                    <a:pt x="3" y="8"/>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54"/>
            <p:cNvSpPr>
              <a:spLocks/>
            </p:cNvSpPr>
            <p:nvPr/>
          </p:nvSpPr>
          <p:spPr bwMode="auto">
            <a:xfrm>
              <a:off x="10391775" y="2428875"/>
              <a:ext cx="77787" cy="47625"/>
            </a:xfrm>
            <a:custGeom>
              <a:avLst/>
              <a:gdLst>
                <a:gd name="T0" fmla="*/ 1 w 8"/>
                <a:gd name="T1" fmla="*/ 2 h 5"/>
                <a:gd name="T2" fmla="*/ 2 w 8"/>
                <a:gd name="T3" fmla="*/ 5 h 5"/>
                <a:gd name="T4" fmla="*/ 6 w 8"/>
                <a:gd name="T5" fmla="*/ 2 h 5"/>
                <a:gd name="T6" fmla="*/ 8 w 8"/>
                <a:gd name="T7" fmla="*/ 3 h 5"/>
                <a:gd name="T8" fmla="*/ 3 w 8"/>
                <a:gd name="T9" fmla="*/ 0 h 5"/>
                <a:gd name="T10" fmla="*/ 1 w 8"/>
                <a:gd name="T11" fmla="*/ 2 h 5"/>
              </a:gdLst>
              <a:ahLst/>
              <a:cxnLst>
                <a:cxn ang="0">
                  <a:pos x="T0" y="T1"/>
                </a:cxn>
                <a:cxn ang="0">
                  <a:pos x="T2" y="T3"/>
                </a:cxn>
                <a:cxn ang="0">
                  <a:pos x="T4" y="T5"/>
                </a:cxn>
                <a:cxn ang="0">
                  <a:pos x="T6" y="T7"/>
                </a:cxn>
                <a:cxn ang="0">
                  <a:pos x="T8" y="T9"/>
                </a:cxn>
                <a:cxn ang="0">
                  <a:pos x="T10" y="T11"/>
                </a:cxn>
              </a:cxnLst>
              <a:rect l="0" t="0" r="r" b="b"/>
              <a:pathLst>
                <a:path w="8" h="5">
                  <a:moveTo>
                    <a:pt x="1" y="2"/>
                  </a:moveTo>
                  <a:cubicBezTo>
                    <a:pt x="0" y="3"/>
                    <a:pt x="0" y="5"/>
                    <a:pt x="2" y="5"/>
                  </a:cubicBezTo>
                  <a:cubicBezTo>
                    <a:pt x="3" y="5"/>
                    <a:pt x="4" y="1"/>
                    <a:pt x="6" y="2"/>
                  </a:cubicBezTo>
                  <a:cubicBezTo>
                    <a:pt x="7" y="3"/>
                    <a:pt x="8" y="3"/>
                    <a:pt x="8" y="3"/>
                  </a:cubicBezTo>
                  <a:cubicBezTo>
                    <a:pt x="7" y="2"/>
                    <a:pt x="4" y="1"/>
                    <a:pt x="3" y="0"/>
                  </a:cubicBezTo>
                  <a:cubicBezTo>
                    <a:pt x="3" y="0"/>
                    <a:pt x="1" y="2"/>
                    <a:pt x="1" y="2"/>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55"/>
            <p:cNvSpPr>
              <a:spLocks/>
            </p:cNvSpPr>
            <p:nvPr/>
          </p:nvSpPr>
          <p:spPr bwMode="auto">
            <a:xfrm>
              <a:off x="10526713" y="3279775"/>
              <a:ext cx="28575" cy="19050"/>
            </a:xfrm>
            <a:custGeom>
              <a:avLst/>
              <a:gdLst>
                <a:gd name="T0" fmla="*/ 0 w 3"/>
                <a:gd name="T1" fmla="*/ 2 h 2"/>
                <a:gd name="T2" fmla="*/ 3 w 3"/>
                <a:gd name="T3" fmla="*/ 2 h 2"/>
                <a:gd name="T4" fmla="*/ 2 w 3"/>
                <a:gd name="T5" fmla="*/ 0 h 2"/>
                <a:gd name="T6" fmla="*/ 0 w 3"/>
                <a:gd name="T7" fmla="*/ 2 h 2"/>
              </a:gdLst>
              <a:ahLst/>
              <a:cxnLst>
                <a:cxn ang="0">
                  <a:pos x="T0" y="T1"/>
                </a:cxn>
                <a:cxn ang="0">
                  <a:pos x="T2" y="T3"/>
                </a:cxn>
                <a:cxn ang="0">
                  <a:pos x="T4" y="T5"/>
                </a:cxn>
                <a:cxn ang="0">
                  <a:pos x="T6" y="T7"/>
                </a:cxn>
              </a:cxnLst>
              <a:rect l="0" t="0" r="r" b="b"/>
              <a:pathLst>
                <a:path w="3" h="2">
                  <a:moveTo>
                    <a:pt x="0" y="2"/>
                  </a:moveTo>
                  <a:cubicBezTo>
                    <a:pt x="0" y="2"/>
                    <a:pt x="3" y="2"/>
                    <a:pt x="3" y="2"/>
                  </a:cubicBezTo>
                  <a:cubicBezTo>
                    <a:pt x="3" y="1"/>
                    <a:pt x="3" y="0"/>
                    <a:pt x="2" y="0"/>
                  </a:cubicBezTo>
                  <a:cubicBezTo>
                    <a:pt x="2" y="0"/>
                    <a:pt x="0" y="1"/>
                    <a:pt x="0" y="2"/>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56"/>
            <p:cNvSpPr>
              <a:spLocks/>
            </p:cNvSpPr>
            <p:nvPr/>
          </p:nvSpPr>
          <p:spPr bwMode="auto">
            <a:xfrm>
              <a:off x="10315575" y="3213100"/>
              <a:ext cx="192087" cy="85725"/>
            </a:xfrm>
            <a:custGeom>
              <a:avLst/>
              <a:gdLst>
                <a:gd name="T0" fmla="*/ 12 w 20"/>
                <a:gd name="T1" fmla="*/ 5 h 9"/>
                <a:gd name="T2" fmla="*/ 13 w 20"/>
                <a:gd name="T3" fmla="*/ 7 h 9"/>
                <a:gd name="T4" fmla="*/ 16 w 20"/>
                <a:gd name="T5" fmla="*/ 9 h 9"/>
                <a:gd name="T6" fmla="*/ 19 w 20"/>
                <a:gd name="T7" fmla="*/ 8 h 9"/>
                <a:gd name="T8" fmla="*/ 17 w 20"/>
                <a:gd name="T9" fmla="*/ 5 h 9"/>
                <a:gd name="T10" fmla="*/ 13 w 20"/>
                <a:gd name="T11" fmla="*/ 3 h 9"/>
                <a:gd name="T12" fmla="*/ 10 w 20"/>
                <a:gd name="T13" fmla="*/ 1 h 9"/>
                <a:gd name="T14" fmla="*/ 4 w 20"/>
                <a:gd name="T15" fmla="*/ 0 h 9"/>
                <a:gd name="T16" fmla="*/ 0 w 20"/>
                <a:gd name="T17" fmla="*/ 2 h 9"/>
                <a:gd name="T18" fmla="*/ 3 w 20"/>
                <a:gd name="T19" fmla="*/ 3 h 9"/>
                <a:gd name="T20" fmla="*/ 8 w 20"/>
                <a:gd name="T21" fmla="*/ 4 h 9"/>
                <a:gd name="T22" fmla="*/ 12 w 20"/>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9">
                  <a:moveTo>
                    <a:pt x="12" y="5"/>
                  </a:moveTo>
                  <a:cubicBezTo>
                    <a:pt x="13" y="5"/>
                    <a:pt x="12" y="7"/>
                    <a:pt x="13" y="7"/>
                  </a:cubicBezTo>
                  <a:cubicBezTo>
                    <a:pt x="13" y="8"/>
                    <a:pt x="16" y="8"/>
                    <a:pt x="16" y="9"/>
                  </a:cubicBezTo>
                  <a:cubicBezTo>
                    <a:pt x="17" y="9"/>
                    <a:pt x="18" y="8"/>
                    <a:pt x="19" y="8"/>
                  </a:cubicBezTo>
                  <a:cubicBezTo>
                    <a:pt x="20" y="8"/>
                    <a:pt x="19" y="5"/>
                    <a:pt x="17" y="5"/>
                  </a:cubicBezTo>
                  <a:cubicBezTo>
                    <a:pt x="15" y="5"/>
                    <a:pt x="14" y="3"/>
                    <a:pt x="13" y="3"/>
                  </a:cubicBezTo>
                  <a:cubicBezTo>
                    <a:pt x="13" y="3"/>
                    <a:pt x="11" y="1"/>
                    <a:pt x="10" y="1"/>
                  </a:cubicBezTo>
                  <a:cubicBezTo>
                    <a:pt x="10" y="0"/>
                    <a:pt x="5" y="0"/>
                    <a:pt x="4" y="0"/>
                  </a:cubicBezTo>
                  <a:cubicBezTo>
                    <a:pt x="2" y="0"/>
                    <a:pt x="0" y="2"/>
                    <a:pt x="0" y="2"/>
                  </a:cubicBezTo>
                  <a:cubicBezTo>
                    <a:pt x="0" y="3"/>
                    <a:pt x="2" y="3"/>
                    <a:pt x="3" y="3"/>
                  </a:cubicBezTo>
                  <a:cubicBezTo>
                    <a:pt x="4" y="2"/>
                    <a:pt x="8" y="3"/>
                    <a:pt x="8" y="4"/>
                  </a:cubicBezTo>
                  <a:cubicBezTo>
                    <a:pt x="9" y="5"/>
                    <a:pt x="11" y="5"/>
                    <a:pt x="12" y="5"/>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57"/>
            <p:cNvSpPr>
              <a:spLocks/>
            </p:cNvSpPr>
            <p:nvPr/>
          </p:nvSpPr>
          <p:spPr bwMode="auto">
            <a:xfrm>
              <a:off x="10382250" y="3289300"/>
              <a:ext cx="28575" cy="9525"/>
            </a:xfrm>
            <a:custGeom>
              <a:avLst/>
              <a:gdLst>
                <a:gd name="T0" fmla="*/ 0 w 3"/>
                <a:gd name="T1" fmla="*/ 1 h 1"/>
                <a:gd name="T2" fmla="*/ 3 w 3"/>
                <a:gd name="T3" fmla="*/ 1 h 1"/>
                <a:gd name="T4" fmla="*/ 3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0" y="1"/>
                    <a:pt x="2" y="1"/>
                    <a:pt x="3" y="1"/>
                  </a:cubicBezTo>
                  <a:cubicBezTo>
                    <a:pt x="3" y="1"/>
                    <a:pt x="3" y="1"/>
                    <a:pt x="3" y="0"/>
                  </a:cubicBezTo>
                  <a:cubicBezTo>
                    <a:pt x="2" y="0"/>
                    <a:pt x="0" y="0"/>
                    <a:pt x="0" y="1"/>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58"/>
            <p:cNvSpPr>
              <a:spLocks/>
            </p:cNvSpPr>
            <p:nvPr/>
          </p:nvSpPr>
          <p:spPr bwMode="auto">
            <a:xfrm>
              <a:off x="10382250" y="3184525"/>
              <a:ext cx="19050" cy="19050"/>
            </a:xfrm>
            <a:custGeom>
              <a:avLst/>
              <a:gdLst>
                <a:gd name="T0" fmla="*/ 2 w 2"/>
                <a:gd name="T1" fmla="*/ 0 h 2"/>
                <a:gd name="T2" fmla="*/ 0 w 2"/>
                <a:gd name="T3" fmla="*/ 1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1" y="0"/>
                    <a:pt x="0" y="0"/>
                    <a:pt x="0" y="1"/>
                  </a:cubicBezTo>
                  <a:cubicBezTo>
                    <a:pt x="0" y="1"/>
                    <a:pt x="1" y="2"/>
                    <a:pt x="1" y="2"/>
                  </a:cubicBezTo>
                  <a:cubicBezTo>
                    <a:pt x="2" y="2"/>
                    <a:pt x="2" y="0"/>
                    <a:pt x="2" y="0"/>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59"/>
            <p:cNvSpPr>
              <a:spLocks/>
            </p:cNvSpPr>
            <p:nvPr/>
          </p:nvSpPr>
          <p:spPr bwMode="auto">
            <a:xfrm>
              <a:off x="10420350" y="3175000"/>
              <a:ext cx="28575" cy="28575"/>
            </a:xfrm>
            <a:custGeom>
              <a:avLst/>
              <a:gdLst>
                <a:gd name="T0" fmla="*/ 3 w 3"/>
                <a:gd name="T1" fmla="*/ 1 h 3"/>
                <a:gd name="T2" fmla="*/ 1 w 3"/>
                <a:gd name="T3" fmla="*/ 0 h 3"/>
                <a:gd name="T4" fmla="*/ 1 w 3"/>
                <a:gd name="T5" fmla="*/ 2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1" y="0"/>
                    <a:pt x="1" y="0"/>
                  </a:cubicBezTo>
                  <a:cubicBezTo>
                    <a:pt x="1" y="0"/>
                    <a:pt x="0" y="1"/>
                    <a:pt x="1" y="2"/>
                  </a:cubicBezTo>
                  <a:cubicBezTo>
                    <a:pt x="1" y="3"/>
                    <a:pt x="3" y="2"/>
                    <a:pt x="3" y="1"/>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60"/>
            <p:cNvSpPr>
              <a:spLocks/>
            </p:cNvSpPr>
            <p:nvPr/>
          </p:nvSpPr>
          <p:spPr bwMode="auto">
            <a:xfrm>
              <a:off x="10448925" y="3203575"/>
              <a:ext cx="39687" cy="38100"/>
            </a:xfrm>
            <a:custGeom>
              <a:avLst/>
              <a:gdLst>
                <a:gd name="T0" fmla="*/ 3 w 4"/>
                <a:gd name="T1" fmla="*/ 4 h 4"/>
                <a:gd name="T2" fmla="*/ 4 w 4"/>
                <a:gd name="T3" fmla="*/ 2 h 4"/>
                <a:gd name="T4" fmla="*/ 1 w 4"/>
                <a:gd name="T5" fmla="*/ 0 h 4"/>
                <a:gd name="T6" fmla="*/ 0 w 4"/>
                <a:gd name="T7" fmla="*/ 2 h 4"/>
                <a:gd name="T8" fmla="*/ 1 w 4"/>
                <a:gd name="T9" fmla="*/ 3 h 4"/>
                <a:gd name="T10" fmla="*/ 3 w 4"/>
                <a:gd name="T11" fmla="*/ 4 h 4"/>
              </a:gdLst>
              <a:ahLst/>
              <a:cxnLst>
                <a:cxn ang="0">
                  <a:pos x="T0" y="T1"/>
                </a:cxn>
                <a:cxn ang="0">
                  <a:pos x="T2" y="T3"/>
                </a:cxn>
                <a:cxn ang="0">
                  <a:pos x="T4" y="T5"/>
                </a:cxn>
                <a:cxn ang="0">
                  <a:pos x="T6" y="T7"/>
                </a:cxn>
                <a:cxn ang="0">
                  <a:pos x="T8" y="T9"/>
                </a:cxn>
                <a:cxn ang="0">
                  <a:pos x="T10" y="T11"/>
                </a:cxn>
              </a:cxnLst>
              <a:rect l="0" t="0" r="r" b="b"/>
              <a:pathLst>
                <a:path w="4" h="4">
                  <a:moveTo>
                    <a:pt x="3" y="4"/>
                  </a:moveTo>
                  <a:cubicBezTo>
                    <a:pt x="4" y="3"/>
                    <a:pt x="4" y="2"/>
                    <a:pt x="4" y="2"/>
                  </a:cubicBezTo>
                  <a:cubicBezTo>
                    <a:pt x="3" y="2"/>
                    <a:pt x="2" y="0"/>
                    <a:pt x="1" y="0"/>
                  </a:cubicBezTo>
                  <a:cubicBezTo>
                    <a:pt x="1" y="0"/>
                    <a:pt x="0" y="1"/>
                    <a:pt x="0" y="2"/>
                  </a:cubicBezTo>
                  <a:cubicBezTo>
                    <a:pt x="0" y="2"/>
                    <a:pt x="1" y="3"/>
                    <a:pt x="1" y="3"/>
                  </a:cubicBezTo>
                  <a:cubicBezTo>
                    <a:pt x="1" y="2"/>
                    <a:pt x="2" y="4"/>
                    <a:pt x="3" y="4"/>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61"/>
            <p:cNvSpPr>
              <a:spLocks/>
            </p:cNvSpPr>
            <p:nvPr/>
          </p:nvSpPr>
          <p:spPr bwMode="auto">
            <a:xfrm>
              <a:off x="10526713" y="2160588"/>
              <a:ext cx="9525" cy="952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0" y="1"/>
                  </a:cubicBezTo>
                  <a:cubicBezTo>
                    <a:pt x="1" y="1"/>
                    <a:pt x="1" y="1"/>
                    <a:pt x="1" y="0"/>
                  </a:cubicBezTo>
                  <a:close/>
                </a:path>
              </a:pathLst>
            </a:custGeom>
            <a:solidFill>
              <a:srgbClr val="ADE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62"/>
            <p:cNvSpPr>
              <a:spLocks/>
            </p:cNvSpPr>
            <p:nvPr/>
          </p:nvSpPr>
          <p:spPr bwMode="auto">
            <a:xfrm>
              <a:off x="10698163" y="2678113"/>
              <a:ext cx="9525" cy="952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0" y="0"/>
                    <a:pt x="0" y="0"/>
                  </a:cubicBezTo>
                  <a:cubicBezTo>
                    <a:pt x="1" y="1"/>
                    <a:pt x="1" y="0"/>
                    <a:pt x="1" y="0"/>
                  </a:cubicBezTo>
                  <a:close/>
                </a:path>
              </a:pathLst>
            </a:custGeom>
            <a:solidFill>
              <a:srgbClr val="ADE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63"/>
            <p:cNvSpPr>
              <a:spLocks/>
            </p:cNvSpPr>
            <p:nvPr/>
          </p:nvSpPr>
          <p:spPr bwMode="auto">
            <a:xfrm>
              <a:off x="9436100" y="2151063"/>
              <a:ext cx="4016375" cy="2773363"/>
            </a:xfrm>
            <a:custGeom>
              <a:avLst/>
              <a:gdLst>
                <a:gd name="T0" fmla="*/ 62 w 420"/>
                <a:gd name="T1" fmla="*/ 270 h 290"/>
                <a:gd name="T2" fmla="*/ 19 w 420"/>
                <a:gd name="T3" fmla="*/ 253 h 290"/>
                <a:gd name="T4" fmla="*/ 50 w 420"/>
                <a:gd name="T5" fmla="*/ 131 h 290"/>
                <a:gd name="T6" fmla="*/ 52 w 420"/>
                <a:gd name="T7" fmla="*/ 131 h 290"/>
                <a:gd name="T8" fmla="*/ 53 w 420"/>
                <a:gd name="T9" fmla="*/ 133 h 290"/>
                <a:gd name="T10" fmla="*/ 21 w 420"/>
                <a:gd name="T11" fmla="*/ 252 h 290"/>
                <a:gd name="T12" fmla="*/ 259 w 420"/>
                <a:gd name="T13" fmla="*/ 174 h 290"/>
                <a:gd name="T14" fmla="*/ 416 w 420"/>
                <a:gd name="T15" fmla="*/ 1 h 290"/>
                <a:gd name="T16" fmla="*/ 419 w 420"/>
                <a:gd name="T17" fmla="*/ 0 h 290"/>
                <a:gd name="T18" fmla="*/ 419 w 420"/>
                <a:gd name="T19" fmla="*/ 3 h 290"/>
                <a:gd name="T20" fmla="*/ 261 w 420"/>
                <a:gd name="T21" fmla="*/ 177 h 290"/>
                <a:gd name="T22" fmla="*/ 62 w 420"/>
                <a:gd name="T23" fmla="*/ 27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0" h="290">
                  <a:moveTo>
                    <a:pt x="62" y="270"/>
                  </a:moveTo>
                  <a:cubicBezTo>
                    <a:pt x="43" y="270"/>
                    <a:pt x="28" y="265"/>
                    <a:pt x="19" y="253"/>
                  </a:cubicBezTo>
                  <a:cubicBezTo>
                    <a:pt x="0" y="230"/>
                    <a:pt x="12" y="184"/>
                    <a:pt x="50" y="131"/>
                  </a:cubicBezTo>
                  <a:cubicBezTo>
                    <a:pt x="51" y="131"/>
                    <a:pt x="52" y="131"/>
                    <a:pt x="52" y="131"/>
                  </a:cubicBezTo>
                  <a:cubicBezTo>
                    <a:pt x="53" y="132"/>
                    <a:pt x="53" y="133"/>
                    <a:pt x="53" y="133"/>
                  </a:cubicBezTo>
                  <a:cubicBezTo>
                    <a:pt x="15" y="185"/>
                    <a:pt x="3" y="229"/>
                    <a:pt x="21" y="252"/>
                  </a:cubicBezTo>
                  <a:cubicBezTo>
                    <a:pt x="52" y="290"/>
                    <a:pt x="159" y="255"/>
                    <a:pt x="259" y="174"/>
                  </a:cubicBezTo>
                  <a:cubicBezTo>
                    <a:pt x="338" y="110"/>
                    <a:pt x="388" y="45"/>
                    <a:pt x="416" y="1"/>
                  </a:cubicBezTo>
                  <a:cubicBezTo>
                    <a:pt x="417" y="0"/>
                    <a:pt x="418" y="0"/>
                    <a:pt x="419" y="0"/>
                  </a:cubicBezTo>
                  <a:cubicBezTo>
                    <a:pt x="419" y="1"/>
                    <a:pt x="420" y="2"/>
                    <a:pt x="419" y="3"/>
                  </a:cubicBezTo>
                  <a:cubicBezTo>
                    <a:pt x="391" y="47"/>
                    <a:pt x="341" y="113"/>
                    <a:pt x="261" y="177"/>
                  </a:cubicBezTo>
                  <a:cubicBezTo>
                    <a:pt x="188" y="235"/>
                    <a:pt x="111" y="270"/>
                    <a:pt x="62" y="270"/>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64"/>
            <p:cNvSpPr>
              <a:spLocks/>
            </p:cNvSpPr>
            <p:nvPr/>
          </p:nvSpPr>
          <p:spPr bwMode="auto">
            <a:xfrm>
              <a:off x="9578975" y="2055813"/>
              <a:ext cx="3614737" cy="2668588"/>
            </a:xfrm>
            <a:custGeom>
              <a:avLst/>
              <a:gdLst>
                <a:gd name="T0" fmla="*/ 48 w 378"/>
                <a:gd name="T1" fmla="*/ 261 h 279"/>
                <a:gd name="T2" fmla="*/ 15 w 378"/>
                <a:gd name="T3" fmla="*/ 249 h 279"/>
                <a:gd name="T4" fmla="*/ 36 w 378"/>
                <a:gd name="T5" fmla="*/ 150 h 279"/>
                <a:gd name="T6" fmla="*/ 38 w 378"/>
                <a:gd name="T7" fmla="*/ 150 h 279"/>
                <a:gd name="T8" fmla="*/ 38 w 378"/>
                <a:gd name="T9" fmla="*/ 152 h 279"/>
                <a:gd name="T10" fmla="*/ 18 w 378"/>
                <a:gd name="T11" fmla="*/ 247 h 279"/>
                <a:gd name="T12" fmla="*/ 237 w 378"/>
                <a:gd name="T13" fmla="*/ 159 h 279"/>
                <a:gd name="T14" fmla="*/ 375 w 378"/>
                <a:gd name="T15" fmla="*/ 0 h 279"/>
                <a:gd name="T16" fmla="*/ 377 w 378"/>
                <a:gd name="T17" fmla="*/ 0 h 279"/>
                <a:gd name="T18" fmla="*/ 378 w 378"/>
                <a:gd name="T19" fmla="*/ 2 h 279"/>
                <a:gd name="T20" fmla="*/ 238 w 378"/>
                <a:gd name="T21" fmla="*/ 161 h 279"/>
                <a:gd name="T22" fmla="*/ 48 w 378"/>
                <a:gd name="T23" fmla="*/ 26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8" h="279">
                  <a:moveTo>
                    <a:pt x="48" y="261"/>
                  </a:moveTo>
                  <a:cubicBezTo>
                    <a:pt x="34" y="261"/>
                    <a:pt x="22" y="257"/>
                    <a:pt x="15" y="249"/>
                  </a:cubicBezTo>
                  <a:cubicBezTo>
                    <a:pt x="0" y="232"/>
                    <a:pt x="8" y="196"/>
                    <a:pt x="36" y="150"/>
                  </a:cubicBezTo>
                  <a:cubicBezTo>
                    <a:pt x="36" y="149"/>
                    <a:pt x="37" y="149"/>
                    <a:pt x="38" y="150"/>
                  </a:cubicBezTo>
                  <a:cubicBezTo>
                    <a:pt x="38" y="150"/>
                    <a:pt x="39" y="151"/>
                    <a:pt x="38" y="152"/>
                  </a:cubicBezTo>
                  <a:cubicBezTo>
                    <a:pt x="11" y="195"/>
                    <a:pt x="4" y="231"/>
                    <a:pt x="18" y="247"/>
                  </a:cubicBezTo>
                  <a:cubicBezTo>
                    <a:pt x="46" y="279"/>
                    <a:pt x="144" y="240"/>
                    <a:pt x="237" y="159"/>
                  </a:cubicBezTo>
                  <a:cubicBezTo>
                    <a:pt x="305" y="99"/>
                    <a:pt x="350" y="40"/>
                    <a:pt x="375" y="0"/>
                  </a:cubicBezTo>
                  <a:cubicBezTo>
                    <a:pt x="376" y="0"/>
                    <a:pt x="377" y="0"/>
                    <a:pt x="377" y="0"/>
                  </a:cubicBezTo>
                  <a:cubicBezTo>
                    <a:pt x="378" y="0"/>
                    <a:pt x="378" y="1"/>
                    <a:pt x="378" y="2"/>
                  </a:cubicBezTo>
                  <a:cubicBezTo>
                    <a:pt x="352" y="41"/>
                    <a:pt x="307" y="101"/>
                    <a:pt x="238" y="161"/>
                  </a:cubicBezTo>
                  <a:cubicBezTo>
                    <a:pt x="167" y="223"/>
                    <a:pt x="92" y="261"/>
                    <a:pt x="48" y="261"/>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65"/>
            <p:cNvSpPr>
              <a:spLocks/>
            </p:cNvSpPr>
            <p:nvPr/>
          </p:nvSpPr>
          <p:spPr bwMode="auto">
            <a:xfrm>
              <a:off x="12887325" y="1520825"/>
              <a:ext cx="995362" cy="927100"/>
            </a:xfrm>
            <a:custGeom>
              <a:avLst/>
              <a:gdLst>
                <a:gd name="T0" fmla="*/ 55 w 104"/>
                <a:gd name="T1" fmla="*/ 45 h 97"/>
                <a:gd name="T2" fmla="*/ 75 w 104"/>
                <a:gd name="T3" fmla="*/ 97 h 97"/>
                <a:gd name="T4" fmla="*/ 88 w 104"/>
                <a:gd name="T5" fmla="*/ 84 h 97"/>
                <a:gd name="T6" fmla="*/ 76 w 104"/>
                <a:gd name="T7" fmla="*/ 16 h 97"/>
                <a:gd name="T8" fmla="*/ 8 w 104"/>
                <a:gd name="T9" fmla="*/ 27 h 97"/>
                <a:gd name="T10" fmla="*/ 0 w 104"/>
                <a:gd name="T11" fmla="*/ 44 h 97"/>
                <a:gd name="T12" fmla="*/ 55 w 104"/>
                <a:gd name="T13" fmla="*/ 45 h 97"/>
              </a:gdLst>
              <a:ahLst/>
              <a:cxnLst>
                <a:cxn ang="0">
                  <a:pos x="T0" y="T1"/>
                </a:cxn>
                <a:cxn ang="0">
                  <a:pos x="T2" y="T3"/>
                </a:cxn>
                <a:cxn ang="0">
                  <a:pos x="T4" y="T5"/>
                </a:cxn>
                <a:cxn ang="0">
                  <a:pos x="T6" y="T7"/>
                </a:cxn>
                <a:cxn ang="0">
                  <a:pos x="T8" y="T9"/>
                </a:cxn>
                <a:cxn ang="0">
                  <a:pos x="T10" y="T11"/>
                </a:cxn>
                <a:cxn ang="0">
                  <a:pos x="T12" y="T13"/>
                </a:cxn>
              </a:cxnLst>
              <a:rect l="0" t="0" r="r" b="b"/>
              <a:pathLst>
                <a:path w="104" h="97">
                  <a:moveTo>
                    <a:pt x="55" y="45"/>
                  </a:moveTo>
                  <a:cubicBezTo>
                    <a:pt x="72" y="57"/>
                    <a:pt x="79" y="78"/>
                    <a:pt x="75" y="97"/>
                  </a:cubicBezTo>
                  <a:cubicBezTo>
                    <a:pt x="80" y="94"/>
                    <a:pt x="84" y="89"/>
                    <a:pt x="88" y="84"/>
                  </a:cubicBezTo>
                  <a:cubicBezTo>
                    <a:pt x="104" y="62"/>
                    <a:pt x="98" y="31"/>
                    <a:pt x="76" y="16"/>
                  </a:cubicBezTo>
                  <a:cubicBezTo>
                    <a:pt x="54" y="0"/>
                    <a:pt x="23" y="5"/>
                    <a:pt x="8" y="27"/>
                  </a:cubicBezTo>
                  <a:cubicBezTo>
                    <a:pt x="4" y="32"/>
                    <a:pt x="1" y="38"/>
                    <a:pt x="0" y="44"/>
                  </a:cubicBezTo>
                  <a:cubicBezTo>
                    <a:pt x="16" y="33"/>
                    <a:pt x="38" y="33"/>
                    <a:pt x="55" y="45"/>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66"/>
            <p:cNvSpPr>
              <a:spLocks/>
            </p:cNvSpPr>
            <p:nvPr/>
          </p:nvSpPr>
          <p:spPr bwMode="auto">
            <a:xfrm>
              <a:off x="13509625" y="1749425"/>
              <a:ext cx="344487" cy="698500"/>
            </a:xfrm>
            <a:custGeom>
              <a:avLst/>
              <a:gdLst>
                <a:gd name="T0" fmla="*/ 20 w 36"/>
                <a:gd name="T1" fmla="*/ 0 h 73"/>
                <a:gd name="T2" fmla="*/ 0 w 36"/>
                <a:gd name="T3" fmla="*/ 29 h 73"/>
                <a:gd name="T4" fmla="*/ 10 w 36"/>
                <a:gd name="T5" fmla="*/ 73 h 73"/>
                <a:gd name="T6" fmla="*/ 23 w 36"/>
                <a:gd name="T7" fmla="*/ 60 h 73"/>
                <a:gd name="T8" fmla="*/ 20 w 36"/>
                <a:gd name="T9" fmla="*/ 0 h 73"/>
              </a:gdLst>
              <a:ahLst/>
              <a:cxnLst>
                <a:cxn ang="0">
                  <a:pos x="T0" y="T1"/>
                </a:cxn>
                <a:cxn ang="0">
                  <a:pos x="T2" y="T3"/>
                </a:cxn>
                <a:cxn ang="0">
                  <a:pos x="T4" y="T5"/>
                </a:cxn>
                <a:cxn ang="0">
                  <a:pos x="T6" y="T7"/>
                </a:cxn>
                <a:cxn ang="0">
                  <a:pos x="T8" y="T9"/>
                </a:cxn>
              </a:cxnLst>
              <a:rect l="0" t="0" r="r" b="b"/>
              <a:pathLst>
                <a:path w="36" h="73">
                  <a:moveTo>
                    <a:pt x="20" y="0"/>
                  </a:moveTo>
                  <a:cubicBezTo>
                    <a:pt x="0" y="29"/>
                    <a:pt x="0" y="29"/>
                    <a:pt x="0" y="29"/>
                  </a:cubicBezTo>
                  <a:cubicBezTo>
                    <a:pt x="10" y="42"/>
                    <a:pt x="13" y="58"/>
                    <a:pt x="10" y="73"/>
                  </a:cubicBezTo>
                  <a:cubicBezTo>
                    <a:pt x="15" y="70"/>
                    <a:pt x="19" y="65"/>
                    <a:pt x="23" y="60"/>
                  </a:cubicBezTo>
                  <a:cubicBezTo>
                    <a:pt x="36" y="42"/>
                    <a:pt x="34" y="17"/>
                    <a:pt x="20"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67"/>
            <p:cNvSpPr>
              <a:spLocks/>
            </p:cNvSpPr>
            <p:nvPr/>
          </p:nvSpPr>
          <p:spPr bwMode="auto">
            <a:xfrm>
              <a:off x="13231813" y="889000"/>
              <a:ext cx="995362" cy="1223963"/>
            </a:xfrm>
            <a:custGeom>
              <a:avLst/>
              <a:gdLst>
                <a:gd name="T0" fmla="*/ 16 w 104"/>
                <a:gd name="T1" fmla="*/ 116 h 128"/>
                <a:gd name="T2" fmla="*/ 28 w 104"/>
                <a:gd name="T3" fmla="*/ 128 h 128"/>
                <a:gd name="T4" fmla="*/ 74 w 104"/>
                <a:gd name="T5" fmla="*/ 86 h 128"/>
                <a:gd name="T6" fmla="*/ 98 w 104"/>
                <a:gd name="T7" fmla="*/ 0 h 128"/>
                <a:gd name="T8" fmla="*/ 25 w 104"/>
                <a:gd name="T9" fmla="*/ 51 h 128"/>
                <a:gd name="T10" fmla="*/ 0 w 104"/>
                <a:gd name="T11" fmla="*/ 108 h 128"/>
                <a:gd name="T12" fmla="*/ 16 w 104"/>
                <a:gd name="T13" fmla="*/ 116 h 128"/>
              </a:gdLst>
              <a:ahLst/>
              <a:cxnLst>
                <a:cxn ang="0">
                  <a:pos x="T0" y="T1"/>
                </a:cxn>
                <a:cxn ang="0">
                  <a:pos x="T2" y="T3"/>
                </a:cxn>
                <a:cxn ang="0">
                  <a:pos x="T4" y="T5"/>
                </a:cxn>
                <a:cxn ang="0">
                  <a:pos x="T6" y="T7"/>
                </a:cxn>
                <a:cxn ang="0">
                  <a:pos x="T8" y="T9"/>
                </a:cxn>
                <a:cxn ang="0">
                  <a:pos x="T10" y="T11"/>
                </a:cxn>
                <a:cxn ang="0">
                  <a:pos x="T12" y="T13"/>
                </a:cxn>
              </a:cxnLst>
              <a:rect l="0" t="0" r="r" b="b"/>
              <a:pathLst>
                <a:path w="104" h="128">
                  <a:moveTo>
                    <a:pt x="16" y="116"/>
                  </a:moveTo>
                  <a:cubicBezTo>
                    <a:pt x="21" y="120"/>
                    <a:pt x="25" y="124"/>
                    <a:pt x="28" y="128"/>
                  </a:cubicBezTo>
                  <a:cubicBezTo>
                    <a:pt x="45" y="120"/>
                    <a:pt x="61" y="105"/>
                    <a:pt x="74" y="86"/>
                  </a:cubicBezTo>
                  <a:cubicBezTo>
                    <a:pt x="96" y="56"/>
                    <a:pt x="104" y="23"/>
                    <a:pt x="98" y="0"/>
                  </a:cubicBezTo>
                  <a:cubicBezTo>
                    <a:pt x="75" y="2"/>
                    <a:pt x="46" y="21"/>
                    <a:pt x="25" y="51"/>
                  </a:cubicBezTo>
                  <a:cubicBezTo>
                    <a:pt x="11" y="70"/>
                    <a:pt x="3" y="90"/>
                    <a:pt x="0" y="108"/>
                  </a:cubicBezTo>
                  <a:cubicBezTo>
                    <a:pt x="6" y="110"/>
                    <a:pt x="11" y="113"/>
                    <a:pt x="16" y="116"/>
                  </a:cubicBezTo>
                  <a:close/>
                </a:path>
              </a:pathLst>
            </a:custGeom>
            <a:solidFill>
              <a:srgbClr val="EC85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68"/>
            <p:cNvSpPr>
              <a:spLocks/>
            </p:cNvSpPr>
            <p:nvPr/>
          </p:nvSpPr>
          <p:spPr bwMode="auto">
            <a:xfrm>
              <a:off x="13385800" y="889000"/>
              <a:ext cx="841375" cy="1223963"/>
            </a:xfrm>
            <a:custGeom>
              <a:avLst/>
              <a:gdLst>
                <a:gd name="T0" fmla="*/ 82 w 88"/>
                <a:gd name="T1" fmla="*/ 0 h 128"/>
                <a:gd name="T2" fmla="*/ 82 w 88"/>
                <a:gd name="T3" fmla="*/ 0 h 128"/>
                <a:gd name="T4" fmla="*/ 0 w 88"/>
                <a:gd name="T5" fmla="*/ 116 h 128"/>
                <a:gd name="T6" fmla="*/ 0 w 88"/>
                <a:gd name="T7" fmla="*/ 116 h 128"/>
                <a:gd name="T8" fmla="*/ 12 w 88"/>
                <a:gd name="T9" fmla="*/ 128 h 128"/>
                <a:gd name="T10" fmla="*/ 58 w 88"/>
                <a:gd name="T11" fmla="*/ 86 h 128"/>
                <a:gd name="T12" fmla="*/ 82 w 88"/>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88" h="128">
                  <a:moveTo>
                    <a:pt x="82" y="0"/>
                  </a:moveTo>
                  <a:cubicBezTo>
                    <a:pt x="82" y="0"/>
                    <a:pt x="82" y="0"/>
                    <a:pt x="82" y="0"/>
                  </a:cubicBezTo>
                  <a:cubicBezTo>
                    <a:pt x="0" y="116"/>
                    <a:pt x="0" y="116"/>
                    <a:pt x="0" y="116"/>
                  </a:cubicBezTo>
                  <a:cubicBezTo>
                    <a:pt x="0" y="116"/>
                    <a:pt x="0" y="116"/>
                    <a:pt x="0" y="116"/>
                  </a:cubicBezTo>
                  <a:cubicBezTo>
                    <a:pt x="5" y="120"/>
                    <a:pt x="9" y="124"/>
                    <a:pt x="12" y="128"/>
                  </a:cubicBezTo>
                  <a:cubicBezTo>
                    <a:pt x="29" y="120"/>
                    <a:pt x="45" y="105"/>
                    <a:pt x="58" y="86"/>
                  </a:cubicBezTo>
                  <a:cubicBezTo>
                    <a:pt x="80" y="56"/>
                    <a:pt x="88" y="23"/>
                    <a:pt x="82" y="0"/>
                  </a:cubicBezTo>
                  <a:close/>
                </a:path>
              </a:pathLst>
            </a:custGeom>
            <a:solidFill>
              <a:srgbClr val="D46F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69"/>
            <p:cNvSpPr>
              <a:spLocks/>
            </p:cNvSpPr>
            <p:nvPr/>
          </p:nvSpPr>
          <p:spPr bwMode="auto">
            <a:xfrm>
              <a:off x="13796963" y="889000"/>
              <a:ext cx="400050" cy="401638"/>
            </a:xfrm>
            <a:custGeom>
              <a:avLst/>
              <a:gdLst>
                <a:gd name="T0" fmla="*/ 19 w 42"/>
                <a:gd name="T1" fmla="*/ 28 h 42"/>
                <a:gd name="T2" fmla="*/ 37 w 42"/>
                <a:gd name="T3" fmla="*/ 42 h 42"/>
                <a:gd name="T4" fmla="*/ 39 w 42"/>
                <a:gd name="T5" fmla="*/ 0 h 42"/>
                <a:gd name="T6" fmla="*/ 0 w 42"/>
                <a:gd name="T7" fmla="*/ 16 h 42"/>
                <a:gd name="T8" fmla="*/ 19 w 42"/>
                <a:gd name="T9" fmla="*/ 28 h 42"/>
              </a:gdLst>
              <a:ahLst/>
              <a:cxnLst>
                <a:cxn ang="0">
                  <a:pos x="T0" y="T1"/>
                </a:cxn>
                <a:cxn ang="0">
                  <a:pos x="T2" y="T3"/>
                </a:cxn>
                <a:cxn ang="0">
                  <a:pos x="T4" y="T5"/>
                </a:cxn>
                <a:cxn ang="0">
                  <a:pos x="T6" y="T7"/>
                </a:cxn>
                <a:cxn ang="0">
                  <a:pos x="T8" y="T9"/>
                </a:cxn>
              </a:cxnLst>
              <a:rect l="0" t="0" r="r" b="b"/>
              <a:pathLst>
                <a:path w="42" h="42">
                  <a:moveTo>
                    <a:pt x="19" y="28"/>
                  </a:moveTo>
                  <a:cubicBezTo>
                    <a:pt x="25" y="33"/>
                    <a:pt x="31" y="37"/>
                    <a:pt x="37" y="42"/>
                  </a:cubicBezTo>
                  <a:cubicBezTo>
                    <a:pt x="41" y="26"/>
                    <a:pt x="42" y="12"/>
                    <a:pt x="39" y="0"/>
                  </a:cubicBezTo>
                  <a:cubicBezTo>
                    <a:pt x="27" y="1"/>
                    <a:pt x="14" y="7"/>
                    <a:pt x="0" y="16"/>
                  </a:cubicBezTo>
                  <a:cubicBezTo>
                    <a:pt x="7" y="20"/>
                    <a:pt x="13" y="24"/>
                    <a:pt x="19" y="28"/>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70"/>
            <p:cNvSpPr>
              <a:spLocks/>
            </p:cNvSpPr>
            <p:nvPr/>
          </p:nvSpPr>
          <p:spPr bwMode="auto">
            <a:xfrm>
              <a:off x="13977938" y="889000"/>
              <a:ext cx="219075" cy="401638"/>
            </a:xfrm>
            <a:custGeom>
              <a:avLst/>
              <a:gdLst>
                <a:gd name="T0" fmla="*/ 20 w 23"/>
                <a:gd name="T1" fmla="*/ 0 h 42"/>
                <a:gd name="T2" fmla="*/ 0 w 23"/>
                <a:gd name="T3" fmla="*/ 28 h 42"/>
                <a:gd name="T4" fmla="*/ 0 w 23"/>
                <a:gd name="T5" fmla="*/ 28 h 42"/>
                <a:gd name="T6" fmla="*/ 18 w 23"/>
                <a:gd name="T7" fmla="*/ 42 h 42"/>
                <a:gd name="T8" fmla="*/ 20 w 23"/>
                <a:gd name="T9" fmla="*/ 0 h 42"/>
                <a:gd name="T10" fmla="*/ 20 w 23"/>
                <a:gd name="T11" fmla="*/ 0 h 42"/>
              </a:gdLst>
              <a:ahLst/>
              <a:cxnLst>
                <a:cxn ang="0">
                  <a:pos x="T0" y="T1"/>
                </a:cxn>
                <a:cxn ang="0">
                  <a:pos x="T2" y="T3"/>
                </a:cxn>
                <a:cxn ang="0">
                  <a:pos x="T4" y="T5"/>
                </a:cxn>
                <a:cxn ang="0">
                  <a:pos x="T6" y="T7"/>
                </a:cxn>
                <a:cxn ang="0">
                  <a:pos x="T8" y="T9"/>
                </a:cxn>
                <a:cxn ang="0">
                  <a:pos x="T10" y="T11"/>
                </a:cxn>
              </a:cxnLst>
              <a:rect l="0" t="0" r="r" b="b"/>
              <a:pathLst>
                <a:path w="23" h="42">
                  <a:moveTo>
                    <a:pt x="20" y="0"/>
                  </a:moveTo>
                  <a:cubicBezTo>
                    <a:pt x="0" y="28"/>
                    <a:pt x="0" y="28"/>
                    <a:pt x="0" y="28"/>
                  </a:cubicBezTo>
                  <a:cubicBezTo>
                    <a:pt x="0" y="28"/>
                    <a:pt x="0" y="28"/>
                    <a:pt x="0" y="28"/>
                  </a:cubicBezTo>
                  <a:cubicBezTo>
                    <a:pt x="6" y="33"/>
                    <a:pt x="12" y="37"/>
                    <a:pt x="18" y="42"/>
                  </a:cubicBezTo>
                  <a:cubicBezTo>
                    <a:pt x="22" y="26"/>
                    <a:pt x="23" y="12"/>
                    <a:pt x="20" y="0"/>
                  </a:cubicBezTo>
                  <a:cubicBezTo>
                    <a:pt x="20" y="0"/>
                    <a:pt x="20" y="0"/>
                    <a:pt x="20"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71"/>
            <p:cNvSpPr>
              <a:spLocks/>
            </p:cNvSpPr>
            <p:nvPr/>
          </p:nvSpPr>
          <p:spPr bwMode="auto">
            <a:xfrm>
              <a:off x="13241338" y="1644650"/>
              <a:ext cx="392112" cy="546100"/>
            </a:xfrm>
            <a:custGeom>
              <a:avLst/>
              <a:gdLst>
                <a:gd name="T0" fmla="*/ 41 w 41"/>
                <a:gd name="T1" fmla="*/ 0 h 57"/>
                <a:gd name="T2" fmla="*/ 15 w 41"/>
                <a:gd name="T3" fmla="*/ 25 h 57"/>
                <a:gd name="T4" fmla="*/ 0 w 41"/>
                <a:gd name="T5" fmla="*/ 57 h 57"/>
                <a:gd name="T6" fmla="*/ 26 w 41"/>
                <a:gd name="T7" fmla="*/ 33 h 57"/>
                <a:gd name="T8" fmla="*/ 41 w 41"/>
                <a:gd name="T9" fmla="*/ 0 h 57"/>
              </a:gdLst>
              <a:ahLst/>
              <a:cxnLst>
                <a:cxn ang="0">
                  <a:pos x="T0" y="T1"/>
                </a:cxn>
                <a:cxn ang="0">
                  <a:pos x="T2" y="T3"/>
                </a:cxn>
                <a:cxn ang="0">
                  <a:pos x="T4" y="T5"/>
                </a:cxn>
                <a:cxn ang="0">
                  <a:pos x="T6" y="T7"/>
                </a:cxn>
                <a:cxn ang="0">
                  <a:pos x="T8" y="T9"/>
                </a:cxn>
              </a:cxnLst>
              <a:rect l="0" t="0" r="r" b="b"/>
              <a:pathLst>
                <a:path w="41" h="57">
                  <a:moveTo>
                    <a:pt x="41" y="0"/>
                  </a:moveTo>
                  <a:cubicBezTo>
                    <a:pt x="34" y="3"/>
                    <a:pt x="24" y="13"/>
                    <a:pt x="15" y="25"/>
                  </a:cubicBezTo>
                  <a:cubicBezTo>
                    <a:pt x="6" y="38"/>
                    <a:pt x="1" y="50"/>
                    <a:pt x="0" y="57"/>
                  </a:cubicBezTo>
                  <a:cubicBezTo>
                    <a:pt x="7" y="54"/>
                    <a:pt x="17" y="45"/>
                    <a:pt x="26" y="33"/>
                  </a:cubicBezTo>
                  <a:cubicBezTo>
                    <a:pt x="35" y="20"/>
                    <a:pt x="40" y="8"/>
                    <a:pt x="41" y="0"/>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72"/>
            <p:cNvSpPr>
              <a:spLocks/>
            </p:cNvSpPr>
            <p:nvPr/>
          </p:nvSpPr>
          <p:spPr bwMode="auto">
            <a:xfrm>
              <a:off x="13241338" y="1644650"/>
              <a:ext cx="392112" cy="546100"/>
            </a:xfrm>
            <a:custGeom>
              <a:avLst/>
              <a:gdLst>
                <a:gd name="T0" fmla="*/ 41 w 41"/>
                <a:gd name="T1" fmla="*/ 0 h 57"/>
                <a:gd name="T2" fmla="*/ 0 w 41"/>
                <a:gd name="T3" fmla="*/ 57 h 57"/>
                <a:gd name="T4" fmla="*/ 0 w 41"/>
                <a:gd name="T5" fmla="*/ 57 h 57"/>
                <a:gd name="T6" fmla="*/ 26 w 41"/>
                <a:gd name="T7" fmla="*/ 33 h 57"/>
                <a:gd name="T8" fmla="*/ 41 w 41"/>
                <a:gd name="T9" fmla="*/ 0 h 57"/>
                <a:gd name="T10" fmla="*/ 41 w 41"/>
                <a:gd name="T11" fmla="*/ 0 h 57"/>
              </a:gdLst>
              <a:ahLst/>
              <a:cxnLst>
                <a:cxn ang="0">
                  <a:pos x="T0" y="T1"/>
                </a:cxn>
                <a:cxn ang="0">
                  <a:pos x="T2" y="T3"/>
                </a:cxn>
                <a:cxn ang="0">
                  <a:pos x="T4" y="T5"/>
                </a:cxn>
                <a:cxn ang="0">
                  <a:pos x="T6" y="T7"/>
                </a:cxn>
                <a:cxn ang="0">
                  <a:pos x="T8" y="T9"/>
                </a:cxn>
                <a:cxn ang="0">
                  <a:pos x="T10" y="T11"/>
                </a:cxn>
              </a:cxnLst>
              <a:rect l="0" t="0" r="r" b="b"/>
              <a:pathLst>
                <a:path w="41" h="57">
                  <a:moveTo>
                    <a:pt x="41" y="0"/>
                  </a:moveTo>
                  <a:cubicBezTo>
                    <a:pt x="0" y="57"/>
                    <a:pt x="0" y="57"/>
                    <a:pt x="0" y="57"/>
                  </a:cubicBezTo>
                  <a:cubicBezTo>
                    <a:pt x="0" y="57"/>
                    <a:pt x="0" y="57"/>
                    <a:pt x="0" y="57"/>
                  </a:cubicBezTo>
                  <a:cubicBezTo>
                    <a:pt x="7" y="54"/>
                    <a:pt x="17" y="45"/>
                    <a:pt x="26" y="33"/>
                  </a:cubicBezTo>
                  <a:cubicBezTo>
                    <a:pt x="35" y="20"/>
                    <a:pt x="40" y="8"/>
                    <a:pt x="41" y="0"/>
                  </a:cubicBezTo>
                  <a:cubicBezTo>
                    <a:pt x="41" y="0"/>
                    <a:pt x="41" y="0"/>
                    <a:pt x="41"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73"/>
            <p:cNvSpPr>
              <a:spLocks/>
            </p:cNvSpPr>
            <p:nvPr/>
          </p:nvSpPr>
          <p:spPr bwMode="auto">
            <a:xfrm>
              <a:off x="13614400" y="1223963"/>
              <a:ext cx="373062" cy="373063"/>
            </a:xfrm>
            <a:custGeom>
              <a:avLst/>
              <a:gdLst>
                <a:gd name="T0" fmla="*/ 9 w 39"/>
                <a:gd name="T1" fmla="*/ 34 h 39"/>
                <a:gd name="T2" fmla="*/ 5 w 39"/>
                <a:gd name="T3" fmla="*/ 10 h 39"/>
                <a:gd name="T4" fmla="*/ 29 w 39"/>
                <a:gd name="T5" fmla="*/ 6 h 39"/>
                <a:gd name="T6" fmla="*/ 33 w 39"/>
                <a:gd name="T7" fmla="*/ 30 h 39"/>
                <a:gd name="T8" fmla="*/ 9 w 39"/>
                <a:gd name="T9" fmla="*/ 34 h 39"/>
              </a:gdLst>
              <a:ahLst/>
              <a:cxnLst>
                <a:cxn ang="0">
                  <a:pos x="T0" y="T1"/>
                </a:cxn>
                <a:cxn ang="0">
                  <a:pos x="T2" y="T3"/>
                </a:cxn>
                <a:cxn ang="0">
                  <a:pos x="T4" y="T5"/>
                </a:cxn>
                <a:cxn ang="0">
                  <a:pos x="T6" y="T7"/>
                </a:cxn>
                <a:cxn ang="0">
                  <a:pos x="T8" y="T9"/>
                </a:cxn>
              </a:cxnLst>
              <a:rect l="0" t="0" r="r" b="b"/>
              <a:pathLst>
                <a:path w="39" h="39">
                  <a:moveTo>
                    <a:pt x="9" y="34"/>
                  </a:moveTo>
                  <a:cubicBezTo>
                    <a:pt x="2" y="28"/>
                    <a:pt x="0" y="18"/>
                    <a:pt x="5" y="10"/>
                  </a:cubicBezTo>
                  <a:cubicBezTo>
                    <a:pt x="11" y="2"/>
                    <a:pt x="22" y="0"/>
                    <a:pt x="29" y="6"/>
                  </a:cubicBezTo>
                  <a:cubicBezTo>
                    <a:pt x="37" y="11"/>
                    <a:pt x="39" y="22"/>
                    <a:pt x="33" y="30"/>
                  </a:cubicBezTo>
                  <a:cubicBezTo>
                    <a:pt x="28" y="37"/>
                    <a:pt x="17" y="39"/>
                    <a:pt x="9" y="34"/>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74"/>
            <p:cNvSpPr>
              <a:spLocks/>
            </p:cNvSpPr>
            <p:nvPr/>
          </p:nvSpPr>
          <p:spPr bwMode="auto">
            <a:xfrm>
              <a:off x="13671550" y="1281113"/>
              <a:ext cx="258762" cy="258763"/>
            </a:xfrm>
            <a:custGeom>
              <a:avLst/>
              <a:gdLst>
                <a:gd name="T0" fmla="*/ 20 w 27"/>
                <a:gd name="T1" fmla="*/ 4 h 27"/>
                <a:gd name="T2" fmla="*/ 4 w 27"/>
                <a:gd name="T3" fmla="*/ 7 h 27"/>
                <a:gd name="T4" fmla="*/ 6 w 27"/>
                <a:gd name="T5" fmla="*/ 23 h 27"/>
                <a:gd name="T6" fmla="*/ 23 w 27"/>
                <a:gd name="T7" fmla="*/ 21 h 27"/>
                <a:gd name="T8" fmla="*/ 20 w 27"/>
                <a:gd name="T9" fmla="*/ 4 h 27"/>
              </a:gdLst>
              <a:ahLst/>
              <a:cxnLst>
                <a:cxn ang="0">
                  <a:pos x="T0" y="T1"/>
                </a:cxn>
                <a:cxn ang="0">
                  <a:pos x="T2" y="T3"/>
                </a:cxn>
                <a:cxn ang="0">
                  <a:pos x="T4" y="T5"/>
                </a:cxn>
                <a:cxn ang="0">
                  <a:pos x="T6" y="T7"/>
                </a:cxn>
                <a:cxn ang="0">
                  <a:pos x="T8" y="T9"/>
                </a:cxn>
              </a:cxnLst>
              <a:rect l="0" t="0" r="r" b="b"/>
              <a:pathLst>
                <a:path w="27" h="27">
                  <a:moveTo>
                    <a:pt x="20" y="4"/>
                  </a:moveTo>
                  <a:cubicBezTo>
                    <a:pt x="15" y="0"/>
                    <a:pt x="7" y="2"/>
                    <a:pt x="4" y="7"/>
                  </a:cubicBezTo>
                  <a:cubicBezTo>
                    <a:pt x="0" y="12"/>
                    <a:pt x="1" y="20"/>
                    <a:pt x="6" y="23"/>
                  </a:cubicBezTo>
                  <a:cubicBezTo>
                    <a:pt x="12" y="27"/>
                    <a:pt x="19" y="26"/>
                    <a:pt x="23" y="21"/>
                  </a:cubicBezTo>
                  <a:cubicBezTo>
                    <a:pt x="27" y="15"/>
                    <a:pt x="26" y="8"/>
                    <a:pt x="20" y="4"/>
                  </a:cubicBezTo>
                  <a:close/>
                </a:path>
              </a:pathLst>
            </a:custGeom>
            <a:solidFill>
              <a:srgbClr val="5962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75"/>
            <p:cNvSpPr>
              <a:spLocks/>
            </p:cNvSpPr>
            <p:nvPr/>
          </p:nvSpPr>
          <p:spPr bwMode="auto">
            <a:xfrm>
              <a:off x="13700125" y="1281113"/>
              <a:ext cx="287337" cy="315913"/>
            </a:xfrm>
            <a:custGeom>
              <a:avLst/>
              <a:gdLst>
                <a:gd name="T0" fmla="*/ 20 w 30"/>
                <a:gd name="T1" fmla="*/ 0 h 33"/>
                <a:gd name="T2" fmla="*/ 20 w 30"/>
                <a:gd name="T3" fmla="*/ 0 h 33"/>
                <a:gd name="T4" fmla="*/ 17 w 30"/>
                <a:gd name="T5" fmla="*/ 4 h 33"/>
                <a:gd name="T6" fmla="*/ 17 w 30"/>
                <a:gd name="T7" fmla="*/ 4 h 33"/>
                <a:gd name="T8" fmla="*/ 20 w 30"/>
                <a:gd name="T9" fmla="*/ 21 h 33"/>
                <a:gd name="T10" fmla="*/ 3 w 30"/>
                <a:gd name="T11" fmla="*/ 23 h 33"/>
                <a:gd name="T12" fmla="*/ 3 w 30"/>
                <a:gd name="T13" fmla="*/ 23 h 33"/>
                <a:gd name="T14" fmla="*/ 0 w 30"/>
                <a:gd name="T15" fmla="*/ 28 h 33"/>
                <a:gd name="T16" fmla="*/ 0 w 30"/>
                <a:gd name="T17" fmla="*/ 28 h 33"/>
                <a:gd name="T18" fmla="*/ 24 w 30"/>
                <a:gd name="T19" fmla="*/ 24 h 33"/>
                <a:gd name="T20" fmla="*/ 20 w 30"/>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3">
                  <a:moveTo>
                    <a:pt x="20" y="0"/>
                  </a:moveTo>
                  <a:cubicBezTo>
                    <a:pt x="20" y="0"/>
                    <a:pt x="20" y="0"/>
                    <a:pt x="20" y="0"/>
                  </a:cubicBezTo>
                  <a:cubicBezTo>
                    <a:pt x="17" y="4"/>
                    <a:pt x="17" y="4"/>
                    <a:pt x="17" y="4"/>
                  </a:cubicBezTo>
                  <a:cubicBezTo>
                    <a:pt x="17" y="4"/>
                    <a:pt x="17" y="4"/>
                    <a:pt x="17" y="4"/>
                  </a:cubicBezTo>
                  <a:cubicBezTo>
                    <a:pt x="23" y="8"/>
                    <a:pt x="24" y="15"/>
                    <a:pt x="20" y="21"/>
                  </a:cubicBezTo>
                  <a:cubicBezTo>
                    <a:pt x="16" y="26"/>
                    <a:pt x="9" y="27"/>
                    <a:pt x="3" y="23"/>
                  </a:cubicBezTo>
                  <a:cubicBezTo>
                    <a:pt x="3" y="23"/>
                    <a:pt x="3" y="23"/>
                    <a:pt x="3" y="23"/>
                  </a:cubicBezTo>
                  <a:cubicBezTo>
                    <a:pt x="0" y="28"/>
                    <a:pt x="0" y="28"/>
                    <a:pt x="0" y="28"/>
                  </a:cubicBezTo>
                  <a:cubicBezTo>
                    <a:pt x="0" y="28"/>
                    <a:pt x="0" y="28"/>
                    <a:pt x="0" y="28"/>
                  </a:cubicBezTo>
                  <a:cubicBezTo>
                    <a:pt x="8" y="33"/>
                    <a:pt x="19" y="31"/>
                    <a:pt x="24" y="24"/>
                  </a:cubicBezTo>
                  <a:cubicBezTo>
                    <a:pt x="30" y="16"/>
                    <a:pt x="28" y="5"/>
                    <a:pt x="20"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76"/>
            <p:cNvSpPr>
              <a:spLocks/>
            </p:cNvSpPr>
            <p:nvPr/>
          </p:nvSpPr>
          <p:spPr bwMode="auto">
            <a:xfrm>
              <a:off x="13728700" y="1319213"/>
              <a:ext cx="201612" cy="220663"/>
            </a:xfrm>
            <a:custGeom>
              <a:avLst/>
              <a:gdLst>
                <a:gd name="T0" fmla="*/ 17 w 21"/>
                <a:gd name="T1" fmla="*/ 17 h 23"/>
                <a:gd name="T2" fmla="*/ 14 w 21"/>
                <a:gd name="T3" fmla="*/ 0 h 23"/>
                <a:gd name="T4" fmla="*/ 14 w 21"/>
                <a:gd name="T5" fmla="*/ 0 h 23"/>
                <a:gd name="T6" fmla="*/ 0 w 21"/>
                <a:gd name="T7" fmla="*/ 19 h 23"/>
                <a:gd name="T8" fmla="*/ 0 w 21"/>
                <a:gd name="T9" fmla="*/ 19 h 23"/>
                <a:gd name="T10" fmla="*/ 17 w 21"/>
                <a:gd name="T11" fmla="*/ 17 h 23"/>
              </a:gdLst>
              <a:ahLst/>
              <a:cxnLst>
                <a:cxn ang="0">
                  <a:pos x="T0" y="T1"/>
                </a:cxn>
                <a:cxn ang="0">
                  <a:pos x="T2" y="T3"/>
                </a:cxn>
                <a:cxn ang="0">
                  <a:pos x="T4" y="T5"/>
                </a:cxn>
                <a:cxn ang="0">
                  <a:pos x="T6" y="T7"/>
                </a:cxn>
                <a:cxn ang="0">
                  <a:pos x="T8" y="T9"/>
                </a:cxn>
                <a:cxn ang="0">
                  <a:pos x="T10" y="T11"/>
                </a:cxn>
              </a:cxnLst>
              <a:rect l="0" t="0" r="r" b="b"/>
              <a:pathLst>
                <a:path w="21" h="23">
                  <a:moveTo>
                    <a:pt x="17" y="17"/>
                  </a:moveTo>
                  <a:cubicBezTo>
                    <a:pt x="21" y="11"/>
                    <a:pt x="20" y="4"/>
                    <a:pt x="14" y="0"/>
                  </a:cubicBezTo>
                  <a:cubicBezTo>
                    <a:pt x="14" y="0"/>
                    <a:pt x="14" y="0"/>
                    <a:pt x="14" y="0"/>
                  </a:cubicBezTo>
                  <a:cubicBezTo>
                    <a:pt x="0" y="19"/>
                    <a:pt x="0" y="19"/>
                    <a:pt x="0" y="19"/>
                  </a:cubicBezTo>
                  <a:cubicBezTo>
                    <a:pt x="0" y="19"/>
                    <a:pt x="0" y="19"/>
                    <a:pt x="0" y="19"/>
                  </a:cubicBezTo>
                  <a:cubicBezTo>
                    <a:pt x="6" y="23"/>
                    <a:pt x="13" y="22"/>
                    <a:pt x="17" y="17"/>
                  </a:cubicBezTo>
                  <a:close/>
                </a:path>
              </a:pathLst>
            </a:custGeom>
            <a:solidFill>
              <a:srgbClr val="474F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77"/>
            <p:cNvSpPr>
              <a:spLocks/>
            </p:cNvSpPr>
            <p:nvPr/>
          </p:nvSpPr>
          <p:spPr bwMode="auto">
            <a:xfrm>
              <a:off x="12045950" y="1100138"/>
              <a:ext cx="277812" cy="287338"/>
            </a:xfrm>
            <a:custGeom>
              <a:avLst/>
              <a:gdLst>
                <a:gd name="T0" fmla="*/ 91 w 175"/>
                <a:gd name="T1" fmla="*/ 0 h 181"/>
                <a:gd name="T2" fmla="*/ 79 w 175"/>
                <a:gd name="T3" fmla="*/ 78 h 181"/>
                <a:gd name="T4" fmla="*/ 0 w 175"/>
                <a:gd name="T5" fmla="*/ 90 h 181"/>
                <a:gd name="T6" fmla="*/ 79 w 175"/>
                <a:gd name="T7" fmla="*/ 102 h 181"/>
                <a:gd name="T8" fmla="*/ 91 w 175"/>
                <a:gd name="T9" fmla="*/ 181 h 181"/>
                <a:gd name="T10" fmla="*/ 103 w 175"/>
                <a:gd name="T11" fmla="*/ 102 h 181"/>
                <a:gd name="T12" fmla="*/ 175 w 175"/>
                <a:gd name="T13" fmla="*/ 90 h 181"/>
                <a:gd name="T14" fmla="*/ 103 w 175"/>
                <a:gd name="T15" fmla="*/ 78 h 181"/>
                <a:gd name="T16" fmla="*/ 91 w 175"/>
                <a:gd name="T1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81">
                  <a:moveTo>
                    <a:pt x="91" y="0"/>
                  </a:moveTo>
                  <a:lnTo>
                    <a:pt x="79" y="78"/>
                  </a:lnTo>
                  <a:lnTo>
                    <a:pt x="0" y="90"/>
                  </a:lnTo>
                  <a:lnTo>
                    <a:pt x="79" y="102"/>
                  </a:lnTo>
                  <a:lnTo>
                    <a:pt x="91" y="181"/>
                  </a:lnTo>
                  <a:lnTo>
                    <a:pt x="103" y="102"/>
                  </a:lnTo>
                  <a:lnTo>
                    <a:pt x="175" y="90"/>
                  </a:lnTo>
                  <a:lnTo>
                    <a:pt x="103" y="78"/>
                  </a:lnTo>
                  <a:lnTo>
                    <a:pt x="9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78"/>
            <p:cNvSpPr>
              <a:spLocks/>
            </p:cNvSpPr>
            <p:nvPr/>
          </p:nvSpPr>
          <p:spPr bwMode="auto">
            <a:xfrm>
              <a:off x="9637713" y="1941513"/>
              <a:ext cx="276225" cy="277813"/>
            </a:xfrm>
            <a:custGeom>
              <a:avLst/>
              <a:gdLst>
                <a:gd name="T0" fmla="*/ 84 w 174"/>
                <a:gd name="T1" fmla="*/ 0 h 175"/>
                <a:gd name="T2" fmla="*/ 72 w 174"/>
                <a:gd name="T3" fmla="*/ 78 h 175"/>
                <a:gd name="T4" fmla="*/ 0 w 174"/>
                <a:gd name="T5" fmla="*/ 90 h 175"/>
                <a:gd name="T6" fmla="*/ 72 w 174"/>
                <a:gd name="T7" fmla="*/ 102 h 175"/>
                <a:gd name="T8" fmla="*/ 84 w 174"/>
                <a:gd name="T9" fmla="*/ 175 h 175"/>
                <a:gd name="T10" fmla="*/ 96 w 174"/>
                <a:gd name="T11" fmla="*/ 102 h 175"/>
                <a:gd name="T12" fmla="*/ 174 w 174"/>
                <a:gd name="T13" fmla="*/ 90 h 175"/>
                <a:gd name="T14" fmla="*/ 96 w 174"/>
                <a:gd name="T15" fmla="*/ 78 h 175"/>
                <a:gd name="T16" fmla="*/ 84 w 174"/>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4" h="175">
                  <a:moveTo>
                    <a:pt x="84" y="0"/>
                  </a:moveTo>
                  <a:lnTo>
                    <a:pt x="72" y="78"/>
                  </a:lnTo>
                  <a:lnTo>
                    <a:pt x="0" y="90"/>
                  </a:lnTo>
                  <a:lnTo>
                    <a:pt x="72" y="102"/>
                  </a:lnTo>
                  <a:lnTo>
                    <a:pt x="84" y="175"/>
                  </a:lnTo>
                  <a:lnTo>
                    <a:pt x="96" y="102"/>
                  </a:lnTo>
                  <a:lnTo>
                    <a:pt x="174" y="90"/>
                  </a:lnTo>
                  <a:lnTo>
                    <a:pt x="96" y="78"/>
                  </a:lnTo>
                  <a:lnTo>
                    <a:pt x="8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79"/>
            <p:cNvSpPr>
              <a:spLocks/>
            </p:cNvSpPr>
            <p:nvPr/>
          </p:nvSpPr>
          <p:spPr bwMode="auto">
            <a:xfrm>
              <a:off x="12639675" y="1119188"/>
              <a:ext cx="142875" cy="142875"/>
            </a:xfrm>
            <a:custGeom>
              <a:avLst/>
              <a:gdLst>
                <a:gd name="T0" fmla="*/ 48 w 90"/>
                <a:gd name="T1" fmla="*/ 0 h 90"/>
                <a:gd name="T2" fmla="*/ 36 w 90"/>
                <a:gd name="T3" fmla="*/ 36 h 90"/>
                <a:gd name="T4" fmla="*/ 0 w 90"/>
                <a:gd name="T5" fmla="*/ 42 h 90"/>
                <a:gd name="T6" fmla="*/ 36 w 90"/>
                <a:gd name="T7" fmla="*/ 48 h 90"/>
                <a:gd name="T8" fmla="*/ 48 w 90"/>
                <a:gd name="T9" fmla="*/ 90 h 90"/>
                <a:gd name="T10" fmla="*/ 54 w 90"/>
                <a:gd name="T11" fmla="*/ 48 h 90"/>
                <a:gd name="T12" fmla="*/ 90 w 90"/>
                <a:gd name="T13" fmla="*/ 42 h 90"/>
                <a:gd name="T14" fmla="*/ 54 w 90"/>
                <a:gd name="T15" fmla="*/ 36 h 90"/>
                <a:gd name="T16" fmla="*/ 48 w 90"/>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90">
                  <a:moveTo>
                    <a:pt x="48" y="0"/>
                  </a:moveTo>
                  <a:lnTo>
                    <a:pt x="36" y="36"/>
                  </a:lnTo>
                  <a:lnTo>
                    <a:pt x="0" y="42"/>
                  </a:lnTo>
                  <a:lnTo>
                    <a:pt x="36" y="48"/>
                  </a:lnTo>
                  <a:lnTo>
                    <a:pt x="48" y="90"/>
                  </a:lnTo>
                  <a:lnTo>
                    <a:pt x="54" y="48"/>
                  </a:lnTo>
                  <a:lnTo>
                    <a:pt x="90" y="42"/>
                  </a:lnTo>
                  <a:lnTo>
                    <a:pt x="54" y="36"/>
                  </a:lnTo>
                  <a:lnTo>
                    <a:pt x="48"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80"/>
            <p:cNvSpPr>
              <a:spLocks/>
            </p:cNvSpPr>
            <p:nvPr/>
          </p:nvSpPr>
          <p:spPr bwMode="auto">
            <a:xfrm>
              <a:off x="13776325" y="2982913"/>
              <a:ext cx="277812" cy="277813"/>
            </a:xfrm>
            <a:custGeom>
              <a:avLst/>
              <a:gdLst>
                <a:gd name="T0" fmla="*/ 91 w 175"/>
                <a:gd name="T1" fmla="*/ 0 h 175"/>
                <a:gd name="T2" fmla="*/ 73 w 175"/>
                <a:gd name="T3" fmla="*/ 73 h 175"/>
                <a:gd name="T4" fmla="*/ 0 w 175"/>
                <a:gd name="T5" fmla="*/ 85 h 175"/>
                <a:gd name="T6" fmla="*/ 73 w 175"/>
                <a:gd name="T7" fmla="*/ 97 h 175"/>
                <a:gd name="T8" fmla="*/ 91 w 175"/>
                <a:gd name="T9" fmla="*/ 175 h 175"/>
                <a:gd name="T10" fmla="*/ 103 w 175"/>
                <a:gd name="T11" fmla="*/ 97 h 175"/>
                <a:gd name="T12" fmla="*/ 175 w 175"/>
                <a:gd name="T13" fmla="*/ 85 h 175"/>
                <a:gd name="T14" fmla="*/ 103 w 175"/>
                <a:gd name="T15" fmla="*/ 73 h 175"/>
                <a:gd name="T16" fmla="*/ 91 w 175"/>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75">
                  <a:moveTo>
                    <a:pt x="91" y="0"/>
                  </a:moveTo>
                  <a:lnTo>
                    <a:pt x="73" y="73"/>
                  </a:lnTo>
                  <a:lnTo>
                    <a:pt x="0" y="85"/>
                  </a:lnTo>
                  <a:lnTo>
                    <a:pt x="73" y="97"/>
                  </a:lnTo>
                  <a:lnTo>
                    <a:pt x="91" y="175"/>
                  </a:lnTo>
                  <a:lnTo>
                    <a:pt x="103" y="97"/>
                  </a:lnTo>
                  <a:lnTo>
                    <a:pt x="175" y="85"/>
                  </a:lnTo>
                  <a:lnTo>
                    <a:pt x="103" y="73"/>
                  </a:lnTo>
                  <a:lnTo>
                    <a:pt x="9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81"/>
            <p:cNvSpPr>
              <a:spLocks/>
            </p:cNvSpPr>
            <p:nvPr/>
          </p:nvSpPr>
          <p:spPr bwMode="auto">
            <a:xfrm>
              <a:off x="13174663" y="3729038"/>
              <a:ext cx="142875" cy="144463"/>
            </a:xfrm>
            <a:custGeom>
              <a:avLst/>
              <a:gdLst>
                <a:gd name="T0" fmla="*/ 42 w 90"/>
                <a:gd name="T1" fmla="*/ 0 h 91"/>
                <a:gd name="T2" fmla="*/ 36 w 90"/>
                <a:gd name="T3" fmla="*/ 36 h 91"/>
                <a:gd name="T4" fmla="*/ 0 w 90"/>
                <a:gd name="T5" fmla="*/ 42 h 91"/>
                <a:gd name="T6" fmla="*/ 36 w 90"/>
                <a:gd name="T7" fmla="*/ 48 h 91"/>
                <a:gd name="T8" fmla="*/ 42 w 90"/>
                <a:gd name="T9" fmla="*/ 91 h 91"/>
                <a:gd name="T10" fmla="*/ 48 w 90"/>
                <a:gd name="T11" fmla="*/ 48 h 91"/>
                <a:gd name="T12" fmla="*/ 90 w 90"/>
                <a:gd name="T13" fmla="*/ 42 h 91"/>
                <a:gd name="T14" fmla="*/ 48 w 90"/>
                <a:gd name="T15" fmla="*/ 36 h 91"/>
                <a:gd name="T16" fmla="*/ 42 w 90"/>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91">
                  <a:moveTo>
                    <a:pt x="42" y="0"/>
                  </a:moveTo>
                  <a:lnTo>
                    <a:pt x="36" y="36"/>
                  </a:lnTo>
                  <a:lnTo>
                    <a:pt x="0" y="42"/>
                  </a:lnTo>
                  <a:lnTo>
                    <a:pt x="36" y="48"/>
                  </a:lnTo>
                  <a:lnTo>
                    <a:pt x="42" y="91"/>
                  </a:lnTo>
                  <a:lnTo>
                    <a:pt x="48" y="48"/>
                  </a:lnTo>
                  <a:lnTo>
                    <a:pt x="90" y="42"/>
                  </a:lnTo>
                  <a:lnTo>
                    <a:pt x="48" y="36"/>
                  </a:lnTo>
                  <a:lnTo>
                    <a:pt x="4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82"/>
            <p:cNvSpPr>
              <a:spLocks/>
            </p:cNvSpPr>
            <p:nvPr/>
          </p:nvSpPr>
          <p:spPr bwMode="auto">
            <a:xfrm>
              <a:off x="9283700" y="2840038"/>
              <a:ext cx="142875" cy="142875"/>
            </a:xfrm>
            <a:custGeom>
              <a:avLst/>
              <a:gdLst>
                <a:gd name="T0" fmla="*/ 48 w 90"/>
                <a:gd name="T1" fmla="*/ 0 h 90"/>
                <a:gd name="T2" fmla="*/ 42 w 90"/>
                <a:gd name="T3" fmla="*/ 42 h 90"/>
                <a:gd name="T4" fmla="*/ 0 w 90"/>
                <a:gd name="T5" fmla="*/ 48 h 90"/>
                <a:gd name="T6" fmla="*/ 42 w 90"/>
                <a:gd name="T7" fmla="*/ 54 h 90"/>
                <a:gd name="T8" fmla="*/ 48 w 90"/>
                <a:gd name="T9" fmla="*/ 90 h 90"/>
                <a:gd name="T10" fmla="*/ 54 w 90"/>
                <a:gd name="T11" fmla="*/ 54 h 90"/>
                <a:gd name="T12" fmla="*/ 90 w 90"/>
                <a:gd name="T13" fmla="*/ 48 h 90"/>
                <a:gd name="T14" fmla="*/ 54 w 90"/>
                <a:gd name="T15" fmla="*/ 42 h 90"/>
                <a:gd name="T16" fmla="*/ 48 w 90"/>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90">
                  <a:moveTo>
                    <a:pt x="48" y="0"/>
                  </a:moveTo>
                  <a:lnTo>
                    <a:pt x="42" y="42"/>
                  </a:lnTo>
                  <a:lnTo>
                    <a:pt x="0" y="48"/>
                  </a:lnTo>
                  <a:lnTo>
                    <a:pt x="42" y="54"/>
                  </a:lnTo>
                  <a:lnTo>
                    <a:pt x="48" y="90"/>
                  </a:lnTo>
                  <a:lnTo>
                    <a:pt x="54" y="54"/>
                  </a:lnTo>
                  <a:lnTo>
                    <a:pt x="90" y="48"/>
                  </a:lnTo>
                  <a:lnTo>
                    <a:pt x="54" y="42"/>
                  </a:lnTo>
                  <a:lnTo>
                    <a:pt x="48"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83"/>
            <p:cNvSpPr>
              <a:spLocks/>
            </p:cNvSpPr>
            <p:nvPr/>
          </p:nvSpPr>
          <p:spPr bwMode="auto">
            <a:xfrm>
              <a:off x="13395325" y="4637088"/>
              <a:ext cx="285750" cy="277813"/>
            </a:xfrm>
            <a:custGeom>
              <a:avLst/>
              <a:gdLst>
                <a:gd name="T0" fmla="*/ 90 w 180"/>
                <a:gd name="T1" fmla="*/ 0 h 175"/>
                <a:gd name="T2" fmla="*/ 78 w 180"/>
                <a:gd name="T3" fmla="*/ 79 h 175"/>
                <a:gd name="T4" fmla="*/ 0 w 180"/>
                <a:gd name="T5" fmla="*/ 91 h 175"/>
                <a:gd name="T6" fmla="*/ 78 w 180"/>
                <a:gd name="T7" fmla="*/ 103 h 175"/>
                <a:gd name="T8" fmla="*/ 90 w 180"/>
                <a:gd name="T9" fmla="*/ 175 h 175"/>
                <a:gd name="T10" fmla="*/ 102 w 180"/>
                <a:gd name="T11" fmla="*/ 103 h 175"/>
                <a:gd name="T12" fmla="*/ 180 w 180"/>
                <a:gd name="T13" fmla="*/ 91 h 175"/>
                <a:gd name="T14" fmla="*/ 102 w 180"/>
                <a:gd name="T15" fmla="*/ 79 h 175"/>
                <a:gd name="T16" fmla="*/ 90 w 180"/>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175">
                  <a:moveTo>
                    <a:pt x="90" y="0"/>
                  </a:moveTo>
                  <a:lnTo>
                    <a:pt x="78" y="79"/>
                  </a:lnTo>
                  <a:lnTo>
                    <a:pt x="0" y="91"/>
                  </a:lnTo>
                  <a:lnTo>
                    <a:pt x="78" y="103"/>
                  </a:lnTo>
                  <a:lnTo>
                    <a:pt x="90" y="175"/>
                  </a:lnTo>
                  <a:lnTo>
                    <a:pt x="102" y="103"/>
                  </a:lnTo>
                  <a:lnTo>
                    <a:pt x="180" y="91"/>
                  </a:lnTo>
                  <a:lnTo>
                    <a:pt x="102" y="79"/>
                  </a:lnTo>
                  <a:lnTo>
                    <a:pt x="9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84"/>
            <p:cNvSpPr>
              <a:spLocks/>
            </p:cNvSpPr>
            <p:nvPr/>
          </p:nvSpPr>
          <p:spPr bwMode="auto">
            <a:xfrm>
              <a:off x="10125075" y="755650"/>
              <a:ext cx="276225" cy="277813"/>
            </a:xfrm>
            <a:custGeom>
              <a:avLst/>
              <a:gdLst>
                <a:gd name="T0" fmla="*/ 84 w 174"/>
                <a:gd name="T1" fmla="*/ 0 h 175"/>
                <a:gd name="T2" fmla="*/ 72 w 174"/>
                <a:gd name="T3" fmla="*/ 72 h 175"/>
                <a:gd name="T4" fmla="*/ 0 w 174"/>
                <a:gd name="T5" fmla="*/ 90 h 175"/>
                <a:gd name="T6" fmla="*/ 72 w 174"/>
                <a:gd name="T7" fmla="*/ 102 h 175"/>
                <a:gd name="T8" fmla="*/ 84 w 174"/>
                <a:gd name="T9" fmla="*/ 175 h 175"/>
                <a:gd name="T10" fmla="*/ 96 w 174"/>
                <a:gd name="T11" fmla="*/ 102 h 175"/>
                <a:gd name="T12" fmla="*/ 174 w 174"/>
                <a:gd name="T13" fmla="*/ 90 h 175"/>
                <a:gd name="T14" fmla="*/ 96 w 174"/>
                <a:gd name="T15" fmla="*/ 72 h 175"/>
                <a:gd name="T16" fmla="*/ 84 w 174"/>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4" h="175">
                  <a:moveTo>
                    <a:pt x="84" y="0"/>
                  </a:moveTo>
                  <a:lnTo>
                    <a:pt x="72" y="72"/>
                  </a:lnTo>
                  <a:lnTo>
                    <a:pt x="0" y="90"/>
                  </a:lnTo>
                  <a:lnTo>
                    <a:pt x="72" y="102"/>
                  </a:lnTo>
                  <a:lnTo>
                    <a:pt x="84" y="175"/>
                  </a:lnTo>
                  <a:lnTo>
                    <a:pt x="96" y="102"/>
                  </a:lnTo>
                  <a:lnTo>
                    <a:pt x="174" y="90"/>
                  </a:lnTo>
                  <a:lnTo>
                    <a:pt x="96" y="72"/>
                  </a:lnTo>
                  <a:lnTo>
                    <a:pt x="8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85"/>
            <p:cNvSpPr>
              <a:spLocks/>
            </p:cNvSpPr>
            <p:nvPr/>
          </p:nvSpPr>
          <p:spPr bwMode="auto">
            <a:xfrm>
              <a:off x="10736263" y="1300163"/>
              <a:ext cx="144462" cy="144463"/>
            </a:xfrm>
            <a:custGeom>
              <a:avLst/>
              <a:gdLst>
                <a:gd name="T0" fmla="*/ 42 w 91"/>
                <a:gd name="T1" fmla="*/ 0 h 91"/>
                <a:gd name="T2" fmla="*/ 36 w 91"/>
                <a:gd name="T3" fmla="*/ 37 h 91"/>
                <a:gd name="T4" fmla="*/ 0 w 91"/>
                <a:gd name="T5" fmla="*/ 49 h 91"/>
                <a:gd name="T6" fmla="*/ 36 w 91"/>
                <a:gd name="T7" fmla="*/ 55 h 91"/>
                <a:gd name="T8" fmla="*/ 42 w 91"/>
                <a:gd name="T9" fmla="*/ 91 h 91"/>
                <a:gd name="T10" fmla="*/ 48 w 91"/>
                <a:gd name="T11" fmla="*/ 55 h 91"/>
                <a:gd name="T12" fmla="*/ 91 w 91"/>
                <a:gd name="T13" fmla="*/ 49 h 91"/>
                <a:gd name="T14" fmla="*/ 48 w 91"/>
                <a:gd name="T15" fmla="*/ 37 h 91"/>
                <a:gd name="T16" fmla="*/ 42 w 91"/>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91">
                  <a:moveTo>
                    <a:pt x="42" y="0"/>
                  </a:moveTo>
                  <a:lnTo>
                    <a:pt x="36" y="37"/>
                  </a:lnTo>
                  <a:lnTo>
                    <a:pt x="0" y="49"/>
                  </a:lnTo>
                  <a:lnTo>
                    <a:pt x="36" y="55"/>
                  </a:lnTo>
                  <a:lnTo>
                    <a:pt x="42" y="91"/>
                  </a:lnTo>
                  <a:lnTo>
                    <a:pt x="48" y="55"/>
                  </a:lnTo>
                  <a:lnTo>
                    <a:pt x="91" y="49"/>
                  </a:lnTo>
                  <a:lnTo>
                    <a:pt x="48" y="37"/>
                  </a:lnTo>
                  <a:lnTo>
                    <a:pt x="42"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86" name="矩形 85"/>
          <p:cNvSpPr/>
          <p:nvPr/>
        </p:nvSpPr>
        <p:spPr>
          <a:xfrm>
            <a:off x="1491981" y="1928569"/>
            <a:ext cx="9208037" cy="3046988"/>
          </a:xfrm>
          <a:prstGeom prst="rect">
            <a:avLst/>
          </a:prstGeom>
        </p:spPr>
        <p:txBody>
          <a:bodyPr wrap="square">
            <a:spAutoFit/>
          </a:bodyPr>
          <a:lstStyle/>
          <a:p>
            <a:pPr algn="ctr"/>
            <a:r>
              <a:rPr lang="en-US" altLang="zh-CN" sz="9600" dirty="0">
                <a:solidFill>
                  <a:schemeClr val="bg1">
                    <a:lumMod val="75000"/>
                  </a:schemeClr>
                </a:solidFill>
              </a:rPr>
              <a:t>THANK YOU</a:t>
            </a:r>
          </a:p>
          <a:p>
            <a:pPr algn="ctr"/>
            <a:r>
              <a:rPr lang="en-US" altLang="zh-CN" sz="9600" dirty="0">
                <a:solidFill>
                  <a:schemeClr val="bg1">
                    <a:lumMod val="75000"/>
                  </a:schemeClr>
                </a:solidFill>
              </a:rPr>
              <a:t>FOR WATCHING</a:t>
            </a:r>
          </a:p>
        </p:txBody>
      </p:sp>
      <p:sp>
        <p:nvSpPr>
          <p:cNvPr id="88" name="矩形 87"/>
          <p:cNvSpPr/>
          <p:nvPr/>
        </p:nvSpPr>
        <p:spPr>
          <a:xfrm>
            <a:off x="1498600" y="1930400"/>
            <a:ext cx="9208037" cy="3046988"/>
          </a:xfrm>
          <a:prstGeom prst="rect">
            <a:avLst/>
          </a:prstGeom>
        </p:spPr>
        <p:txBody>
          <a:bodyPr wrap="square">
            <a:spAutoFit/>
          </a:bodyPr>
          <a:lstStyle/>
          <a:p>
            <a:pPr algn="ctr"/>
            <a:r>
              <a:rPr lang="en-US" altLang="zh-CN" sz="9600" dirty="0">
                <a:solidFill>
                  <a:schemeClr val="bg1">
                    <a:lumMod val="75000"/>
                  </a:schemeClr>
                </a:solidFill>
              </a:rPr>
              <a:t>THANK YOU</a:t>
            </a:r>
          </a:p>
          <a:p>
            <a:pPr algn="ctr"/>
            <a:r>
              <a:rPr lang="en-US" altLang="zh-CN" sz="9600" dirty="0">
                <a:solidFill>
                  <a:schemeClr val="bg1">
                    <a:lumMod val="75000"/>
                  </a:schemeClr>
                </a:solidFill>
              </a:rPr>
              <a:t>FOR WATCHING</a:t>
            </a:r>
          </a:p>
        </p:txBody>
      </p:sp>
      <p:sp>
        <p:nvSpPr>
          <p:cNvPr id="89" name="矩形 88"/>
          <p:cNvSpPr/>
          <p:nvPr/>
        </p:nvSpPr>
        <p:spPr>
          <a:xfrm>
            <a:off x="1511300" y="1930400"/>
            <a:ext cx="9208037" cy="3046988"/>
          </a:xfrm>
          <a:prstGeom prst="rect">
            <a:avLst/>
          </a:prstGeom>
        </p:spPr>
        <p:txBody>
          <a:bodyPr wrap="square">
            <a:spAutoFit/>
          </a:bodyPr>
          <a:lstStyle/>
          <a:p>
            <a:pPr algn="ctr"/>
            <a:r>
              <a:rPr lang="en-US" altLang="zh-CN" sz="9600" dirty="0">
                <a:solidFill>
                  <a:schemeClr val="bg1">
                    <a:lumMod val="75000"/>
                  </a:schemeClr>
                </a:solidFill>
              </a:rPr>
              <a:t>THANK YOU</a:t>
            </a:r>
          </a:p>
          <a:p>
            <a:pPr algn="ctr"/>
            <a:r>
              <a:rPr lang="en-US" altLang="zh-CN" sz="9600" dirty="0">
                <a:solidFill>
                  <a:schemeClr val="bg1">
                    <a:lumMod val="75000"/>
                  </a:schemeClr>
                </a:solidFill>
              </a:rPr>
              <a:t>FOR WATCHING</a:t>
            </a:r>
          </a:p>
        </p:txBody>
      </p:sp>
      <p:sp>
        <p:nvSpPr>
          <p:cNvPr id="90" name="矩形 89"/>
          <p:cNvSpPr/>
          <p:nvPr/>
        </p:nvSpPr>
        <p:spPr>
          <a:xfrm>
            <a:off x="1524000" y="1930400"/>
            <a:ext cx="9208037" cy="3046988"/>
          </a:xfrm>
          <a:prstGeom prst="rect">
            <a:avLst/>
          </a:prstGeom>
        </p:spPr>
        <p:txBody>
          <a:bodyPr wrap="square">
            <a:spAutoFit/>
          </a:bodyPr>
          <a:lstStyle/>
          <a:p>
            <a:pPr algn="ctr"/>
            <a:r>
              <a:rPr lang="en-US" altLang="zh-CN" sz="9600" dirty="0">
                <a:solidFill>
                  <a:schemeClr val="bg1"/>
                </a:solidFill>
              </a:rPr>
              <a:t>THANK YOU</a:t>
            </a:r>
          </a:p>
          <a:p>
            <a:pPr algn="ctr"/>
            <a:r>
              <a:rPr lang="en-US" altLang="zh-CN" sz="9600" dirty="0">
                <a:solidFill>
                  <a:schemeClr val="bg1"/>
                </a:solidFill>
              </a:rPr>
              <a:t>FOR WATCHING</a:t>
            </a:r>
          </a:p>
        </p:txBody>
      </p:sp>
    </p:spTree>
    <p:extLst>
      <p:ext uri="{BB962C8B-B14F-4D97-AF65-F5344CB8AC3E}">
        <p14:creationId xmlns:p14="http://schemas.microsoft.com/office/powerpoint/2010/main" val="1269915985"/>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组合 92"/>
          <p:cNvGrpSpPr/>
          <p:nvPr/>
        </p:nvGrpSpPr>
        <p:grpSpPr>
          <a:xfrm>
            <a:off x="3393047" y="401501"/>
            <a:ext cx="5695079" cy="5735530"/>
            <a:chOff x="8948738" y="746125"/>
            <a:chExt cx="5364162" cy="5402263"/>
          </a:xfrm>
        </p:grpSpPr>
        <p:sp>
          <p:nvSpPr>
            <p:cNvPr id="94" name="AutoShape 3"/>
            <p:cNvSpPr>
              <a:spLocks noChangeAspect="1" noChangeArrowheads="1" noTextEdit="1"/>
            </p:cNvSpPr>
            <p:nvPr/>
          </p:nvSpPr>
          <p:spPr bwMode="auto">
            <a:xfrm>
              <a:off x="8948738" y="746125"/>
              <a:ext cx="5364162" cy="539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Oval 5"/>
            <p:cNvSpPr>
              <a:spLocks noChangeArrowheads="1"/>
            </p:cNvSpPr>
            <p:nvPr/>
          </p:nvSpPr>
          <p:spPr bwMode="auto">
            <a:xfrm>
              <a:off x="8958263" y="793750"/>
              <a:ext cx="5354637" cy="5354638"/>
            </a:xfrm>
            <a:prstGeom prst="ellipse">
              <a:avLst/>
            </a:prstGeom>
            <a:solidFill>
              <a:srgbClr val="474F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Oval 6"/>
            <p:cNvSpPr>
              <a:spLocks noChangeArrowheads="1"/>
            </p:cNvSpPr>
            <p:nvPr/>
          </p:nvSpPr>
          <p:spPr bwMode="auto">
            <a:xfrm>
              <a:off x="9656763" y="1492250"/>
              <a:ext cx="3957637" cy="3957638"/>
            </a:xfrm>
            <a:prstGeom prst="ellipse">
              <a:avLst/>
            </a:prstGeom>
            <a:solidFill>
              <a:srgbClr val="303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7"/>
            <p:cNvSpPr>
              <a:spLocks/>
            </p:cNvSpPr>
            <p:nvPr/>
          </p:nvSpPr>
          <p:spPr bwMode="auto">
            <a:xfrm>
              <a:off x="11482388" y="1779588"/>
              <a:ext cx="1549400" cy="3097213"/>
            </a:xfrm>
            <a:custGeom>
              <a:avLst/>
              <a:gdLst>
                <a:gd name="T0" fmla="*/ 0 w 162"/>
                <a:gd name="T1" fmla="*/ 324 h 324"/>
                <a:gd name="T2" fmla="*/ 162 w 162"/>
                <a:gd name="T3" fmla="*/ 162 h 324"/>
                <a:gd name="T4" fmla="*/ 0 w 162"/>
                <a:gd name="T5" fmla="*/ 0 h 324"/>
              </a:gdLst>
              <a:ahLst/>
              <a:cxnLst>
                <a:cxn ang="0">
                  <a:pos x="T0" y="T1"/>
                </a:cxn>
                <a:cxn ang="0">
                  <a:pos x="T2" y="T3"/>
                </a:cxn>
                <a:cxn ang="0">
                  <a:pos x="T4" y="T5"/>
                </a:cxn>
              </a:cxnLst>
              <a:rect l="0" t="0" r="r" b="b"/>
              <a:pathLst>
                <a:path w="162" h="324">
                  <a:moveTo>
                    <a:pt x="0" y="324"/>
                  </a:moveTo>
                  <a:cubicBezTo>
                    <a:pt x="89" y="324"/>
                    <a:pt x="162" y="252"/>
                    <a:pt x="162" y="162"/>
                  </a:cubicBezTo>
                  <a:cubicBezTo>
                    <a:pt x="162" y="73"/>
                    <a:pt x="89" y="0"/>
                    <a:pt x="0" y="0"/>
                  </a:cubicBezTo>
                </a:path>
              </a:pathLst>
            </a:custGeom>
            <a:solidFill>
              <a:srgbClr val="78B04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8" name="Freeform 8"/>
            <p:cNvSpPr>
              <a:spLocks/>
            </p:cNvSpPr>
            <p:nvPr/>
          </p:nvSpPr>
          <p:spPr bwMode="auto">
            <a:xfrm>
              <a:off x="9932988" y="1779588"/>
              <a:ext cx="1549400" cy="3097213"/>
            </a:xfrm>
            <a:custGeom>
              <a:avLst/>
              <a:gdLst>
                <a:gd name="T0" fmla="*/ 162 w 162"/>
                <a:gd name="T1" fmla="*/ 0 h 324"/>
                <a:gd name="T2" fmla="*/ 0 w 162"/>
                <a:gd name="T3" fmla="*/ 162 h 324"/>
                <a:gd name="T4" fmla="*/ 162 w 162"/>
                <a:gd name="T5" fmla="*/ 324 h 324"/>
              </a:gdLst>
              <a:ahLst/>
              <a:cxnLst>
                <a:cxn ang="0">
                  <a:pos x="T0" y="T1"/>
                </a:cxn>
                <a:cxn ang="0">
                  <a:pos x="T2" y="T3"/>
                </a:cxn>
                <a:cxn ang="0">
                  <a:pos x="T4" y="T5"/>
                </a:cxn>
              </a:cxnLst>
              <a:rect l="0" t="0" r="r" b="b"/>
              <a:pathLst>
                <a:path w="162" h="324">
                  <a:moveTo>
                    <a:pt x="162" y="0"/>
                  </a:moveTo>
                  <a:cubicBezTo>
                    <a:pt x="73" y="0"/>
                    <a:pt x="0" y="73"/>
                    <a:pt x="0" y="162"/>
                  </a:cubicBezTo>
                  <a:cubicBezTo>
                    <a:pt x="0" y="252"/>
                    <a:pt x="73" y="324"/>
                    <a:pt x="162" y="324"/>
                  </a:cubicBezTo>
                </a:path>
              </a:pathLst>
            </a:custGeom>
            <a:solidFill>
              <a:srgbClr val="93CD6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9" name="Freeform 9"/>
            <p:cNvSpPr>
              <a:spLocks/>
            </p:cNvSpPr>
            <p:nvPr/>
          </p:nvSpPr>
          <p:spPr bwMode="auto">
            <a:xfrm>
              <a:off x="12696825" y="3748088"/>
              <a:ext cx="277812" cy="401638"/>
            </a:xfrm>
            <a:custGeom>
              <a:avLst/>
              <a:gdLst>
                <a:gd name="T0" fmla="*/ 28 w 29"/>
                <a:gd name="T1" fmla="*/ 0 h 42"/>
                <a:gd name="T2" fmla="*/ 23 w 29"/>
                <a:gd name="T3" fmla="*/ 2 h 42"/>
                <a:gd name="T4" fmla="*/ 19 w 29"/>
                <a:gd name="T5" fmla="*/ 5 h 42"/>
                <a:gd name="T6" fmla="*/ 16 w 29"/>
                <a:gd name="T7" fmla="*/ 9 h 42"/>
                <a:gd name="T8" fmla="*/ 12 w 29"/>
                <a:gd name="T9" fmla="*/ 10 h 42"/>
                <a:gd name="T10" fmla="*/ 9 w 29"/>
                <a:gd name="T11" fmla="*/ 13 h 42"/>
                <a:gd name="T12" fmla="*/ 8 w 29"/>
                <a:gd name="T13" fmla="*/ 13 h 42"/>
                <a:gd name="T14" fmla="*/ 7 w 29"/>
                <a:gd name="T15" fmla="*/ 14 h 42"/>
                <a:gd name="T16" fmla="*/ 6 w 29"/>
                <a:gd name="T17" fmla="*/ 15 h 42"/>
                <a:gd name="T18" fmla="*/ 1 w 29"/>
                <a:gd name="T19" fmla="*/ 21 h 42"/>
                <a:gd name="T20" fmla="*/ 0 w 29"/>
                <a:gd name="T21" fmla="*/ 28 h 42"/>
                <a:gd name="T22" fmla="*/ 2 w 29"/>
                <a:gd name="T23" fmla="*/ 33 h 42"/>
                <a:gd name="T24" fmla="*/ 2 w 29"/>
                <a:gd name="T25" fmla="*/ 34 h 42"/>
                <a:gd name="T26" fmla="*/ 2 w 29"/>
                <a:gd name="T27" fmla="*/ 37 h 42"/>
                <a:gd name="T28" fmla="*/ 4 w 29"/>
                <a:gd name="T29" fmla="*/ 41 h 42"/>
                <a:gd name="T30" fmla="*/ 10 w 29"/>
                <a:gd name="T31" fmla="*/ 40 h 42"/>
                <a:gd name="T32" fmla="*/ 12 w 29"/>
                <a:gd name="T33" fmla="*/ 39 h 42"/>
                <a:gd name="T34" fmla="*/ 29 w 29"/>
                <a:gd name="T35" fmla="*/ 1 h 42"/>
                <a:gd name="T36" fmla="*/ 28 w 29"/>
                <a:gd name="T3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42">
                  <a:moveTo>
                    <a:pt x="28" y="0"/>
                  </a:moveTo>
                  <a:cubicBezTo>
                    <a:pt x="26" y="0"/>
                    <a:pt x="23" y="1"/>
                    <a:pt x="23" y="2"/>
                  </a:cubicBezTo>
                  <a:cubicBezTo>
                    <a:pt x="23" y="3"/>
                    <a:pt x="20" y="4"/>
                    <a:pt x="19" y="5"/>
                  </a:cubicBezTo>
                  <a:cubicBezTo>
                    <a:pt x="18" y="5"/>
                    <a:pt x="16" y="8"/>
                    <a:pt x="16" y="9"/>
                  </a:cubicBezTo>
                  <a:cubicBezTo>
                    <a:pt x="15" y="10"/>
                    <a:pt x="13" y="10"/>
                    <a:pt x="12" y="10"/>
                  </a:cubicBezTo>
                  <a:cubicBezTo>
                    <a:pt x="11" y="11"/>
                    <a:pt x="9" y="12"/>
                    <a:pt x="9" y="13"/>
                  </a:cubicBezTo>
                  <a:cubicBezTo>
                    <a:pt x="9" y="14"/>
                    <a:pt x="9" y="14"/>
                    <a:pt x="8" y="13"/>
                  </a:cubicBezTo>
                  <a:cubicBezTo>
                    <a:pt x="8" y="13"/>
                    <a:pt x="8" y="13"/>
                    <a:pt x="7" y="14"/>
                  </a:cubicBezTo>
                  <a:cubicBezTo>
                    <a:pt x="6" y="15"/>
                    <a:pt x="6" y="15"/>
                    <a:pt x="6" y="15"/>
                  </a:cubicBezTo>
                  <a:cubicBezTo>
                    <a:pt x="5" y="18"/>
                    <a:pt x="2" y="21"/>
                    <a:pt x="1" y="21"/>
                  </a:cubicBezTo>
                  <a:cubicBezTo>
                    <a:pt x="1" y="22"/>
                    <a:pt x="0" y="26"/>
                    <a:pt x="0" y="28"/>
                  </a:cubicBezTo>
                  <a:cubicBezTo>
                    <a:pt x="0" y="29"/>
                    <a:pt x="1" y="32"/>
                    <a:pt x="2" y="33"/>
                  </a:cubicBezTo>
                  <a:cubicBezTo>
                    <a:pt x="2" y="33"/>
                    <a:pt x="2" y="33"/>
                    <a:pt x="2" y="34"/>
                  </a:cubicBezTo>
                  <a:cubicBezTo>
                    <a:pt x="2" y="37"/>
                    <a:pt x="2" y="37"/>
                    <a:pt x="2" y="37"/>
                  </a:cubicBezTo>
                  <a:cubicBezTo>
                    <a:pt x="2" y="39"/>
                    <a:pt x="4" y="41"/>
                    <a:pt x="4" y="41"/>
                  </a:cubicBezTo>
                  <a:cubicBezTo>
                    <a:pt x="5" y="42"/>
                    <a:pt x="9" y="40"/>
                    <a:pt x="10" y="40"/>
                  </a:cubicBezTo>
                  <a:cubicBezTo>
                    <a:pt x="11" y="40"/>
                    <a:pt x="11" y="40"/>
                    <a:pt x="12" y="39"/>
                  </a:cubicBezTo>
                  <a:cubicBezTo>
                    <a:pt x="19" y="27"/>
                    <a:pt x="25" y="14"/>
                    <a:pt x="29" y="1"/>
                  </a:cubicBezTo>
                  <a:cubicBezTo>
                    <a:pt x="29" y="0"/>
                    <a:pt x="28" y="0"/>
                    <a:pt x="28"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0"/>
            <p:cNvSpPr>
              <a:spLocks/>
            </p:cNvSpPr>
            <p:nvPr/>
          </p:nvSpPr>
          <p:spPr bwMode="auto">
            <a:xfrm>
              <a:off x="9942513" y="2219325"/>
              <a:ext cx="995362" cy="2284413"/>
            </a:xfrm>
            <a:custGeom>
              <a:avLst/>
              <a:gdLst>
                <a:gd name="T0" fmla="*/ 56 w 104"/>
                <a:gd name="T1" fmla="*/ 176 h 239"/>
                <a:gd name="T2" fmla="*/ 56 w 104"/>
                <a:gd name="T3" fmla="*/ 191 h 239"/>
                <a:gd name="T4" fmla="*/ 56 w 104"/>
                <a:gd name="T5" fmla="*/ 212 h 239"/>
                <a:gd name="T6" fmla="*/ 56 w 104"/>
                <a:gd name="T7" fmla="*/ 226 h 239"/>
                <a:gd name="T8" fmla="*/ 60 w 104"/>
                <a:gd name="T9" fmla="*/ 238 h 239"/>
                <a:gd name="T10" fmla="*/ 67 w 104"/>
                <a:gd name="T11" fmla="*/ 237 h 239"/>
                <a:gd name="T12" fmla="*/ 68 w 104"/>
                <a:gd name="T13" fmla="*/ 226 h 239"/>
                <a:gd name="T14" fmla="*/ 71 w 104"/>
                <a:gd name="T15" fmla="*/ 211 h 239"/>
                <a:gd name="T16" fmla="*/ 79 w 104"/>
                <a:gd name="T17" fmla="*/ 200 h 239"/>
                <a:gd name="T18" fmla="*/ 86 w 104"/>
                <a:gd name="T19" fmla="*/ 192 h 239"/>
                <a:gd name="T20" fmla="*/ 95 w 104"/>
                <a:gd name="T21" fmla="*/ 181 h 239"/>
                <a:gd name="T22" fmla="*/ 99 w 104"/>
                <a:gd name="T23" fmla="*/ 166 h 239"/>
                <a:gd name="T24" fmla="*/ 104 w 104"/>
                <a:gd name="T25" fmla="*/ 155 h 239"/>
                <a:gd name="T26" fmla="*/ 101 w 104"/>
                <a:gd name="T27" fmla="*/ 148 h 239"/>
                <a:gd name="T28" fmla="*/ 88 w 104"/>
                <a:gd name="T29" fmla="*/ 143 h 239"/>
                <a:gd name="T30" fmla="*/ 73 w 104"/>
                <a:gd name="T31" fmla="*/ 130 h 239"/>
                <a:gd name="T32" fmla="*/ 61 w 104"/>
                <a:gd name="T33" fmla="*/ 122 h 239"/>
                <a:gd name="T34" fmla="*/ 52 w 104"/>
                <a:gd name="T35" fmla="*/ 121 h 239"/>
                <a:gd name="T36" fmla="*/ 42 w 104"/>
                <a:gd name="T37" fmla="*/ 126 h 239"/>
                <a:gd name="T38" fmla="*/ 35 w 104"/>
                <a:gd name="T39" fmla="*/ 109 h 239"/>
                <a:gd name="T40" fmla="*/ 21 w 104"/>
                <a:gd name="T41" fmla="*/ 104 h 239"/>
                <a:gd name="T42" fmla="*/ 35 w 104"/>
                <a:gd name="T43" fmla="*/ 94 h 239"/>
                <a:gd name="T44" fmla="*/ 46 w 104"/>
                <a:gd name="T45" fmla="*/ 96 h 239"/>
                <a:gd name="T46" fmla="*/ 52 w 104"/>
                <a:gd name="T47" fmla="*/ 82 h 239"/>
                <a:gd name="T48" fmla="*/ 59 w 104"/>
                <a:gd name="T49" fmla="*/ 72 h 239"/>
                <a:gd name="T50" fmla="*/ 68 w 104"/>
                <a:gd name="T51" fmla="*/ 66 h 239"/>
                <a:gd name="T52" fmla="*/ 71 w 104"/>
                <a:gd name="T53" fmla="*/ 58 h 239"/>
                <a:gd name="T54" fmla="*/ 77 w 104"/>
                <a:gd name="T55" fmla="*/ 58 h 239"/>
                <a:gd name="T56" fmla="*/ 82 w 104"/>
                <a:gd name="T57" fmla="*/ 62 h 239"/>
                <a:gd name="T58" fmla="*/ 81 w 104"/>
                <a:gd name="T59" fmla="*/ 49 h 239"/>
                <a:gd name="T60" fmla="*/ 75 w 104"/>
                <a:gd name="T61" fmla="*/ 40 h 239"/>
                <a:gd name="T62" fmla="*/ 68 w 104"/>
                <a:gd name="T63" fmla="*/ 35 h 239"/>
                <a:gd name="T64" fmla="*/ 59 w 104"/>
                <a:gd name="T65" fmla="*/ 28 h 239"/>
                <a:gd name="T66" fmla="*/ 53 w 104"/>
                <a:gd name="T67" fmla="*/ 41 h 239"/>
                <a:gd name="T68" fmla="*/ 49 w 104"/>
                <a:gd name="T69" fmla="*/ 45 h 239"/>
                <a:gd name="T70" fmla="*/ 40 w 104"/>
                <a:gd name="T71" fmla="*/ 40 h 239"/>
                <a:gd name="T72" fmla="*/ 41 w 104"/>
                <a:gd name="T73" fmla="*/ 30 h 239"/>
                <a:gd name="T74" fmla="*/ 53 w 104"/>
                <a:gd name="T75" fmla="*/ 19 h 239"/>
                <a:gd name="T76" fmla="*/ 56 w 104"/>
                <a:gd name="T77" fmla="*/ 11 h 239"/>
                <a:gd name="T78" fmla="*/ 65 w 104"/>
                <a:gd name="T79" fmla="*/ 16 h 239"/>
                <a:gd name="T80" fmla="*/ 69 w 104"/>
                <a:gd name="T81" fmla="*/ 28 h 239"/>
                <a:gd name="T82" fmla="*/ 75 w 104"/>
                <a:gd name="T83" fmla="*/ 21 h 239"/>
                <a:gd name="T84" fmla="*/ 77 w 104"/>
                <a:gd name="T85" fmla="*/ 16 h 239"/>
                <a:gd name="T86" fmla="*/ 72 w 104"/>
                <a:gd name="T87" fmla="*/ 8 h 239"/>
                <a:gd name="T88" fmla="*/ 60 w 104"/>
                <a:gd name="T89" fmla="*/ 3 h 239"/>
                <a:gd name="T90" fmla="*/ 48 w 104"/>
                <a:gd name="T91" fmla="*/ 6 h 239"/>
                <a:gd name="T92" fmla="*/ 48 w 104"/>
                <a:gd name="T93" fmla="*/ 13 h 239"/>
                <a:gd name="T94" fmla="*/ 40 w 104"/>
                <a:gd name="T95" fmla="*/ 9 h 239"/>
                <a:gd name="T96" fmla="*/ 37 w 104"/>
                <a:gd name="T97" fmla="*/ 13 h 239"/>
                <a:gd name="T98" fmla="*/ 5 w 104"/>
                <a:gd name="T99" fmla="*/ 103 h 239"/>
                <a:gd name="T100" fmla="*/ 9 w 104"/>
                <a:gd name="T101" fmla="*/ 103 h 239"/>
                <a:gd name="T102" fmla="*/ 28 w 104"/>
                <a:gd name="T103" fmla="*/ 120 h 239"/>
                <a:gd name="T104" fmla="*/ 36 w 104"/>
                <a:gd name="T105" fmla="*/ 126 h 239"/>
                <a:gd name="T106" fmla="*/ 45 w 104"/>
                <a:gd name="T107" fmla="*/ 132 h 239"/>
                <a:gd name="T108" fmla="*/ 42 w 104"/>
                <a:gd name="T109" fmla="*/ 149 h 239"/>
                <a:gd name="T110" fmla="*/ 46 w 104"/>
                <a:gd name="T111" fmla="*/ 161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4" h="239">
                  <a:moveTo>
                    <a:pt x="49" y="165"/>
                  </a:moveTo>
                  <a:cubicBezTo>
                    <a:pt x="48" y="165"/>
                    <a:pt x="51" y="168"/>
                    <a:pt x="52" y="169"/>
                  </a:cubicBezTo>
                  <a:cubicBezTo>
                    <a:pt x="53" y="170"/>
                    <a:pt x="56" y="175"/>
                    <a:pt x="56" y="176"/>
                  </a:cubicBezTo>
                  <a:cubicBezTo>
                    <a:pt x="57" y="178"/>
                    <a:pt x="57" y="181"/>
                    <a:pt x="56" y="181"/>
                  </a:cubicBezTo>
                  <a:cubicBezTo>
                    <a:pt x="56" y="182"/>
                    <a:pt x="57" y="183"/>
                    <a:pt x="57" y="184"/>
                  </a:cubicBezTo>
                  <a:cubicBezTo>
                    <a:pt x="57" y="184"/>
                    <a:pt x="56" y="189"/>
                    <a:pt x="56" y="191"/>
                  </a:cubicBezTo>
                  <a:cubicBezTo>
                    <a:pt x="57" y="193"/>
                    <a:pt x="54" y="199"/>
                    <a:pt x="54" y="202"/>
                  </a:cubicBezTo>
                  <a:cubicBezTo>
                    <a:pt x="54" y="205"/>
                    <a:pt x="56" y="209"/>
                    <a:pt x="56" y="208"/>
                  </a:cubicBezTo>
                  <a:cubicBezTo>
                    <a:pt x="57" y="208"/>
                    <a:pt x="57" y="211"/>
                    <a:pt x="56" y="212"/>
                  </a:cubicBezTo>
                  <a:cubicBezTo>
                    <a:pt x="55" y="212"/>
                    <a:pt x="54" y="214"/>
                    <a:pt x="55" y="214"/>
                  </a:cubicBezTo>
                  <a:cubicBezTo>
                    <a:pt x="55" y="215"/>
                    <a:pt x="55" y="217"/>
                    <a:pt x="55" y="218"/>
                  </a:cubicBezTo>
                  <a:cubicBezTo>
                    <a:pt x="55" y="219"/>
                    <a:pt x="56" y="225"/>
                    <a:pt x="56" y="226"/>
                  </a:cubicBezTo>
                  <a:cubicBezTo>
                    <a:pt x="56" y="228"/>
                    <a:pt x="58" y="232"/>
                    <a:pt x="59" y="233"/>
                  </a:cubicBezTo>
                  <a:cubicBezTo>
                    <a:pt x="59" y="234"/>
                    <a:pt x="60" y="237"/>
                    <a:pt x="60" y="237"/>
                  </a:cubicBezTo>
                  <a:cubicBezTo>
                    <a:pt x="60" y="237"/>
                    <a:pt x="60" y="238"/>
                    <a:pt x="60" y="238"/>
                  </a:cubicBezTo>
                  <a:cubicBezTo>
                    <a:pt x="60" y="238"/>
                    <a:pt x="62" y="238"/>
                    <a:pt x="63" y="239"/>
                  </a:cubicBezTo>
                  <a:cubicBezTo>
                    <a:pt x="63" y="239"/>
                    <a:pt x="66" y="239"/>
                    <a:pt x="68" y="239"/>
                  </a:cubicBezTo>
                  <a:cubicBezTo>
                    <a:pt x="69" y="239"/>
                    <a:pt x="68" y="237"/>
                    <a:pt x="67" y="237"/>
                  </a:cubicBezTo>
                  <a:cubicBezTo>
                    <a:pt x="67" y="236"/>
                    <a:pt x="66" y="234"/>
                    <a:pt x="66" y="233"/>
                  </a:cubicBezTo>
                  <a:cubicBezTo>
                    <a:pt x="65" y="233"/>
                    <a:pt x="65" y="230"/>
                    <a:pt x="65" y="229"/>
                  </a:cubicBezTo>
                  <a:cubicBezTo>
                    <a:pt x="66" y="228"/>
                    <a:pt x="68" y="227"/>
                    <a:pt x="68" y="226"/>
                  </a:cubicBezTo>
                  <a:cubicBezTo>
                    <a:pt x="68" y="225"/>
                    <a:pt x="68" y="222"/>
                    <a:pt x="68" y="222"/>
                  </a:cubicBezTo>
                  <a:cubicBezTo>
                    <a:pt x="67" y="222"/>
                    <a:pt x="68" y="218"/>
                    <a:pt x="68" y="216"/>
                  </a:cubicBezTo>
                  <a:cubicBezTo>
                    <a:pt x="67" y="214"/>
                    <a:pt x="71" y="213"/>
                    <a:pt x="71" y="211"/>
                  </a:cubicBezTo>
                  <a:cubicBezTo>
                    <a:pt x="71" y="210"/>
                    <a:pt x="75" y="208"/>
                    <a:pt x="76" y="207"/>
                  </a:cubicBezTo>
                  <a:cubicBezTo>
                    <a:pt x="77" y="207"/>
                    <a:pt x="78" y="203"/>
                    <a:pt x="77" y="202"/>
                  </a:cubicBezTo>
                  <a:cubicBezTo>
                    <a:pt x="77" y="201"/>
                    <a:pt x="79" y="200"/>
                    <a:pt x="79" y="200"/>
                  </a:cubicBezTo>
                  <a:cubicBezTo>
                    <a:pt x="80" y="200"/>
                    <a:pt x="81" y="199"/>
                    <a:pt x="82" y="199"/>
                  </a:cubicBezTo>
                  <a:cubicBezTo>
                    <a:pt x="82" y="199"/>
                    <a:pt x="83" y="198"/>
                    <a:pt x="83" y="197"/>
                  </a:cubicBezTo>
                  <a:cubicBezTo>
                    <a:pt x="84" y="197"/>
                    <a:pt x="85" y="192"/>
                    <a:pt x="86" y="192"/>
                  </a:cubicBezTo>
                  <a:cubicBezTo>
                    <a:pt x="87" y="191"/>
                    <a:pt x="88" y="188"/>
                    <a:pt x="88" y="187"/>
                  </a:cubicBezTo>
                  <a:cubicBezTo>
                    <a:pt x="88" y="187"/>
                    <a:pt x="89" y="184"/>
                    <a:pt x="90" y="184"/>
                  </a:cubicBezTo>
                  <a:cubicBezTo>
                    <a:pt x="90" y="183"/>
                    <a:pt x="94" y="181"/>
                    <a:pt x="95" y="181"/>
                  </a:cubicBezTo>
                  <a:cubicBezTo>
                    <a:pt x="95" y="181"/>
                    <a:pt x="96" y="175"/>
                    <a:pt x="96" y="173"/>
                  </a:cubicBezTo>
                  <a:cubicBezTo>
                    <a:pt x="97" y="171"/>
                    <a:pt x="98" y="168"/>
                    <a:pt x="98" y="167"/>
                  </a:cubicBezTo>
                  <a:cubicBezTo>
                    <a:pt x="98" y="167"/>
                    <a:pt x="99" y="166"/>
                    <a:pt x="99" y="166"/>
                  </a:cubicBezTo>
                  <a:cubicBezTo>
                    <a:pt x="100" y="166"/>
                    <a:pt x="100" y="163"/>
                    <a:pt x="101" y="162"/>
                  </a:cubicBezTo>
                  <a:cubicBezTo>
                    <a:pt x="101" y="162"/>
                    <a:pt x="103" y="159"/>
                    <a:pt x="104" y="159"/>
                  </a:cubicBezTo>
                  <a:cubicBezTo>
                    <a:pt x="104" y="158"/>
                    <a:pt x="104" y="156"/>
                    <a:pt x="104" y="155"/>
                  </a:cubicBezTo>
                  <a:cubicBezTo>
                    <a:pt x="104" y="155"/>
                    <a:pt x="104" y="155"/>
                    <a:pt x="104" y="154"/>
                  </a:cubicBezTo>
                  <a:cubicBezTo>
                    <a:pt x="104" y="152"/>
                    <a:pt x="104" y="152"/>
                    <a:pt x="104" y="152"/>
                  </a:cubicBezTo>
                  <a:cubicBezTo>
                    <a:pt x="104" y="150"/>
                    <a:pt x="102" y="148"/>
                    <a:pt x="101" y="148"/>
                  </a:cubicBezTo>
                  <a:cubicBezTo>
                    <a:pt x="101" y="149"/>
                    <a:pt x="98" y="147"/>
                    <a:pt x="97" y="146"/>
                  </a:cubicBezTo>
                  <a:cubicBezTo>
                    <a:pt x="96" y="146"/>
                    <a:pt x="93" y="145"/>
                    <a:pt x="93" y="145"/>
                  </a:cubicBezTo>
                  <a:cubicBezTo>
                    <a:pt x="92" y="145"/>
                    <a:pt x="89" y="143"/>
                    <a:pt x="88" y="143"/>
                  </a:cubicBezTo>
                  <a:cubicBezTo>
                    <a:pt x="87" y="143"/>
                    <a:pt x="84" y="142"/>
                    <a:pt x="84" y="142"/>
                  </a:cubicBezTo>
                  <a:cubicBezTo>
                    <a:pt x="83" y="141"/>
                    <a:pt x="82" y="137"/>
                    <a:pt x="80" y="136"/>
                  </a:cubicBezTo>
                  <a:cubicBezTo>
                    <a:pt x="78" y="134"/>
                    <a:pt x="74" y="131"/>
                    <a:pt x="73" y="130"/>
                  </a:cubicBezTo>
                  <a:cubicBezTo>
                    <a:pt x="73" y="129"/>
                    <a:pt x="68" y="126"/>
                    <a:pt x="67" y="125"/>
                  </a:cubicBezTo>
                  <a:cubicBezTo>
                    <a:pt x="66" y="125"/>
                    <a:pt x="64" y="124"/>
                    <a:pt x="63" y="125"/>
                  </a:cubicBezTo>
                  <a:cubicBezTo>
                    <a:pt x="63" y="125"/>
                    <a:pt x="61" y="122"/>
                    <a:pt x="61" y="122"/>
                  </a:cubicBezTo>
                  <a:cubicBezTo>
                    <a:pt x="60" y="121"/>
                    <a:pt x="57" y="120"/>
                    <a:pt x="57" y="121"/>
                  </a:cubicBezTo>
                  <a:cubicBezTo>
                    <a:pt x="57" y="122"/>
                    <a:pt x="55" y="121"/>
                    <a:pt x="55" y="121"/>
                  </a:cubicBezTo>
                  <a:cubicBezTo>
                    <a:pt x="54" y="120"/>
                    <a:pt x="53" y="121"/>
                    <a:pt x="52" y="121"/>
                  </a:cubicBezTo>
                  <a:cubicBezTo>
                    <a:pt x="52" y="121"/>
                    <a:pt x="49" y="125"/>
                    <a:pt x="48" y="126"/>
                  </a:cubicBezTo>
                  <a:cubicBezTo>
                    <a:pt x="47" y="126"/>
                    <a:pt x="46" y="125"/>
                    <a:pt x="45" y="125"/>
                  </a:cubicBezTo>
                  <a:cubicBezTo>
                    <a:pt x="45" y="124"/>
                    <a:pt x="42" y="125"/>
                    <a:pt x="42" y="126"/>
                  </a:cubicBezTo>
                  <a:cubicBezTo>
                    <a:pt x="41" y="126"/>
                    <a:pt x="39" y="122"/>
                    <a:pt x="40" y="120"/>
                  </a:cubicBezTo>
                  <a:cubicBezTo>
                    <a:pt x="40" y="118"/>
                    <a:pt x="38" y="115"/>
                    <a:pt x="36" y="114"/>
                  </a:cubicBezTo>
                  <a:cubicBezTo>
                    <a:pt x="35" y="114"/>
                    <a:pt x="34" y="110"/>
                    <a:pt x="35" y="109"/>
                  </a:cubicBezTo>
                  <a:cubicBezTo>
                    <a:pt x="35" y="108"/>
                    <a:pt x="32" y="107"/>
                    <a:pt x="31" y="107"/>
                  </a:cubicBezTo>
                  <a:cubicBezTo>
                    <a:pt x="30" y="106"/>
                    <a:pt x="28" y="109"/>
                    <a:pt x="28" y="109"/>
                  </a:cubicBezTo>
                  <a:cubicBezTo>
                    <a:pt x="28" y="110"/>
                    <a:pt x="20" y="108"/>
                    <a:pt x="21" y="104"/>
                  </a:cubicBezTo>
                  <a:cubicBezTo>
                    <a:pt x="22" y="100"/>
                    <a:pt x="25" y="95"/>
                    <a:pt x="26" y="95"/>
                  </a:cubicBezTo>
                  <a:cubicBezTo>
                    <a:pt x="27" y="94"/>
                    <a:pt x="32" y="94"/>
                    <a:pt x="33" y="94"/>
                  </a:cubicBezTo>
                  <a:cubicBezTo>
                    <a:pt x="34" y="95"/>
                    <a:pt x="35" y="94"/>
                    <a:pt x="35" y="94"/>
                  </a:cubicBezTo>
                  <a:cubicBezTo>
                    <a:pt x="35" y="94"/>
                    <a:pt x="39" y="94"/>
                    <a:pt x="40" y="95"/>
                  </a:cubicBezTo>
                  <a:cubicBezTo>
                    <a:pt x="41" y="95"/>
                    <a:pt x="43" y="99"/>
                    <a:pt x="44" y="100"/>
                  </a:cubicBezTo>
                  <a:cubicBezTo>
                    <a:pt x="45" y="101"/>
                    <a:pt x="45" y="97"/>
                    <a:pt x="46" y="96"/>
                  </a:cubicBezTo>
                  <a:cubicBezTo>
                    <a:pt x="46" y="96"/>
                    <a:pt x="45" y="93"/>
                    <a:pt x="45" y="93"/>
                  </a:cubicBezTo>
                  <a:cubicBezTo>
                    <a:pt x="44" y="92"/>
                    <a:pt x="47" y="87"/>
                    <a:pt x="48" y="86"/>
                  </a:cubicBezTo>
                  <a:cubicBezTo>
                    <a:pt x="50" y="85"/>
                    <a:pt x="52" y="82"/>
                    <a:pt x="52" y="82"/>
                  </a:cubicBezTo>
                  <a:cubicBezTo>
                    <a:pt x="52" y="81"/>
                    <a:pt x="53" y="81"/>
                    <a:pt x="54" y="81"/>
                  </a:cubicBezTo>
                  <a:cubicBezTo>
                    <a:pt x="54" y="80"/>
                    <a:pt x="54" y="76"/>
                    <a:pt x="54" y="75"/>
                  </a:cubicBezTo>
                  <a:cubicBezTo>
                    <a:pt x="55" y="74"/>
                    <a:pt x="58" y="72"/>
                    <a:pt x="59" y="72"/>
                  </a:cubicBezTo>
                  <a:cubicBezTo>
                    <a:pt x="60" y="72"/>
                    <a:pt x="61" y="69"/>
                    <a:pt x="61" y="68"/>
                  </a:cubicBezTo>
                  <a:cubicBezTo>
                    <a:pt x="60" y="68"/>
                    <a:pt x="63" y="65"/>
                    <a:pt x="65" y="65"/>
                  </a:cubicBezTo>
                  <a:cubicBezTo>
                    <a:pt x="67" y="64"/>
                    <a:pt x="68" y="66"/>
                    <a:pt x="68" y="66"/>
                  </a:cubicBezTo>
                  <a:cubicBezTo>
                    <a:pt x="68" y="66"/>
                    <a:pt x="70" y="65"/>
                    <a:pt x="71" y="64"/>
                  </a:cubicBezTo>
                  <a:cubicBezTo>
                    <a:pt x="72" y="63"/>
                    <a:pt x="71" y="61"/>
                    <a:pt x="70" y="61"/>
                  </a:cubicBezTo>
                  <a:cubicBezTo>
                    <a:pt x="70" y="60"/>
                    <a:pt x="70" y="58"/>
                    <a:pt x="71" y="58"/>
                  </a:cubicBezTo>
                  <a:cubicBezTo>
                    <a:pt x="72" y="57"/>
                    <a:pt x="73" y="55"/>
                    <a:pt x="72" y="55"/>
                  </a:cubicBezTo>
                  <a:cubicBezTo>
                    <a:pt x="72" y="54"/>
                    <a:pt x="76" y="55"/>
                    <a:pt x="77" y="54"/>
                  </a:cubicBezTo>
                  <a:cubicBezTo>
                    <a:pt x="79" y="53"/>
                    <a:pt x="78" y="57"/>
                    <a:pt x="77" y="58"/>
                  </a:cubicBezTo>
                  <a:cubicBezTo>
                    <a:pt x="76" y="60"/>
                    <a:pt x="77" y="61"/>
                    <a:pt x="78" y="61"/>
                  </a:cubicBezTo>
                  <a:cubicBezTo>
                    <a:pt x="79" y="60"/>
                    <a:pt x="79" y="61"/>
                    <a:pt x="80" y="62"/>
                  </a:cubicBezTo>
                  <a:cubicBezTo>
                    <a:pt x="80" y="62"/>
                    <a:pt x="81" y="61"/>
                    <a:pt x="82" y="62"/>
                  </a:cubicBezTo>
                  <a:cubicBezTo>
                    <a:pt x="83" y="62"/>
                    <a:pt x="84" y="61"/>
                    <a:pt x="84" y="60"/>
                  </a:cubicBezTo>
                  <a:cubicBezTo>
                    <a:pt x="84" y="59"/>
                    <a:pt x="81" y="57"/>
                    <a:pt x="81" y="56"/>
                  </a:cubicBezTo>
                  <a:cubicBezTo>
                    <a:pt x="81" y="56"/>
                    <a:pt x="81" y="50"/>
                    <a:pt x="81" y="49"/>
                  </a:cubicBezTo>
                  <a:cubicBezTo>
                    <a:pt x="80" y="48"/>
                    <a:pt x="79" y="46"/>
                    <a:pt x="78" y="46"/>
                  </a:cubicBezTo>
                  <a:cubicBezTo>
                    <a:pt x="78" y="47"/>
                    <a:pt x="77" y="43"/>
                    <a:pt x="76" y="43"/>
                  </a:cubicBezTo>
                  <a:cubicBezTo>
                    <a:pt x="75" y="42"/>
                    <a:pt x="75" y="40"/>
                    <a:pt x="75" y="40"/>
                  </a:cubicBezTo>
                  <a:cubicBezTo>
                    <a:pt x="75" y="39"/>
                    <a:pt x="73" y="37"/>
                    <a:pt x="72" y="35"/>
                  </a:cubicBezTo>
                  <a:cubicBezTo>
                    <a:pt x="71" y="34"/>
                    <a:pt x="70" y="34"/>
                    <a:pt x="70" y="35"/>
                  </a:cubicBezTo>
                  <a:cubicBezTo>
                    <a:pt x="70" y="35"/>
                    <a:pt x="68" y="35"/>
                    <a:pt x="68" y="35"/>
                  </a:cubicBezTo>
                  <a:cubicBezTo>
                    <a:pt x="67" y="35"/>
                    <a:pt x="66" y="32"/>
                    <a:pt x="66" y="31"/>
                  </a:cubicBezTo>
                  <a:cubicBezTo>
                    <a:pt x="66" y="30"/>
                    <a:pt x="63" y="30"/>
                    <a:pt x="62" y="29"/>
                  </a:cubicBezTo>
                  <a:cubicBezTo>
                    <a:pt x="62" y="28"/>
                    <a:pt x="59" y="29"/>
                    <a:pt x="59" y="28"/>
                  </a:cubicBezTo>
                  <a:cubicBezTo>
                    <a:pt x="59" y="27"/>
                    <a:pt x="57" y="27"/>
                    <a:pt x="56" y="27"/>
                  </a:cubicBezTo>
                  <a:cubicBezTo>
                    <a:pt x="56" y="27"/>
                    <a:pt x="56" y="35"/>
                    <a:pt x="56" y="37"/>
                  </a:cubicBezTo>
                  <a:cubicBezTo>
                    <a:pt x="55" y="40"/>
                    <a:pt x="53" y="41"/>
                    <a:pt x="53" y="41"/>
                  </a:cubicBezTo>
                  <a:cubicBezTo>
                    <a:pt x="52" y="41"/>
                    <a:pt x="53" y="43"/>
                    <a:pt x="53" y="43"/>
                  </a:cubicBezTo>
                  <a:cubicBezTo>
                    <a:pt x="53" y="43"/>
                    <a:pt x="52" y="45"/>
                    <a:pt x="51" y="47"/>
                  </a:cubicBezTo>
                  <a:cubicBezTo>
                    <a:pt x="51" y="49"/>
                    <a:pt x="50" y="47"/>
                    <a:pt x="49" y="45"/>
                  </a:cubicBezTo>
                  <a:cubicBezTo>
                    <a:pt x="49" y="44"/>
                    <a:pt x="47" y="42"/>
                    <a:pt x="47" y="42"/>
                  </a:cubicBezTo>
                  <a:cubicBezTo>
                    <a:pt x="47" y="43"/>
                    <a:pt x="46" y="42"/>
                    <a:pt x="45" y="42"/>
                  </a:cubicBezTo>
                  <a:cubicBezTo>
                    <a:pt x="45" y="42"/>
                    <a:pt x="42" y="40"/>
                    <a:pt x="40" y="40"/>
                  </a:cubicBezTo>
                  <a:cubicBezTo>
                    <a:pt x="39" y="39"/>
                    <a:pt x="38" y="35"/>
                    <a:pt x="38" y="35"/>
                  </a:cubicBezTo>
                  <a:cubicBezTo>
                    <a:pt x="37" y="34"/>
                    <a:pt x="38" y="34"/>
                    <a:pt x="37" y="33"/>
                  </a:cubicBezTo>
                  <a:cubicBezTo>
                    <a:pt x="37" y="33"/>
                    <a:pt x="40" y="30"/>
                    <a:pt x="41" y="30"/>
                  </a:cubicBezTo>
                  <a:cubicBezTo>
                    <a:pt x="41" y="29"/>
                    <a:pt x="44" y="25"/>
                    <a:pt x="45" y="24"/>
                  </a:cubicBezTo>
                  <a:cubicBezTo>
                    <a:pt x="46" y="24"/>
                    <a:pt x="47" y="22"/>
                    <a:pt x="47" y="21"/>
                  </a:cubicBezTo>
                  <a:cubicBezTo>
                    <a:pt x="47" y="21"/>
                    <a:pt x="51" y="20"/>
                    <a:pt x="53" y="19"/>
                  </a:cubicBezTo>
                  <a:cubicBezTo>
                    <a:pt x="54" y="19"/>
                    <a:pt x="55" y="15"/>
                    <a:pt x="55" y="14"/>
                  </a:cubicBezTo>
                  <a:cubicBezTo>
                    <a:pt x="55" y="13"/>
                    <a:pt x="54" y="11"/>
                    <a:pt x="54" y="11"/>
                  </a:cubicBezTo>
                  <a:cubicBezTo>
                    <a:pt x="53" y="11"/>
                    <a:pt x="56" y="10"/>
                    <a:pt x="56" y="11"/>
                  </a:cubicBezTo>
                  <a:cubicBezTo>
                    <a:pt x="57" y="11"/>
                    <a:pt x="60" y="10"/>
                    <a:pt x="61" y="11"/>
                  </a:cubicBezTo>
                  <a:cubicBezTo>
                    <a:pt x="62" y="11"/>
                    <a:pt x="63" y="12"/>
                    <a:pt x="65" y="13"/>
                  </a:cubicBezTo>
                  <a:cubicBezTo>
                    <a:pt x="65" y="13"/>
                    <a:pt x="65" y="13"/>
                    <a:pt x="65" y="16"/>
                  </a:cubicBezTo>
                  <a:cubicBezTo>
                    <a:pt x="64" y="20"/>
                    <a:pt x="64" y="20"/>
                    <a:pt x="64" y="20"/>
                  </a:cubicBezTo>
                  <a:cubicBezTo>
                    <a:pt x="60" y="22"/>
                    <a:pt x="59" y="24"/>
                    <a:pt x="61" y="24"/>
                  </a:cubicBezTo>
                  <a:cubicBezTo>
                    <a:pt x="62" y="24"/>
                    <a:pt x="68" y="27"/>
                    <a:pt x="69" y="28"/>
                  </a:cubicBezTo>
                  <a:cubicBezTo>
                    <a:pt x="71" y="29"/>
                    <a:pt x="72" y="26"/>
                    <a:pt x="72" y="25"/>
                  </a:cubicBezTo>
                  <a:cubicBezTo>
                    <a:pt x="73" y="25"/>
                    <a:pt x="73" y="22"/>
                    <a:pt x="72" y="21"/>
                  </a:cubicBezTo>
                  <a:cubicBezTo>
                    <a:pt x="72" y="21"/>
                    <a:pt x="74" y="21"/>
                    <a:pt x="75" y="21"/>
                  </a:cubicBezTo>
                  <a:cubicBezTo>
                    <a:pt x="75" y="22"/>
                    <a:pt x="76" y="21"/>
                    <a:pt x="77" y="20"/>
                  </a:cubicBezTo>
                  <a:cubicBezTo>
                    <a:pt x="77" y="20"/>
                    <a:pt x="77" y="18"/>
                    <a:pt x="78" y="17"/>
                  </a:cubicBezTo>
                  <a:cubicBezTo>
                    <a:pt x="78" y="17"/>
                    <a:pt x="77" y="16"/>
                    <a:pt x="77" y="16"/>
                  </a:cubicBezTo>
                  <a:cubicBezTo>
                    <a:pt x="76" y="15"/>
                    <a:pt x="74" y="14"/>
                    <a:pt x="73" y="14"/>
                  </a:cubicBezTo>
                  <a:cubicBezTo>
                    <a:pt x="72" y="13"/>
                    <a:pt x="72" y="11"/>
                    <a:pt x="72" y="11"/>
                  </a:cubicBezTo>
                  <a:cubicBezTo>
                    <a:pt x="73" y="11"/>
                    <a:pt x="72" y="8"/>
                    <a:pt x="72" y="8"/>
                  </a:cubicBezTo>
                  <a:cubicBezTo>
                    <a:pt x="71" y="7"/>
                    <a:pt x="68" y="6"/>
                    <a:pt x="67" y="6"/>
                  </a:cubicBezTo>
                  <a:cubicBezTo>
                    <a:pt x="67" y="6"/>
                    <a:pt x="66" y="4"/>
                    <a:pt x="65" y="4"/>
                  </a:cubicBezTo>
                  <a:cubicBezTo>
                    <a:pt x="64" y="3"/>
                    <a:pt x="61" y="3"/>
                    <a:pt x="60" y="3"/>
                  </a:cubicBezTo>
                  <a:cubicBezTo>
                    <a:pt x="59" y="3"/>
                    <a:pt x="57" y="1"/>
                    <a:pt x="56" y="1"/>
                  </a:cubicBezTo>
                  <a:cubicBezTo>
                    <a:pt x="54" y="2"/>
                    <a:pt x="53" y="0"/>
                    <a:pt x="52" y="0"/>
                  </a:cubicBezTo>
                  <a:cubicBezTo>
                    <a:pt x="52" y="0"/>
                    <a:pt x="48" y="4"/>
                    <a:pt x="48" y="6"/>
                  </a:cubicBezTo>
                  <a:cubicBezTo>
                    <a:pt x="48" y="9"/>
                    <a:pt x="49" y="11"/>
                    <a:pt x="50" y="11"/>
                  </a:cubicBezTo>
                  <a:cubicBezTo>
                    <a:pt x="51" y="12"/>
                    <a:pt x="50" y="14"/>
                    <a:pt x="49" y="15"/>
                  </a:cubicBezTo>
                  <a:cubicBezTo>
                    <a:pt x="49" y="15"/>
                    <a:pt x="47" y="14"/>
                    <a:pt x="48" y="13"/>
                  </a:cubicBezTo>
                  <a:cubicBezTo>
                    <a:pt x="48" y="13"/>
                    <a:pt x="46" y="10"/>
                    <a:pt x="46" y="9"/>
                  </a:cubicBezTo>
                  <a:cubicBezTo>
                    <a:pt x="45" y="8"/>
                    <a:pt x="43" y="7"/>
                    <a:pt x="42" y="7"/>
                  </a:cubicBezTo>
                  <a:cubicBezTo>
                    <a:pt x="41" y="8"/>
                    <a:pt x="41" y="8"/>
                    <a:pt x="40" y="9"/>
                  </a:cubicBezTo>
                  <a:cubicBezTo>
                    <a:pt x="40" y="10"/>
                    <a:pt x="40" y="11"/>
                    <a:pt x="40" y="12"/>
                  </a:cubicBezTo>
                  <a:cubicBezTo>
                    <a:pt x="40" y="14"/>
                    <a:pt x="38" y="14"/>
                    <a:pt x="38" y="13"/>
                  </a:cubicBezTo>
                  <a:cubicBezTo>
                    <a:pt x="38" y="13"/>
                    <a:pt x="37" y="13"/>
                    <a:pt x="37" y="13"/>
                  </a:cubicBezTo>
                  <a:cubicBezTo>
                    <a:pt x="17" y="36"/>
                    <a:pt x="4" y="66"/>
                    <a:pt x="0" y="97"/>
                  </a:cubicBezTo>
                  <a:cubicBezTo>
                    <a:pt x="1" y="98"/>
                    <a:pt x="2" y="99"/>
                    <a:pt x="2" y="100"/>
                  </a:cubicBezTo>
                  <a:cubicBezTo>
                    <a:pt x="3" y="102"/>
                    <a:pt x="5" y="103"/>
                    <a:pt x="5" y="103"/>
                  </a:cubicBezTo>
                  <a:cubicBezTo>
                    <a:pt x="6" y="103"/>
                    <a:pt x="6" y="100"/>
                    <a:pt x="6" y="99"/>
                  </a:cubicBezTo>
                  <a:cubicBezTo>
                    <a:pt x="5" y="99"/>
                    <a:pt x="6" y="98"/>
                    <a:pt x="6" y="99"/>
                  </a:cubicBezTo>
                  <a:cubicBezTo>
                    <a:pt x="6" y="99"/>
                    <a:pt x="9" y="102"/>
                    <a:pt x="9" y="103"/>
                  </a:cubicBezTo>
                  <a:cubicBezTo>
                    <a:pt x="10" y="104"/>
                    <a:pt x="11" y="110"/>
                    <a:pt x="12" y="111"/>
                  </a:cubicBezTo>
                  <a:cubicBezTo>
                    <a:pt x="13" y="113"/>
                    <a:pt x="20" y="115"/>
                    <a:pt x="22" y="116"/>
                  </a:cubicBezTo>
                  <a:cubicBezTo>
                    <a:pt x="24" y="116"/>
                    <a:pt x="27" y="119"/>
                    <a:pt x="28" y="120"/>
                  </a:cubicBezTo>
                  <a:cubicBezTo>
                    <a:pt x="28" y="120"/>
                    <a:pt x="31" y="121"/>
                    <a:pt x="32" y="121"/>
                  </a:cubicBezTo>
                  <a:cubicBezTo>
                    <a:pt x="32" y="121"/>
                    <a:pt x="34" y="123"/>
                    <a:pt x="35" y="124"/>
                  </a:cubicBezTo>
                  <a:cubicBezTo>
                    <a:pt x="35" y="124"/>
                    <a:pt x="36" y="126"/>
                    <a:pt x="36" y="126"/>
                  </a:cubicBezTo>
                  <a:cubicBezTo>
                    <a:pt x="36" y="126"/>
                    <a:pt x="40" y="128"/>
                    <a:pt x="41" y="129"/>
                  </a:cubicBezTo>
                  <a:cubicBezTo>
                    <a:pt x="42" y="130"/>
                    <a:pt x="43" y="130"/>
                    <a:pt x="44" y="129"/>
                  </a:cubicBezTo>
                  <a:cubicBezTo>
                    <a:pt x="44" y="129"/>
                    <a:pt x="45" y="131"/>
                    <a:pt x="45" y="132"/>
                  </a:cubicBezTo>
                  <a:cubicBezTo>
                    <a:pt x="46" y="133"/>
                    <a:pt x="46" y="135"/>
                    <a:pt x="45" y="136"/>
                  </a:cubicBezTo>
                  <a:cubicBezTo>
                    <a:pt x="45" y="136"/>
                    <a:pt x="44" y="140"/>
                    <a:pt x="44" y="141"/>
                  </a:cubicBezTo>
                  <a:cubicBezTo>
                    <a:pt x="43" y="142"/>
                    <a:pt x="42" y="147"/>
                    <a:pt x="42" y="149"/>
                  </a:cubicBezTo>
                  <a:cubicBezTo>
                    <a:pt x="42" y="150"/>
                    <a:pt x="44" y="152"/>
                    <a:pt x="45" y="153"/>
                  </a:cubicBezTo>
                  <a:cubicBezTo>
                    <a:pt x="46" y="153"/>
                    <a:pt x="45" y="154"/>
                    <a:pt x="45" y="154"/>
                  </a:cubicBezTo>
                  <a:cubicBezTo>
                    <a:pt x="44" y="154"/>
                    <a:pt x="44" y="160"/>
                    <a:pt x="46" y="161"/>
                  </a:cubicBezTo>
                  <a:cubicBezTo>
                    <a:pt x="48" y="162"/>
                    <a:pt x="49" y="164"/>
                    <a:pt x="49" y="165"/>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1"/>
            <p:cNvSpPr>
              <a:spLocks/>
            </p:cNvSpPr>
            <p:nvPr/>
          </p:nvSpPr>
          <p:spPr bwMode="auto">
            <a:xfrm>
              <a:off x="10593388" y="28495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12"/>
            <p:cNvSpPr>
              <a:spLocks/>
            </p:cNvSpPr>
            <p:nvPr/>
          </p:nvSpPr>
          <p:spPr bwMode="auto">
            <a:xfrm>
              <a:off x="10420350" y="1979613"/>
              <a:ext cx="325437" cy="220663"/>
            </a:xfrm>
            <a:custGeom>
              <a:avLst/>
              <a:gdLst>
                <a:gd name="T0" fmla="*/ 7 w 34"/>
                <a:gd name="T1" fmla="*/ 23 h 23"/>
                <a:gd name="T2" fmla="*/ 12 w 34"/>
                <a:gd name="T3" fmla="*/ 21 h 23"/>
                <a:gd name="T4" fmla="*/ 12 w 34"/>
                <a:gd name="T5" fmla="*/ 19 h 23"/>
                <a:gd name="T6" fmla="*/ 13 w 34"/>
                <a:gd name="T7" fmla="*/ 19 h 23"/>
                <a:gd name="T8" fmla="*/ 15 w 34"/>
                <a:gd name="T9" fmla="*/ 14 h 23"/>
                <a:gd name="T10" fmla="*/ 22 w 34"/>
                <a:gd name="T11" fmla="*/ 11 h 23"/>
                <a:gd name="T12" fmla="*/ 26 w 34"/>
                <a:gd name="T13" fmla="*/ 8 h 23"/>
                <a:gd name="T14" fmla="*/ 28 w 34"/>
                <a:gd name="T15" fmla="*/ 5 h 23"/>
                <a:gd name="T16" fmla="*/ 32 w 34"/>
                <a:gd name="T17" fmla="*/ 2 h 23"/>
                <a:gd name="T18" fmla="*/ 34 w 34"/>
                <a:gd name="T19" fmla="*/ 0 h 23"/>
                <a:gd name="T20" fmla="*/ 20 w 34"/>
                <a:gd name="T21" fmla="*/ 7 h 23"/>
                <a:gd name="T22" fmla="*/ 0 w 34"/>
                <a:gd name="T23" fmla="*/ 23 h 23"/>
                <a:gd name="T24" fmla="*/ 7 w 34"/>
                <a:gd name="T2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23">
                  <a:moveTo>
                    <a:pt x="7" y="23"/>
                  </a:moveTo>
                  <a:cubicBezTo>
                    <a:pt x="9" y="22"/>
                    <a:pt x="12" y="22"/>
                    <a:pt x="12" y="21"/>
                  </a:cubicBezTo>
                  <a:cubicBezTo>
                    <a:pt x="12" y="21"/>
                    <a:pt x="12" y="19"/>
                    <a:pt x="12" y="19"/>
                  </a:cubicBezTo>
                  <a:cubicBezTo>
                    <a:pt x="12" y="19"/>
                    <a:pt x="12" y="19"/>
                    <a:pt x="13" y="19"/>
                  </a:cubicBezTo>
                  <a:cubicBezTo>
                    <a:pt x="13" y="19"/>
                    <a:pt x="15" y="15"/>
                    <a:pt x="15" y="14"/>
                  </a:cubicBezTo>
                  <a:cubicBezTo>
                    <a:pt x="16" y="13"/>
                    <a:pt x="21" y="12"/>
                    <a:pt x="22" y="11"/>
                  </a:cubicBezTo>
                  <a:cubicBezTo>
                    <a:pt x="23" y="10"/>
                    <a:pt x="25" y="8"/>
                    <a:pt x="26" y="8"/>
                  </a:cubicBezTo>
                  <a:cubicBezTo>
                    <a:pt x="27" y="8"/>
                    <a:pt x="28" y="6"/>
                    <a:pt x="28" y="5"/>
                  </a:cubicBezTo>
                  <a:cubicBezTo>
                    <a:pt x="28" y="5"/>
                    <a:pt x="31" y="3"/>
                    <a:pt x="32" y="2"/>
                  </a:cubicBezTo>
                  <a:cubicBezTo>
                    <a:pt x="33" y="2"/>
                    <a:pt x="34" y="0"/>
                    <a:pt x="34" y="0"/>
                  </a:cubicBezTo>
                  <a:cubicBezTo>
                    <a:pt x="33" y="0"/>
                    <a:pt x="26" y="4"/>
                    <a:pt x="20" y="7"/>
                  </a:cubicBezTo>
                  <a:cubicBezTo>
                    <a:pt x="13" y="12"/>
                    <a:pt x="7" y="17"/>
                    <a:pt x="0" y="23"/>
                  </a:cubicBezTo>
                  <a:cubicBezTo>
                    <a:pt x="2" y="23"/>
                    <a:pt x="5" y="23"/>
                    <a:pt x="7" y="23"/>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3"/>
            <p:cNvSpPr>
              <a:spLocks/>
            </p:cNvSpPr>
            <p:nvPr/>
          </p:nvSpPr>
          <p:spPr bwMode="auto">
            <a:xfrm>
              <a:off x="11071225" y="2122488"/>
              <a:ext cx="1873250" cy="2008188"/>
            </a:xfrm>
            <a:custGeom>
              <a:avLst/>
              <a:gdLst>
                <a:gd name="T0" fmla="*/ 67 w 196"/>
                <a:gd name="T1" fmla="*/ 193 h 210"/>
                <a:gd name="T2" fmla="*/ 81 w 196"/>
                <a:gd name="T3" fmla="*/ 152 h 210"/>
                <a:gd name="T4" fmla="*/ 82 w 196"/>
                <a:gd name="T5" fmla="*/ 133 h 210"/>
                <a:gd name="T6" fmla="*/ 69 w 196"/>
                <a:gd name="T7" fmla="*/ 111 h 210"/>
                <a:gd name="T8" fmla="*/ 89 w 196"/>
                <a:gd name="T9" fmla="*/ 128 h 210"/>
                <a:gd name="T10" fmla="*/ 99 w 196"/>
                <a:gd name="T11" fmla="*/ 112 h 210"/>
                <a:gd name="T12" fmla="*/ 90 w 196"/>
                <a:gd name="T13" fmla="*/ 102 h 210"/>
                <a:gd name="T14" fmla="*/ 106 w 196"/>
                <a:gd name="T15" fmla="*/ 112 h 210"/>
                <a:gd name="T16" fmla="*/ 115 w 196"/>
                <a:gd name="T17" fmla="*/ 118 h 210"/>
                <a:gd name="T18" fmla="*/ 123 w 196"/>
                <a:gd name="T19" fmla="*/ 137 h 210"/>
                <a:gd name="T20" fmla="*/ 132 w 196"/>
                <a:gd name="T21" fmla="*/ 126 h 210"/>
                <a:gd name="T22" fmla="*/ 145 w 196"/>
                <a:gd name="T23" fmla="*/ 120 h 210"/>
                <a:gd name="T24" fmla="*/ 153 w 196"/>
                <a:gd name="T25" fmla="*/ 133 h 210"/>
                <a:gd name="T26" fmla="*/ 161 w 196"/>
                <a:gd name="T27" fmla="*/ 143 h 210"/>
                <a:gd name="T28" fmla="*/ 161 w 196"/>
                <a:gd name="T29" fmla="*/ 137 h 210"/>
                <a:gd name="T30" fmla="*/ 171 w 196"/>
                <a:gd name="T31" fmla="*/ 118 h 210"/>
                <a:gd name="T32" fmla="*/ 181 w 196"/>
                <a:gd name="T33" fmla="*/ 97 h 210"/>
                <a:gd name="T34" fmla="*/ 182 w 196"/>
                <a:gd name="T35" fmla="*/ 86 h 210"/>
                <a:gd name="T36" fmla="*/ 193 w 196"/>
                <a:gd name="T37" fmla="*/ 78 h 210"/>
                <a:gd name="T38" fmla="*/ 154 w 196"/>
                <a:gd name="T39" fmla="*/ 10 h 210"/>
                <a:gd name="T40" fmla="*/ 144 w 196"/>
                <a:gd name="T41" fmla="*/ 2 h 210"/>
                <a:gd name="T42" fmla="*/ 131 w 196"/>
                <a:gd name="T43" fmla="*/ 5 h 210"/>
                <a:gd name="T44" fmla="*/ 116 w 196"/>
                <a:gd name="T45" fmla="*/ 12 h 210"/>
                <a:gd name="T46" fmla="*/ 110 w 196"/>
                <a:gd name="T47" fmla="*/ 15 h 210"/>
                <a:gd name="T48" fmla="*/ 92 w 196"/>
                <a:gd name="T49" fmla="*/ 19 h 210"/>
                <a:gd name="T50" fmla="*/ 78 w 196"/>
                <a:gd name="T51" fmla="*/ 24 h 210"/>
                <a:gd name="T52" fmla="*/ 61 w 196"/>
                <a:gd name="T53" fmla="*/ 20 h 210"/>
                <a:gd name="T54" fmla="*/ 46 w 196"/>
                <a:gd name="T55" fmla="*/ 19 h 210"/>
                <a:gd name="T56" fmla="*/ 33 w 196"/>
                <a:gd name="T57" fmla="*/ 34 h 210"/>
                <a:gd name="T58" fmla="*/ 32 w 196"/>
                <a:gd name="T59" fmla="*/ 53 h 210"/>
                <a:gd name="T60" fmla="*/ 23 w 196"/>
                <a:gd name="T61" fmla="*/ 61 h 210"/>
                <a:gd name="T62" fmla="*/ 20 w 196"/>
                <a:gd name="T63" fmla="*/ 47 h 210"/>
                <a:gd name="T64" fmla="*/ 17 w 196"/>
                <a:gd name="T65" fmla="*/ 54 h 210"/>
                <a:gd name="T66" fmla="*/ 20 w 196"/>
                <a:gd name="T67" fmla="*/ 64 h 210"/>
                <a:gd name="T68" fmla="*/ 17 w 196"/>
                <a:gd name="T69" fmla="*/ 70 h 210"/>
                <a:gd name="T70" fmla="*/ 10 w 196"/>
                <a:gd name="T71" fmla="*/ 82 h 210"/>
                <a:gd name="T72" fmla="*/ 23 w 196"/>
                <a:gd name="T73" fmla="*/ 85 h 210"/>
                <a:gd name="T74" fmla="*/ 37 w 196"/>
                <a:gd name="T75" fmla="*/ 83 h 210"/>
                <a:gd name="T76" fmla="*/ 41 w 196"/>
                <a:gd name="T77" fmla="*/ 89 h 210"/>
                <a:gd name="T78" fmla="*/ 43 w 196"/>
                <a:gd name="T79" fmla="*/ 78 h 210"/>
                <a:gd name="T80" fmla="*/ 49 w 196"/>
                <a:gd name="T81" fmla="*/ 85 h 210"/>
                <a:gd name="T82" fmla="*/ 55 w 196"/>
                <a:gd name="T83" fmla="*/ 93 h 210"/>
                <a:gd name="T84" fmla="*/ 55 w 196"/>
                <a:gd name="T85" fmla="*/ 87 h 210"/>
                <a:gd name="T86" fmla="*/ 65 w 196"/>
                <a:gd name="T87" fmla="*/ 93 h 210"/>
                <a:gd name="T88" fmla="*/ 56 w 196"/>
                <a:gd name="T89" fmla="*/ 98 h 210"/>
                <a:gd name="T90" fmla="*/ 37 w 196"/>
                <a:gd name="T91" fmla="*/ 90 h 210"/>
                <a:gd name="T92" fmla="*/ 12 w 196"/>
                <a:gd name="T93" fmla="*/ 94 h 210"/>
                <a:gd name="T94" fmla="*/ 1 w 196"/>
                <a:gd name="T95" fmla="*/ 115 h 210"/>
                <a:gd name="T96" fmla="*/ 18 w 196"/>
                <a:gd name="T97" fmla="*/ 146 h 210"/>
                <a:gd name="T98" fmla="*/ 29 w 196"/>
                <a:gd name="T99" fmla="*/ 145 h 210"/>
                <a:gd name="T100" fmla="*/ 38 w 196"/>
                <a:gd name="T101" fmla="*/ 171 h 210"/>
                <a:gd name="T102" fmla="*/ 45 w 196"/>
                <a:gd name="T103" fmla="*/ 2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6" h="210">
                  <a:moveTo>
                    <a:pt x="56" y="209"/>
                  </a:moveTo>
                  <a:cubicBezTo>
                    <a:pt x="58" y="208"/>
                    <a:pt x="61" y="203"/>
                    <a:pt x="62" y="202"/>
                  </a:cubicBezTo>
                  <a:cubicBezTo>
                    <a:pt x="64" y="201"/>
                    <a:pt x="64" y="197"/>
                    <a:pt x="65" y="196"/>
                  </a:cubicBezTo>
                  <a:cubicBezTo>
                    <a:pt x="65" y="195"/>
                    <a:pt x="67" y="194"/>
                    <a:pt x="67" y="193"/>
                  </a:cubicBezTo>
                  <a:cubicBezTo>
                    <a:pt x="68" y="193"/>
                    <a:pt x="70" y="184"/>
                    <a:pt x="72" y="183"/>
                  </a:cubicBezTo>
                  <a:cubicBezTo>
                    <a:pt x="74" y="181"/>
                    <a:pt x="76" y="171"/>
                    <a:pt x="76" y="168"/>
                  </a:cubicBezTo>
                  <a:cubicBezTo>
                    <a:pt x="76" y="165"/>
                    <a:pt x="77" y="158"/>
                    <a:pt x="77" y="157"/>
                  </a:cubicBezTo>
                  <a:cubicBezTo>
                    <a:pt x="78" y="155"/>
                    <a:pt x="80" y="153"/>
                    <a:pt x="81" y="152"/>
                  </a:cubicBezTo>
                  <a:cubicBezTo>
                    <a:pt x="82" y="152"/>
                    <a:pt x="86" y="145"/>
                    <a:pt x="87" y="143"/>
                  </a:cubicBezTo>
                  <a:cubicBezTo>
                    <a:pt x="89" y="140"/>
                    <a:pt x="90" y="135"/>
                    <a:pt x="90" y="134"/>
                  </a:cubicBezTo>
                  <a:cubicBezTo>
                    <a:pt x="90" y="133"/>
                    <a:pt x="87" y="132"/>
                    <a:pt x="86" y="132"/>
                  </a:cubicBezTo>
                  <a:cubicBezTo>
                    <a:pt x="85" y="133"/>
                    <a:pt x="83" y="133"/>
                    <a:pt x="82" y="133"/>
                  </a:cubicBezTo>
                  <a:cubicBezTo>
                    <a:pt x="81" y="133"/>
                    <a:pt x="79" y="128"/>
                    <a:pt x="77" y="127"/>
                  </a:cubicBezTo>
                  <a:cubicBezTo>
                    <a:pt x="76" y="126"/>
                    <a:pt x="75" y="121"/>
                    <a:pt x="74" y="120"/>
                  </a:cubicBezTo>
                  <a:cubicBezTo>
                    <a:pt x="73" y="118"/>
                    <a:pt x="71" y="116"/>
                    <a:pt x="70" y="115"/>
                  </a:cubicBezTo>
                  <a:cubicBezTo>
                    <a:pt x="70" y="114"/>
                    <a:pt x="70" y="111"/>
                    <a:pt x="69" y="111"/>
                  </a:cubicBezTo>
                  <a:cubicBezTo>
                    <a:pt x="69" y="110"/>
                    <a:pt x="71" y="111"/>
                    <a:pt x="71" y="112"/>
                  </a:cubicBezTo>
                  <a:cubicBezTo>
                    <a:pt x="71" y="114"/>
                    <a:pt x="75" y="118"/>
                    <a:pt x="76" y="120"/>
                  </a:cubicBezTo>
                  <a:cubicBezTo>
                    <a:pt x="77" y="122"/>
                    <a:pt x="80" y="127"/>
                    <a:pt x="80" y="129"/>
                  </a:cubicBezTo>
                  <a:cubicBezTo>
                    <a:pt x="81" y="130"/>
                    <a:pt x="87" y="129"/>
                    <a:pt x="89" y="128"/>
                  </a:cubicBezTo>
                  <a:cubicBezTo>
                    <a:pt x="91" y="128"/>
                    <a:pt x="94" y="126"/>
                    <a:pt x="94" y="125"/>
                  </a:cubicBezTo>
                  <a:cubicBezTo>
                    <a:pt x="94" y="125"/>
                    <a:pt x="97" y="123"/>
                    <a:pt x="98" y="123"/>
                  </a:cubicBezTo>
                  <a:cubicBezTo>
                    <a:pt x="99" y="122"/>
                    <a:pt x="100" y="118"/>
                    <a:pt x="100" y="118"/>
                  </a:cubicBezTo>
                  <a:cubicBezTo>
                    <a:pt x="101" y="117"/>
                    <a:pt x="100" y="113"/>
                    <a:pt x="99" y="112"/>
                  </a:cubicBezTo>
                  <a:cubicBezTo>
                    <a:pt x="99" y="111"/>
                    <a:pt x="95" y="110"/>
                    <a:pt x="95" y="111"/>
                  </a:cubicBezTo>
                  <a:cubicBezTo>
                    <a:pt x="94" y="111"/>
                    <a:pt x="93" y="108"/>
                    <a:pt x="92" y="107"/>
                  </a:cubicBezTo>
                  <a:cubicBezTo>
                    <a:pt x="92" y="106"/>
                    <a:pt x="89" y="105"/>
                    <a:pt x="89" y="104"/>
                  </a:cubicBezTo>
                  <a:cubicBezTo>
                    <a:pt x="89" y="104"/>
                    <a:pt x="90" y="103"/>
                    <a:pt x="90" y="102"/>
                  </a:cubicBezTo>
                  <a:cubicBezTo>
                    <a:pt x="90" y="102"/>
                    <a:pt x="95" y="105"/>
                    <a:pt x="96" y="107"/>
                  </a:cubicBezTo>
                  <a:cubicBezTo>
                    <a:pt x="97" y="108"/>
                    <a:pt x="99" y="111"/>
                    <a:pt x="99" y="112"/>
                  </a:cubicBezTo>
                  <a:cubicBezTo>
                    <a:pt x="99" y="112"/>
                    <a:pt x="103" y="113"/>
                    <a:pt x="104" y="112"/>
                  </a:cubicBezTo>
                  <a:cubicBezTo>
                    <a:pt x="105" y="111"/>
                    <a:pt x="106" y="112"/>
                    <a:pt x="106" y="112"/>
                  </a:cubicBezTo>
                  <a:cubicBezTo>
                    <a:pt x="106" y="112"/>
                    <a:pt x="106" y="112"/>
                    <a:pt x="107" y="112"/>
                  </a:cubicBezTo>
                  <a:cubicBezTo>
                    <a:pt x="111" y="112"/>
                    <a:pt x="111" y="112"/>
                    <a:pt x="111" y="112"/>
                  </a:cubicBezTo>
                  <a:cubicBezTo>
                    <a:pt x="113" y="114"/>
                    <a:pt x="113" y="115"/>
                    <a:pt x="113" y="116"/>
                  </a:cubicBezTo>
                  <a:cubicBezTo>
                    <a:pt x="113" y="116"/>
                    <a:pt x="115" y="118"/>
                    <a:pt x="115" y="118"/>
                  </a:cubicBezTo>
                  <a:cubicBezTo>
                    <a:pt x="116" y="118"/>
                    <a:pt x="117" y="121"/>
                    <a:pt x="117" y="121"/>
                  </a:cubicBezTo>
                  <a:cubicBezTo>
                    <a:pt x="117" y="122"/>
                    <a:pt x="119" y="126"/>
                    <a:pt x="120" y="127"/>
                  </a:cubicBezTo>
                  <a:cubicBezTo>
                    <a:pt x="120" y="129"/>
                    <a:pt x="122" y="132"/>
                    <a:pt x="123" y="133"/>
                  </a:cubicBezTo>
                  <a:cubicBezTo>
                    <a:pt x="123" y="134"/>
                    <a:pt x="123" y="136"/>
                    <a:pt x="123" y="137"/>
                  </a:cubicBezTo>
                  <a:cubicBezTo>
                    <a:pt x="123" y="138"/>
                    <a:pt x="125" y="139"/>
                    <a:pt x="126" y="139"/>
                  </a:cubicBezTo>
                  <a:cubicBezTo>
                    <a:pt x="127" y="139"/>
                    <a:pt x="128" y="133"/>
                    <a:pt x="129" y="131"/>
                  </a:cubicBezTo>
                  <a:cubicBezTo>
                    <a:pt x="129" y="129"/>
                    <a:pt x="131" y="127"/>
                    <a:pt x="131" y="127"/>
                  </a:cubicBezTo>
                  <a:cubicBezTo>
                    <a:pt x="132" y="127"/>
                    <a:pt x="132" y="126"/>
                    <a:pt x="132" y="126"/>
                  </a:cubicBezTo>
                  <a:cubicBezTo>
                    <a:pt x="132" y="125"/>
                    <a:pt x="134" y="125"/>
                    <a:pt x="134" y="125"/>
                  </a:cubicBezTo>
                  <a:cubicBezTo>
                    <a:pt x="135" y="124"/>
                    <a:pt x="135" y="120"/>
                    <a:pt x="136" y="120"/>
                  </a:cubicBezTo>
                  <a:cubicBezTo>
                    <a:pt x="137" y="119"/>
                    <a:pt x="140" y="117"/>
                    <a:pt x="141" y="117"/>
                  </a:cubicBezTo>
                  <a:cubicBezTo>
                    <a:pt x="142" y="117"/>
                    <a:pt x="144" y="119"/>
                    <a:pt x="145" y="120"/>
                  </a:cubicBezTo>
                  <a:cubicBezTo>
                    <a:pt x="146" y="121"/>
                    <a:pt x="146" y="124"/>
                    <a:pt x="146" y="124"/>
                  </a:cubicBezTo>
                  <a:cubicBezTo>
                    <a:pt x="146" y="125"/>
                    <a:pt x="147" y="127"/>
                    <a:pt x="149" y="127"/>
                  </a:cubicBezTo>
                  <a:cubicBezTo>
                    <a:pt x="150" y="127"/>
                    <a:pt x="150" y="129"/>
                    <a:pt x="151" y="129"/>
                  </a:cubicBezTo>
                  <a:cubicBezTo>
                    <a:pt x="151" y="130"/>
                    <a:pt x="152" y="132"/>
                    <a:pt x="153" y="133"/>
                  </a:cubicBezTo>
                  <a:cubicBezTo>
                    <a:pt x="153" y="133"/>
                    <a:pt x="153" y="136"/>
                    <a:pt x="153" y="136"/>
                  </a:cubicBezTo>
                  <a:cubicBezTo>
                    <a:pt x="153" y="137"/>
                    <a:pt x="153" y="140"/>
                    <a:pt x="153" y="140"/>
                  </a:cubicBezTo>
                  <a:cubicBezTo>
                    <a:pt x="153" y="141"/>
                    <a:pt x="157" y="146"/>
                    <a:pt x="159" y="147"/>
                  </a:cubicBezTo>
                  <a:cubicBezTo>
                    <a:pt x="161" y="148"/>
                    <a:pt x="161" y="144"/>
                    <a:pt x="161" y="143"/>
                  </a:cubicBezTo>
                  <a:cubicBezTo>
                    <a:pt x="160" y="142"/>
                    <a:pt x="157" y="139"/>
                    <a:pt x="156" y="138"/>
                  </a:cubicBezTo>
                  <a:cubicBezTo>
                    <a:pt x="156" y="137"/>
                    <a:pt x="156" y="134"/>
                    <a:pt x="156" y="133"/>
                  </a:cubicBezTo>
                  <a:cubicBezTo>
                    <a:pt x="156" y="132"/>
                    <a:pt x="158" y="133"/>
                    <a:pt x="159" y="134"/>
                  </a:cubicBezTo>
                  <a:cubicBezTo>
                    <a:pt x="160" y="135"/>
                    <a:pt x="161" y="136"/>
                    <a:pt x="161" y="137"/>
                  </a:cubicBezTo>
                  <a:cubicBezTo>
                    <a:pt x="161" y="137"/>
                    <a:pt x="167" y="134"/>
                    <a:pt x="167" y="131"/>
                  </a:cubicBezTo>
                  <a:cubicBezTo>
                    <a:pt x="167" y="127"/>
                    <a:pt x="169" y="123"/>
                    <a:pt x="169" y="122"/>
                  </a:cubicBezTo>
                  <a:cubicBezTo>
                    <a:pt x="170" y="121"/>
                    <a:pt x="169" y="120"/>
                    <a:pt x="168" y="120"/>
                  </a:cubicBezTo>
                  <a:cubicBezTo>
                    <a:pt x="168" y="120"/>
                    <a:pt x="169" y="117"/>
                    <a:pt x="171" y="118"/>
                  </a:cubicBezTo>
                  <a:cubicBezTo>
                    <a:pt x="172" y="118"/>
                    <a:pt x="176" y="113"/>
                    <a:pt x="177" y="112"/>
                  </a:cubicBezTo>
                  <a:cubicBezTo>
                    <a:pt x="178" y="110"/>
                    <a:pt x="180" y="109"/>
                    <a:pt x="180" y="108"/>
                  </a:cubicBezTo>
                  <a:cubicBezTo>
                    <a:pt x="180" y="108"/>
                    <a:pt x="182" y="104"/>
                    <a:pt x="182" y="102"/>
                  </a:cubicBezTo>
                  <a:cubicBezTo>
                    <a:pt x="182" y="101"/>
                    <a:pt x="181" y="98"/>
                    <a:pt x="181" y="97"/>
                  </a:cubicBezTo>
                  <a:cubicBezTo>
                    <a:pt x="181" y="96"/>
                    <a:pt x="179" y="94"/>
                    <a:pt x="179" y="94"/>
                  </a:cubicBezTo>
                  <a:cubicBezTo>
                    <a:pt x="179" y="93"/>
                    <a:pt x="178" y="91"/>
                    <a:pt x="178" y="90"/>
                  </a:cubicBezTo>
                  <a:cubicBezTo>
                    <a:pt x="179" y="90"/>
                    <a:pt x="180" y="90"/>
                    <a:pt x="180" y="89"/>
                  </a:cubicBezTo>
                  <a:cubicBezTo>
                    <a:pt x="180" y="89"/>
                    <a:pt x="182" y="87"/>
                    <a:pt x="182" y="86"/>
                  </a:cubicBezTo>
                  <a:cubicBezTo>
                    <a:pt x="182" y="85"/>
                    <a:pt x="183" y="87"/>
                    <a:pt x="184" y="88"/>
                  </a:cubicBezTo>
                  <a:cubicBezTo>
                    <a:pt x="185" y="89"/>
                    <a:pt x="185" y="93"/>
                    <a:pt x="186" y="93"/>
                  </a:cubicBezTo>
                  <a:cubicBezTo>
                    <a:pt x="187" y="94"/>
                    <a:pt x="191" y="89"/>
                    <a:pt x="190" y="86"/>
                  </a:cubicBezTo>
                  <a:cubicBezTo>
                    <a:pt x="190" y="82"/>
                    <a:pt x="192" y="79"/>
                    <a:pt x="193" y="78"/>
                  </a:cubicBezTo>
                  <a:cubicBezTo>
                    <a:pt x="193" y="78"/>
                    <a:pt x="195" y="75"/>
                    <a:pt x="196" y="74"/>
                  </a:cubicBezTo>
                  <a:cubicBezTo>
                    <a:pt x="188" y="50"/>
                    <a:pt x="174" y="28"/>
                    <a:pt x="156" y="11"/>
                  </a:cubicBezTo>
                  <a:cubicBezTo>
                    <a:pt x="156" y="11"/>
                    <a:pt x="156" y="11"/>
                    <a:pt x="156" y="11"/>
                  </a:cubicBezTo>
                  <a:cubicBezTo>
                    <a:pt x="154" y="10"/>
                    <a:pt x="154" y="10"/>
                    <a:pt x="154" y="10"/>
                  </a:cubicBezTo>
                  <a:cubicBezTo>
                    <a:pt x="152" y="10"/>
                    <a:pt x="151" y="7"/>
                    <a:pt x="151" y="7"/>
                  </a:cubicBezTo>
                  <a:cubicBezTo>
                    <a:pt x="151" y="7"/>
                    <a:pt x="151" y="6"/>
                    <a:pt x="151" y="6"/>
                  </a:cubicBezTo>
                  <a:cubicBezTo>
                    <a:pt x="150" y="5"/>
                    <a:pt x="148" y="3"/>
                    <a:pt x="147" y="2"/>
                  </a:cubicBezTo>
                  <a:cubicBezTo>
                    <a:pt x="146" y="2"/>
                    <a:pt x="145" y="2"/>
                    <a:pt x="144" y="2"/>
                  </a:cubicBezTo>
                  <a:cubicBezTo>
                    <a:pt x="143" y="2"/>
                    <a:pt x="140" y="1"/>
                    <a:pt x="139" y="1"/>
                  </a:cubicBezTo>
                  <a:cubicBezTo>
                    <a:pt x="139" y="0"/>
                    <a:pt x="137" y="1"/>
                    <a:pt x="137" y="2"/>
                  </a:cubicBezTo>
                  <a:cubicBezTo>
                    <a:pt x="137" y="3"/>
                    <a:pt x="133" y="4"/>
                    <a:pt x="133" y="4"/>
                  </a:cubicBezTo>
                  <a:cubicBezTo>
                    <a:pt x="133" y="5"/>
                    <a:pt x="131" y="5"/>
                    <a:pt x="131" y="5"/>
                  </a:cubicBezTo>
                  <a:cubicBezTo>
                    <a:pt x="131" y="4"/>
                    <a:pt x="128" y="6"/>
                    <a:pt x="126" y="6"/>
                  </a:cubicBezTo>
                  <a:cubicBezTo>
                    <a:pt x="125" y="6"/>
                    <a:pt x="122" y="7"/>
                    <a:pt x="121" y="8"/>
                  </a:cubicBezTo>
                  <a:cubicBezTo>
                    <a:pt x="121" y="8"/>
                    <a:pt x="119" y="9"/>
                    <a:pt x="119" y="10"/>
                  </a:cubicBezTo>
                  <a:cubicBezTo>
                    <a:pt x="119" y="11"/>
                    <a:pt x="117" y="12"/>
                    <a:pt x="116" y="12"/>
                  </a:cubicBezTo>
                  <a:cubicBezTo>
                    <a:pt x="115" y="12"/>
                    <a:pt x="116" y="15"/>
                    <a:pt x="116" y="15"/>
                  </a:cubicBezTo>
                  <a:cubicBezTo>
                    <a:pt x="117" y="16"/>
                    <a:pt x="115" y="15"/>
                    <a:pt x="114" y="15"/>
                  </a:cubicBezTo>
                  <a:cubicBezTo>
                    <a:pt x="113" y="14"/>
                    <a:pt x="112" y="16"/>
                    <a:pt x="112" y="16"/>
                  </a:cubicBezTo>
                  <a:cubicBezTo>
                    <a:pt x="111" y="17"/>
                    <a:pt x="110" y="16"/>
                    <a:pt x="110" y="15"/>
                  </a:cubicBezTo>
                  <a:cubicBezTo>
                    <a:pt x="110" y="14"/>
                    <a:pt x="108" y="14"/>
                    <a:pt x="108" y="14"/>
                  </a:cubicBezTo>
                  <a:cubicBezTo>
                    <a:pt x="107" y="15"/>
                    <a:pt x="106" y="14"/>
                    <a:pt x="105" y="14"/>
                  </a:cubicBezTo>
                  <a:cubicBezTo>
                    <a:pt x="104" y="13"/>
                    <a:pt x="101" y="17"/>
                    <a:pt x="100" y="18"/>
                  </a:cubicBezTo>
                  <a:cubicBezTo>
                    <a:pt x="99" y="19"/>
                    <a:pt x="93" y="20"/>
                    <a:pt x="92" y="19"/>
                  </a:cubicBezTo>
                  <a:cubicBezTo>
                    <a:pt x="91" y="19"/>
                    <a:pt x="90" y="22"/>
                    <a:pt x="91" y="22"/>
                  </a:cubicBezTo>
                  <a:cubicBezTo>
                    <a:pt x="92" y="22"/>
                    <a:pt x="89" y="22"/>
                    <a:pt x="87" y="22"/>
                  </a:cubicBezTo>
                  <a:cubicBezTo>
                    <a:pt x="86" y="22"/>
                    <a:pt x="81" y="24"/>
                    <a:pt x="80" y="25"/>
                  </a:cubicBezTo>
                  <a:cubicBezTo>
                    <a:pt x="79" y="26"/>
                    <a:pt x="78" y="25"/>
                    <a:pt x="78" y="24"/>
                  </a:cubicBezTo>
                  <a:cubicBezTo>
                    <a:pt x="78" y="23"/>
                    <a:pt x="76" y="23"/>
                    <a:pt x="75" y="23"/>
                  </a:cubicBezTo>
                  <a:cubicBezTo>
                    <a:pt x="75" y="22"/>
                    <a:pt x="74" y="26"/>
                    <a:pt x="73" y="27"/>
                  </a:cubicBezTo>
                  <a:cubicBezTo>
                    <a:pt x="72" y="28"/>
                    <a:pt x="70" y="24"/>
                    <a:pt x="68" y="23"/>
                  </a:cubicBezTo>
                  <a:cubicBezTo>
                    <a:pt x="66" y="23"/>
                    <a:pt x="62" y="21"/>
                    <a:pt x="61" y="20"/>
                  </a:cubicBezTo>
                  <a:cubicBezTo>
                    <a:pt x="60" y="20"/>
                    <a:pt x="58" y="18"/>
                    <a:pt x="58" y="17"/>
                  </a:cubicBezTo>
                  <a:cubicBezTo>
                    <a:pt x="57" y="17"/>
                    <a:pt x="54" y="16"/>
                    <a:pt x="53" y="16"/>
                  </a:cubicBezTo>
                  <a:cubicBezTo>
                    <a:pt x="52" y="16"/>
                    <a:pt x="49" y="18"/>
                    <a:pt x="49" y="19"/>
                  </a:cubicBezTo>
                  <a:cubicBezTo>
                    <a:pt x="48" y="19"/>
                    <a:pt x="47" y="19"/>
                    <a:pt x="46" y="19"/>
                  </a:cubicBezTo>
                  <a:cubicBezTo>
                    <a:pt x="46" y="20"/>
                    <a:pt x="42" y="23"/>
                    <a:pt x="41" y="24"/>
                  </a:cubicBezTo>
                  <a:cubicBezTo>
                    <a:pt x="40" y="25"/>
                    <a:pt x="37" y="29"/>
                    <a:pt x="37" y="31"/>
                  </a:cubicBezTo>
                  <a:cubicBezTo>
                    <a:pt x="36" y="32"/>
                    <a:pt x="35" y="32"/>
                    <a:pt x="34" y="32"/>
                  </a:cubicBezTo>
                  <a:cubicBezTo>
                    <a:pt x="34" y="32"/>
                    <a:pt x="33" y="33"/>
                    <a:pt x="33" y="34"/>
                  </a:cubicBezTo>
                  <a:cubicBezTo>
                    <a:pt x="33" y="34"/>
                    <a:pt x="30" y="36"/>
                    <a:pt x="29" y="38"/>
                  </a:cubicBezTo>
                  <a:cubicBezTo>
                    <a:pt x="29" y="40"/>
                    <a:pt x="30" y="44"/>
                    <a:pt x="30" y="45"/>
                  </a:cubicBezTo>
                  <a:cubicBezTo>
                    <a:pt x="30" y="47"/>
                    <a:pt x="31" y="49"/>
                    <a:pt x="32" y="49"/>
                  </a:cubicBezTo>
                  <a:cubicBezTo>
                    <a:pt x="33" y="49"/>
                    <a:pt x="33" y="52"/>
                    <a:pt x="32" y="53"/>
                  </a:cubicBezTo>
                  <a:cubicBezTo>
                    <a:pt x="32" y="53"/>
                    <a:pt x="33" y="54"/>
                    <a:pt x="33" y="55"/>
                  </a:cubicBezTo>
                  <a:cubicBezTo>
                    <a:pt x="33" y="55"/>
                    <a:pt x="30" y="56"/>
                    <a:pt x="29" y="56"/>
                  </a:cubicBezTo>
                  <a:cubicBezTo>
                    <a:pt x="29" y="57"/>
                    <a:pt x="27" y="58"/>
                    <a:pt x="27" y="59"/>
                  </a:cubicBezTo>
                  <a:cubicBezTo>
                    <a:pt x="27" y="60"/>
                    <a:pt x="24" y="60"/>
                    <a:pt x="23" y="61"/>
                  </a:cubicBezTo>
                  <a:cubicBezTo>
                    <a:pt x="24" y="60"/>
                    <a:pt x="24" y="60"/>
                    <a:pt x="24" y="59"/>
                  </a:cubicBezTo>
                  <a:cubicBezTo>
                    <a:pt x="25" y="58"/>
                    <a:pt x="24" y="57"/>
                    <a:pt x="24" y="56"/>
                  </a:cubicBezTo>
                  <a:cubicBezTo>
                    <a:pt x="23" y="56"/>
                    <a:pt x="23" y="51"/>
                    <a:pt x="22" y="50"/>
                  </a:cubicBezTo>
                  <a:cubicBezTo>
                    <a:pt x="22" y="49"/>
                    <a:pt x="20" y="47"/>
                    <a:pt x="20" y="47"/>
                  </a:cubicBezTo>
                  <a:cubicBezTo>
                    <a:pt x="19" y="47"/>
                    <a:pt x="20" y="46"/>
                    <a:pt x="20" y="45"/>
                  </a:cubicBezTo>
                  <a:cubicBezTo>
                    <a:pt x="20" y="44"/>
                    <a:pt x="18" y="44"/>
                    <a:pt x="17" y="45"/>
                  </a:cubicBezTo>
                  <a:cubicBezTo>
                    <a:pt x="17" y="45"/>
                    <a:pt x="16" y="50"/>
                    <a:pt x="16" y="51"/>
                  </a:cubicBezTo>
                  <a:cubicBezTo>
                    <a:pt x="16" y="52"/>
                    <a:pt x="17" y="54"/>
                    <a:pt x="17" y="54"/>
                  </a:cubicBezTo>
                  <a:cubicBezTo>
                    <a:pt x="18" y="54"/>
                    <a:pt x="18" y="57"/>
                    <a:pt x="17" y="57"/>
                  </a:cubicBezTo>
                  <a:cubicBezTo>
                    <a:pt x="16" y="57"/>
                    <a:pt x="15" y="60"/>
                    <a:pt x="16" y="61"/>
                  </a:cubicBezTo>
                  <a:cubicBezTo>
                    <a:pt x="16" y="62"/>
                    <a:pt x="15" y="63"/>
                    <a:pt x="15" y="64"/>
                  </a:cubicBezTo>
                  <a:cubicBezTo>
                    <a:pt x="14" y="64"/>
                    <a:pt x="18" y="64"/>
                    <a:pt x="20" y="64"/>
                  </a:cubicBezTo>
                  <a:cubicBezTo>
                    <a:pt x="21" y="64"/>
                    <a:pt x="23" y="64"/>
                    <a:pt x="22" y="64"/>
                  </a:cubicBezTo>
                  <a:cubicBezTo>
                    <a:pt x="22" y="65"/>
                    <a:pt x="19" y="65"/>
                    <a:pt x="19" y="66"/>
                  </a:cubicBezTo>
                  <a:cubicBezTo>
                    <a:pt x="18" y="67"/>
                    <a:pt x="16" y="68"/>
                    <a:pt x="16" y="69"/>
                  </a:cubicBezTo>
                  <a:cubicBezTo>
                    <a:pt x="15" y="69"/>
                    <a:pt x="16" y="70"/>
                    <a:pt x="17" y="70"/>
                  </a:cubicBezTo>
                  <a:cubicBezTo>
                    <a:pt x="18" y="70"/>
                    <a:pt x="19" y="73"/>
                    <a:pt x="20" y="74"/>
                  </a:cubicBezTo>
                  <a:cubicBezTo>
                    <a:pt x="20" y="75"/>
                    <a:pt x="20" y="76"/>
                    <a:pt x="20" y="77"/>
                  </a:cubicBezTo>
                  <a:cubicBezTo>
                    <a:pt x="20" y="77"/>
                    <a:pt x="15" y="76"/>
                    <a:pt x="14" y="77"/>
                  </a:cubicBezTo>
                  <a:cubicBezTo>
                    <a:pt x="12" y="77"/>
                    <a:pt x="10" y="81"/>
                    <a:pt x="10" y="82"/>
                  </a:cubicBezTo>
                  <a:cubicBezTo>
                    <a:pt x="10" y="83"/>
                    <a:pt x="10" y="87"/>
                    <a:pt x="10" y="88"/>
                  </a:cubicBezTo>
                  <a:cubicBezTo>
                    <a:pt x="11" y="89"/>
                    <a:pt x="14" y="89"/>
                    <a:pt x="15" y="90"/>
                  </a:cubicBezTo>
                  <a:cubicBezTo>
                    <a:pt x="15" y="90"/>
                    <a:pt x="19" y="90"/>
                    <a:pt x="19" y="90"/>
                  </a:cubicBezTo>
                  <a:cubicBezTo>
                    <a:pt x="20" y="91"/>
                    <a:pt x="22" y="87"/>
                    <a:pt x="23" y="85"/>
                  </a:cubicBezTo>
                  <a:cubicBezTo>
                    <a:pt x="23" y="84"/>
                    <a:pt x="26" y="81"/>
                    <a:pt x="27" y="80"/>
                  </a:cubicBezTo>
                  <a:cubicBezTo>
                    <a:pt x="28" y="78"/>
                    <a:pt x="31" y="79"/>
                    <a:pt x="32" y="78"/>
                  </a:cubicBezTo>
                  <a:cubicBezTo>
                    <a:pt x="33" y="77"/>
                    <a:pt x="33" y="81"/>
                    <a:pt x="33" y="83"/>
                  </a:cubicBezTo>
                  <a:cubicBezTo>
                    <a:pt x="34" y="84"/>
                    <a:pt x="37" y="84"/>
                    <a:pt x="37" y="83"/>
                  </a:cubicBezTo>
                  <a:cubicBezTo>
                    <a:pt x="36" y="81"/>
                    <a:pt x="37" y="80"/>
                    <a:pt x="37" y="81"/>
                  </a:cubicBezTo>
                  <a:cubicBezTo>
                    <a:pt x="37" y="81"/>
                    <a:pt x="41" y="83"/>
                    <a:pt x="41" y="84"/>
                  </a:cubicBezTo>
                  <a:cubicBezTo>
                    <a:pt x="42" y="85"/>
                    <a:pt x="42" y="87"/>
                    <a:pt x="41" y="87"/>
                  </a:cubicBezTo>
                  <a:cubicBezTo>
                    <a:pt x="40" y="87"/>
                    <a:pt x="40" y="89"/>
                    <a:pt x="41" y="89"/>
                  </a:cubicBezTo>
                  <a:cubicBezTo>
                    <a:pt x="42" y="89"/>
                    <a:pt x="43" y="87"/>
                    <a:pt x="44" y="86"/>
                  </a:cubicBezTo>
                  <a:cubicBezTo>
                    <a:pt x="45" y="86"/>
                    <a:pt x="45" y="84"/>
                    <a:pt x="45" y="84"/>
                  </a:cubicBezTo>
                  <a:cubicBezTo>
                    <a:pt x="45" y="84"/>
                    <a:pt x="46" y="82"/>
                    <a:pt x="46" y="83"/>
                  </a:cubicBezTo>
                  <a:cubicBezTo>
                    <a:pt x="47" y="83"/>
                    <a:pt x="44" y="79"/>
                    <a:pt x="43" y="78"/>
                  </a:cubicBezTo>
                  <a:cubicBezTo>
                    <a:pt x="41" y="76"/>
                    <a:pt x="42" y="77"/>
                    <a:pt x="45" y="79"/>
                  </a:cubicBezTo>
                  <a:cubicBezTo>
                    <a:pt x="45" y="79"/>
                    <a:pt x="45" y="79"/>
                    <a:pt x="47" y="82"/>
                  </a:cubicBezTo>
                  <a:cubicBezTo>
                    <a:pt x="47" y="82"/>
                    <a:pt x="48" y="84"/>
                    <a:pt x="48" y="84"/>
                  </a:cubicBezTo>
                  <a:cubicBezTo>
                    <a:pt x="49" y="85"/>
                    <a:pt x="49" y="85"/>
                    <a:pt x="49" y="85"/>
                  </a:cubicBezTo>
                  <a:cubicBezTo>
                    <a:pt x="49" y="86"/>
                    <a:pt x="49" y="88"/>
                    <a:pt x="49" y="89"/>
                  </a:cubicBezTo>
                  <a:cubicBezTo>
                    <a:pt x="49" y="90"/>
                    <a:pt x="51" y="91"/>
                    <a:pt x="52" y="91"/>
                  </a:cubicBezTo>
                  <a:cubicBezTo>
                    <a:pt x="53" y="91"/>
                    <a:pt x="53" y="91"/>
                    <a:pt x="53" y="91"/>
                  </a:cubicBezTo>
                  <a:cubicBezTo>
                    <a:pt x="53" y="91"/>
                    <a:pt x="54" y="93"/>
                    <a:pt x="55" y="93"/>
                  </a:cubicBezTo>
                  <a:cubicBezTo>
                    <a:pt x="55" y="93"/>
                    <a:pt x="56" y="91"/>
                    <a:pt x="55" y="91"/>
                  </a:cubicBezTo>
                  <a:cubicBezTo>
                    <a:pt x="54" y="91"/>
                    <a:pt x="54" y="88"/>
                    <a:pt x="54" y="86"/>
                  </a:cubicBezTo>
                  <a:cubicBezTo>
                    <a:pt x="54" y="85"/>
                    <a:pt x="55" y="84"/>
                    <a:pt x="55" y="84"/>
                  </a:cubicBezTo>
                  <a:cubicBezTo>
                    <a:pt x="55" y="84"/>
                    <a:pt x="55" y="87"/>
                    <a:pt x="55" y="87"/>
                  </a:cubicBezTo>
                  <a:cubicBezTo>
                    <a:pt x="55" y="88"/>
                    <a:pt x="55" y="89"/>
                    <a:pt x="56" y="90"/>
                  </a:cubicBezTo>
                  <a:cubicBezTo>
                    <a:pt x="56" y="90"/>
                    <a:pt x="56" y="90"/>
                    <a:pt x="57" y="91"/>
                  </a:cubicBezTo>
                  <a:cubicBezTo>
                    <a:pt x="59" y="92"/>
                    <a:pt x="59" y="92"/>
                    <a:pt x="59" y="92"/>
                  </a:cubicBezTo>
                  <a:cubicBezTo>
                    <a:pt x="62" y="92"/>
                    <a:pt x="66" y="92"/>
                    <a:pt x="65" y="93"/>
                  </a:cubicBezTo>
                  <a:cubicBezTo>
                    <a:pt x="65" y="93"/>
                    <a:pt x="68" y="94"/>
                    <a:pt x="68" y="93"/>
                  </a:cubicBezTo>
                  <a:cubicBezTo>
                    <a:pt x="68" y="92"/>
                    <a:pt x="68" y="93"/>
                    <a:pt x="68" y="93"/>
                  </a:cubicBezTo>
                  <a:cubicBezTo>
                    <a:pt x="68" y="94"/>
                    <a:pt x="66" y="97"/>
                    <a:pt x="66" y="98"/>
                  </a:cubicBezTo>
                  <a:cubicBezTo>
                    <a:pt x="65" y="99"/>
                    <a:pt x="59" y="98"/>
                    <a:pt x="56" y="98"/>
                  </a:cubicBezTo>
                  <a:cubicBezTo>
                    <a:pt x="53" y="98"/>
                    <a:pt x="49" y="99"/>
                    <a:pt x="48" y="100"/>
                  </a:cubicBezTo>
                  <a:cubicBezTo>
                    <a:pt x="48" y="100"/>
                    <a:pt x="43" y="98"/>
                    <a:pt x="41" y="97"/>
                  </a:cubicBezTo>
                  <a:cubicBezTo>
                    <a:pt x="39" y="96"/>
                    <a:pt x="38" y="93"/>
                    <a:pt x="37" y="92"/>
                  </a:cubicBezTo>
                  <a:cubicBezTo>
                    <a:pt x="37" y="92"/>
                    <a:pt x="37" y="91"/>
                    <a:pt x="37" y="90"/>
                  </a:cubicBezTo>
                  <a:cubicBezTo>
                    <a:pt x="37" y="90"/>
                    <a:pt x="32" y="89"/>
                    <a:pt x="31" y="90"/>
                  </a:cubicBezTo>
                  <a:cubicBezTo>
                    <a:pt x="30" y="90"/>
                    <a:pt x="22" y="91"/>
                    <a:pt x="21" y="92"/>
                  </a:cubicBezTo>
                  <a:cubicBezTo>
                    <a:pt x="19" y="93"/>
                    <a:pt x="16" y="92"/>
                    <a:pt x="16" y="92"/>
                  </a:cubicBezTo>
                  <a:cubicBezTo>
                    <a:pt x="15" y="92"/>
                    <a:pt x="13" y="94"/>
                    <a:pt x="12" y="94"/>
                  </a:cubicBezTo>
                  <a:cubicBezTo>
                    <a:pt x="11" y="95"/>
                    <a:pt x="10" y="98"/>
                    <a:pt x="9" y="102"/>
                  </a:cubicBezTo>
                  <a:cubicBezTo>
                    <a:pt x="9" y="102"/>
                    <a:pt x="9" y="102"/>
                    <a:pt x="8" y="104"/>
                  </a:cubicBezTo>
                  <a:cubicBezTo>
                    <a:pt x="7" y="106"/>
                    <a:pt x="7" y="106"/>
                    <a:pt x="7" y="106"/>
                  </a:cubicBezTo>
                  <a:cubicBezTo>
                    <a:pt x="5" y="108"/>
                    <a:pt x="2" y="114"/>
                    <a:pt x="1" y="115"/>
                  </a:cubicBezTo>
                  <a:cubicBezTo>
                    <a:pt x="1" y="116"/>
                    <a:pt x="0" y="125"/>
                    <a:pt x="0" y="128"/>
                  </a:cubicBezTo>
                  <a:cubicBezTo>
                    <a:pt x="0" y="130"/>
                    <a:pt x="3" y="137"/>
                    <a:pt x="3" y="138"/>
                  </a:cubicBezTo>
                  <a:cubicBezTo>
                    <a:pt x="4" y="140"/>
                    <a:pt x="8" y="144"/>
                    <a:pt x="10" y="145"/>
                  </a:cubicBezTo>
                  <a:cubicBezTo>
                    <a:pt x="11" y="145"/>
                    <a:pt x="16" y="146"/>
                    <a:pt x="18" y="146"/>
                  </a:cubicBezTo>
                  <a:cubicBezTo>
                    <a:pt x="19" y="146"/>
                    <a:pt x="21" y="144"/>
                    <a:pt x="22" y="142"/>
                  </a:cubicBezTo>
                  <a:cubicBezTo>
                    <a:pt x="22" y="142"/>
                    <a:pt x="22" y="142"/>
                    <a:pt x="24" y="143"/>
                  </a:cubicBezTo>
                  <a:cubicBezTo>
                    <a:pt x="25" y="143"/>
                    <a:pt x="25" y="143"/>
                    <a:pt x="25" y="143"/>
                  </a:cubicBezTo>
                  <a:cubicBezTo>
                    <a:pt x="25" y="144"/>
                    <a:pt x="28" y="145"/>
                    <a:pt x="29" y="145"/>
                  </a:cubicBezTo>
                  <a:cubicBezTo>
                    <a:pt x="30" y="146"/>
                    <a:pt x="32" y="145"/>
                    <a:pt x="33" y="145"/>
                  </a:cubicBezTo>
                  <a:cubicBezTo>
                    <a:pt x="34" y="145"/>
                    <a:pt x="34" y="151"/>
                    <a:pt x="34" y="153"/>
                  </a:cubicBezTo>
                  <a:cubicBezTo>
                    <a:pt x="33" y="155"/>
                    <a:pt x="35" y="161"/>
                    <a:pt x="35" y="162"/>
                  </a:cubicBezTo>
                  <a:cubicBezTo>
                    <a:pt x="36" y="164"/>
                    <a:pt x="38" y="169"/>
                    <a:pt x="38" y="171"/>
                  </a:cubicBezTo>
                  <a:cubicBezTo>
                    <a:pt x="38" y="173"/>
                    <a:pt x="37" y="179"/>
                    <a:pt x="37" y="181"/>
                  </a:cubicBezTo>
                  <a:cubicBezTo>
                    <a:pt x="37" y="183"/>
                    <a:pt x="39" y="189"/>
                    <a:pt x="40" y="191"/>
                  </a:cubicBezTo>
                  <a:cubicBezTo>
                    <a:pt x="41" y="193"/>
                    <a:pt x="41" y="197"/>
                    <a:pt x="41" y="198"/>
                  </a:cubicBezTo>
                  <a:cubicBezTo>
                    <a:pt x="41" y="199"/>
                    <a:pt x="44" y="205"/>
                    <a:pt x="45" y="207"/>
                  </a:cubicBezTo>
                  <a:cubicBezTo>
                    <a:pt x="46" y="210"/>
                    <a:pt x="54" y="210"/>
                    <a:pt x="56" y="209"/>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4"/>
            <p:cNvSpPr>
              <a:spLocks/>
            </p:cNvSpPr>
            <p:nvPr/>
          </p:nvSpPr>
          <p:spPr bwMode="auto">
            <a:xfrm>
              <a:off x="12849225" y="3346450"/>
              <a:ext cx="85725" cy="76200"/>
            </a:xfrm>
            <a:custGeom>
              <a:avLst/>
              <a:gdLst>
                <a:gd name="T0" fmla="*/ 3 w 9"/>
                <a:gd name="T1" fmla="*/ 8 h 8"/>
                <a:gd name="T2" fmla="*/ 7 w 9"/>
                <a:gd name="T3" fmla="*/ 6 h 8"/>
                <a:gd name="T4" fmla="*/ 8 w 9"/>
                <a:gd name="T5" fmla="*/ 3 h 8"/>
                <a:gd name="T6" fmla="*/ 5 w 9"/>
                <a:gd name="T7" fmla="*/ 0 h 8"/>
                <a:gd name="T8" fmla="*/ 3 w 9"/>
                <a:gd name="T9" fmla="*/ 2 h 8"/>
                <a:gd name="T10" fmla="*/ 0 w 9"/>
                <a:gd name="T11" fmla="*/ 4 h 8"/>
                <a:gd name="T12" fmla="*/ 0 w 9"/>
                <a:gd name="T13" fmla="*/ 5 h 8"/>
                <a:gd name="T14" fmla="*/ 3 w 9"/>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3" y="8"/>
                  </a:moveTo>
                  <a:cubicBezTo>
                    <a:pt x="3" y="8"/>
                    <a:pt x="5" y="7"/>
                    <a:pt x="7" y="6"/>
                  </a:cubicBezTo>
                  <a:cubicBezTo>
                    <a:pt x="8" y="6"/>
                    <a:pt x="9" y="3"/>
                    <a:pt x="8" y="3"/>
                  </a:cubicBezTo>
                  <a:cubicBezTo>
                    <a:pt x="7" y="3"/>
                    <a:pt x="6" y="0"/>
                    <a:pt x="5" y="0"/>
                  </a:cubicBezTo>
                  <a:cubicBezTo>
                    <a:pt x="4" y="0"/>
                    <a:pt x="3" y="1"/>
                    <a:pt x="3" y="2"/>
                  </a:cubicBezTo>
                  <a:cubicBezTo>
                    <a:pt x="3" y="3"/>
                    <a:pt x="1" y="3"/>
                    <a:pt x="0" y="4"/>
                  </a:cubicBezTo>
                  <a:cubicBezTo>
                    <a:pt x="0" y="5"/>
                    <a:pt x="0" y="5"/>
                    <a:pt x="0" y="5"/>
                  </a:cubicBezTo>
                  <a:cubicBezTo>
                    <a:pt x="1" y="5"/>
                    <a:pt x="3" y="7"/>
                    <a:pt x="3" y="8"/>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5"/>
            <p:cNvSpPr>
              <a:spLocks/>
            </p:cNvSpPr>
            <p:nvPr/>
          </p:nvSpPr>
          <p:spPr bwMode="auto">
            <a:xfrm>
              <a:off x="12801600" y="3548063"/>
              <a:ext cx="57150" cy="85725"/>
            </a:xfrm>
            <a:custGeom>
              <a:avLst/>
              <a:gdLst>
                <a:gd name="T0" fmla="*/ 6 w 6"/>
                <a:gd name="T1" fmla="*/ 4 h 9"/>
                <a:gd name="T2" fmla="*/ 5 w 6"/>
                <a:gd name="T3" fmla="*/ 0 h 9"/>
                <a:gd name="T4" fmla="*/ 1 w 6"/>
                <a:gd name="T5" fmla="*/ 7 h 9"/>
                <a:gd name="T6" fmla="*/ 2 w 6"/>
                <a:gd name="T7" fmla="*/ 8 h 9"/>
                <a:gd name="T8" fmla="*/ 5 w 6"/>
                <a:gd name="T9" fmla="*/ 9 h 9"/>
                <a:gd name="T10" fmla="*/ 5 w 6"/>
                <a:gd name="T11" fmla="*/ 8 h 9"/>
                <a:gd name="T12" fmla="*/ 6 w 6"/>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6" h="9">
                  <a:moveTo>
                    <a:pt x="6" y="4"/>
                  </a:moveTo>
                  <a:cubicBezTo>
                    <a:pt x="6" y="3"/>
                    <a:pt x="6" y="0"/>
                    <a:pt x="5" y="0"/>
                  </a:cubicBezTo>
                  <a:cubicBezTo>
                    <a:pt x="3" y="0"/>
                    <a:pt x="0" y="4"/>
                    <a:pt x="1" y="7"/>
                  </a:cubicBezTo>
                  <a:cubicBezTo>
                    <a:pt x="1" y="9"/>
                    <a:pt x="2" y="9"/>
                    <a:pt x="2" y="8"/>
                  </a:cubicBezTo>
                  <a:cubicBezTo>
                    <a:pt x="3" y="8"/>
                    <a:pt x="5" y="9"/>
                    <a:pt x="5" y="9"/>
                  </a:cubicBezTo>
                  <a:cubicBezTo>
                    <a:pt x="6" y="9"/>
                    <a:pt x="6" y="9"/>
                    <a:pt x="5" y="8"/>
                  </a:cubicBezTo>
                  <a:cubicBezTo>
                    <a:pt x="5" y="7"/>
                    <a:pt x="5" y="4"/>
                    <a:pt x="6" y="4"/>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6"/>
            <p:cNvSpPr>
              <a:spLocks/>
            </p:cNvSpPr>
            <p:nvPr/>
          </p:nvSpPr>
          <p:spPr bwMode="auto">
            <a:xfrm>
              <a:off x="12677775" y="3471863"/>
              <a:ext cx="123825" cy="171450"/>
            </a:xfrm>
            <a:custGeom>
              <a:avLst/>
              <a:gdLst>
                <a:gd name="T0" fmla="*/ 12 w 13"/>
                <a:gd name="T1" fmla="*/ 9 h 18"/>
                <a:gd name="T2" fmla="*/ 13 w 13"/>
                <a:gd name="T3" fmla="*/ 3 h 18"/>
                <a:gd name="T4" fmla="*/ 10 w 13"/>
                <a:gd name="T5" fmla="*/ 0 h 18"/>
                <a:gd name="T6" fmla="*/ 3 w 13"/>
                <a:gd name="T7" fmla="*/ 8 h 18"/>
                <a:gd name="T8" fmla="*/ 1 w 13"/>
                <a:gd name="T9" fmla="*/ 15 h 18"/>
                <a:gd name="T10" fmla="*/ 7 w 13"/>
                <a:gd name="T11" fmla="*/ 17 h 18"/>
                <a:gd name="T12" fmla="*/ 9 w 13"/>
                <a:gd name="T13" fmla="*/ 17 h 18"/>
                <a:gd name="T14" fmla="*/ 10 w 13"/>
                <a:gd name="T15" fmla="*/ 16 h 18"/>
                <a:gd name="T16" fmla="*/ 12 w 13"/>
                <a:gd name="T17" fmla="*/ 13 h 18"/>
                <a:gd name="T18" fmla="*/ 12 w 13"/>
                <a:gd name="T19"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8">
                  <a:moveTo>
                    <a:pt x="12" y="9"/>
                  </a:moveTo>
                  <a:cubicBezTo>
                    <a:pt x="12" y="8"/>
                    <a:pt x="13" y="4"/>
                    <a:pt x="13" y="3"/>
                  </a:cubicBezTo>
                  <a:cubicBezTo>
                    <a:pt x="13" y="3"/>
                    <a:pt x="11" y="1"/>
                    <a:pt x="10" y="0"/>
                  </a:cubicBezTo>
                  <a:cubicBezTo>
                    <a:pt x="9" y="0"/>
                    <a:pt x="6" y="7"/>
                    <a:pt x="3" y="8"/>
                  </a:cubicBezTo>
                  <a:cubicBezTo>
                    <a:pt x="1" y="10"/>
                    <a:pt x="0" y="14"/>
                    <a:pt x="1" y="15"/>
                  </a:cubicBezTo>
                  <a:cubicBezTo>
                    <a:pt x="1" y="16"/>
                    <a:pt x="6" y="16"/>
                    <a:pt x="7" y="17"/>
                  </a:cubicBezTo>
                  <a:cubicBezTo>
                    <a:pt x="8" y="18"/>
                    <a:pt x="9" y="17"/>
                    <a:pt x="9" y="17"/>
                  </a:cubicBezTo>
                  <a:cubicBezTo>
                    <a:pt x="10" y="17"/>
                    <a:pt x="10" y="17"/>
                    <a:pt x="10" y="16"/>
                  </a:cubicBezTo>
                  <a:cubicBezTo>
                    <a:pt x="9" y="16"/>
                    <a:pt x="11" y="14"/>
                    <a:pt x="12" y="13"/>
                  </a:cubicBezTo>
                  <a:cubicBezTo>
                    <a:pt x="12" y="12"/>
                    <a:pt x="12" y="10"/>
                    <a:pt x="12" y="9"/>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7"/>
            <p:cNvSpPr>
              <a:spLocks/>
            </p:cNvSpPr>
            <p:nvPr/>
          </p:nvSpPr>
          <p:spPr bwMode="auto">
            <a:xfrm>
              <a:off x="12630150" y="3662363"/>
              <a:ext cx="123825" cy="47625"/>
            </a:xfrm>
            <a:custGeom>
              <a:avLst/>
              <a:gdLst>
                <a:gd name="T0" fmla="*/ 4 w 13"/>
                <a:gd name="T1" fmla="*/ 0 h 5"/>
                <a:gd name="T2" fmla="*/ 0 w 13"/>
                <a:gd name="T3" fmla="*/ 2 h 5"/>
                <a:gd name="T4" fmla="*/ 9 w 13"/>
                <a:gd name="T5" fmla="*/ 4 h 5"/>
                <a:gd name="T6" fmla="*/ 13 w 13"/>
                <a:gd name="T7" fmla="*/ 5 h 5"/>
                <a:gd name="T8" fmla="*/ 4 w 13"/>
                <a:gd name="T9" fmla="*/ 0 h 5"/>
              </a:gdLst>
              <a:ahLst/>
              <a:cxnLst>
                <a:cxn ang="0">
                  <a:pos x="T0" y="T1"/>
                </a:cxn>
                <a:cxn ang="0">
                  <a:pos x="T2" y="T3"/>
                </a:cxn>
                <a:cxn ang="0">
                  <a:pos x="T4" y="T5"/>
                </a:cxn>
                <a:cxn ang="0">
                  <a:pos x="T6" y="T7"/>
                </a:cxn>
                <a:cxn ang="0">
                  <a:pos x="T8" y="T9"/>
                </a:cxn>
              </a:cxnLst>
              <a:rect l="0" t="0" r="r" b="b"/>
              <a:pathLst>
                <a:path w="13" h="5">
                  <a:moveTo>
                    <a:pt x="4" y="0"/>
                  </a:moveTo>
                  <a:cubicBezTo>
                    <a:pt x="2" y="0"/>
                    <a:pt x="0" y="1"/>
                    <a:pt x="0" y="2"/>
                  </a:cubicBezTo>
                  <a:cubicBezTo>
                    <a:pt x="0" y="2"/>
                    <a:pt x="7" y="3"/>
                    <a:pt x="9" y="4"/>
                  </a:cubicBezTo>
                  <a:cubicBezTo>
                    <a:pt x="12" y="5"/>
                    <a:pt x="13" y="5"/>
                    <a:pt x="13" y="5"/>
                  </a:cubicBezTo>
                  <a:cubicBezTo>
                    <a:pt x="12" y="4"/>
                    <a:pt x="6" y="1"/>
                    <a:pt x="4"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8"/>
            <p:cNvSpPr>
              <a:spLocks/>
            </p:cNvSpPr>
            <p:nvPr/>
          </p:nvSpPr>
          <p:spPr bwMode="auto">
            <a:xfrm>
              <a:off x="12782550" y="3175000"/>
              <a:ext cx="28575" cy="47625"/>
            </a:xfrm>
            <a:custGeom>
              <a:avLst/>
              <a:gdLst>
                <a:gd name="T0" fmla="*/ 3 w 3"/>
                <a:gd name="T1" fmla="*/ 4 h 5"/>
                <a:gd name="T2" fmla="*/ 1 w 3"/>
                <a:gd name="T3" fmla="*/ 1 h 5"/>
                <a:gd name="T4" fmla="*/ 1 w 3"/>
                <a:gd name="T5" fmla="*/ 4 h 5"/>
                <a:gd name="T6" fmla="*/ 3 w 3"/>
                <a:gd name="T7" fmla="*/ 4 h 5"/>
              </a:gdLst>
              <a:ahLst/>
              <a:cxnLst>
                <a:cxn ang="0">
                  <a:pos x="T0" y="T1"/>
                </a:cxn>
                <a:cxn ang="0">
                  <a:pos x="T2" y="T3"/>
                </a:cxn>
                <a:cxn ang="0">
                  <a:pos x="T4" y="T5"/>
                </a:cxn>
                <a:cxn ang="0">
                  <a:pos x="T6" y="T7"/>
                </a:cxn>
              </a:cxnLst>
              <a:rect l="0" t="0" r="r" b="b"/>
              <a:pathLst>
                <a:path w="3" h="5">
                  <a:moveTo>
                    <a:pt x="3" y="4"/>
                  </a:moveTo>
                  <a:cubicBezTo>
                    <a:pt x="3" y="4"/>
                    <a:pt x="2" y="0"/>
                    <a:pt x="1" y="1"/>
                  </a:cubicBezTo>
                  <a:cubicBezTo>
                    <a:pt x="0" y="1"/>
                    <a:pt x="1" y="4"/>
                    <a:pt x="1" y="4"/>
                  </a:cubicBezTo>
                  <a:cubicBezTo>
                    <a:pt x="1" y="5"/>
                    <a:pt x="2" y="5"/>
                    <a:pt x="3" y="4"/>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9"/>
            <p:cNvSpPr>
              <a:spLocks/>
            </p:cNvSpPr>
            <p:nvPr/>
          </p:nvSpPr>
          <p:spPr bwMode="auto">
            <a:xfrm>
              <a:off x="12811125" y="3270250"/>
              <a:ext cx="38100" cy="57150"/>
            </a:xfrm>
            <a:custGeom>
              <a:avLst/>
              <a:gdLst>
                <a:gd name="T0" fmla="*/ 4 w 4"/>
                <a:gd name="T1" fmla="*/ 2 h 6"/>
                <a:gd name="T2" fmla="*/ 2 w 4"/>
                <a:gd name="T3" fmla="*/ 0 h 6"/>
                <a:gd name="T4" fmla="*/ 1 w 4"/>
                <a:gd name="T5" fmla="*/ 5 h 6"/>
                <a:gd name="T6" fmla="*/ 4 w 4"/>
                <a:gd name="T7" fmla="*/ 2 h 6"/>
              </a:gdLst>
              <a:ahLst/>
              <a:cxnLst>
                <a:cxn ang="0">
                  <a:pos x="T0" y="T1"/>
                </a:cxn>
                <a:cxn ang="0">
                  <a:pos x="T2" y="T3"/>
                </a:cxn>
                <a:cxn ang="0">
                  <a:pos x="T4" y="T5"/>
                </a:cxn>
                <a:cxn ang="0">
                  <a:pos x="T6" y="T7"/>
                </a:cxn>
              </a:cxnLst>
              <a:rect l="0" t="0" r="r" b="b"/>
              <a:pathLst>
                <a:path w="4" h="6">
                  <a:moveTo>
                    <a:pt x="4" y="2"/>
                  </a:moveTo>
                  <a:cubicBezTo>
                    <a:pt x="4" y="1"/>
                    <a:pt x="4" y="0"/>
                    <a:pt x="2" y="0"/>
                  </a:cubicBezTo>
                  <a:cubicBezTo>
                    <a:pt x="0" y="0"/>
                    <a:pt x="1" y="4"/>
                    <a:pt x="1" y="5"/>
                  </a:cubicBezTo>
                  <a:cubicBezTo>
                    <a:pt x="2" y="6"/>
                    <a:pt x="4" y="3"/>
                    <a:pt x="4" y="2"/>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0"/>
            <p:cNvSpPr>
              <a:spLocks/>
            </p:cNvSpPr>
            <p:nvPr/>
          </p:nvSpPr>
          <p:spPr bwMode="auto">
            <a:xfrm>
              <a:off x="12925425" y="3548063"/>
              <a:ext cx="58737" cy="38100"/>
            </a:xfrm>
            <a:custGeom>
              <a:avLst/>
              <a:gdLst>
                <a:gd name="T0" fmla="*/ 0 w 6"/>
                <a:gd name="T1" fmla="*/ 3 h 4"/>
                <a:gd name="T2" fmla="*/ 6 w 6"/>
                <a:gd name="T3" fmla="*/ 1 h 4"/>
                <a:gd name="T4" fmla="*/ 0 w 6"/>
                <a:gd name="T5" fmla="*/ 3 h 4"/>
              </a:gdLst>
              <a:ahLst/>
              <a:cxnLst>
                <a:cxn ang="0">
                  <a:pos x="T0" y="T1"/>
                </a:cxn>
                <a:cxn ang="0">
                  <a:pos x="T2" y="T3"/>
                </a:cxn>
                <a:cxn ang="0">
                  <a:pos x="T4" y="T5"/>
                </a:cxn>
              </a:cxnLst>
              <a:rect l="0" t="0" r="r" b="b"/>
              <a:pathLst>
                <a:path w="6" h="4">
                  <a:moveTo>
                    <a:pt x="0" y="3"/>
                  </a:moveTo>
                  <a:cubicBezTo>
                    <a:pt x="2" y="4"/>
                    <a:pt x="6" y="3"/>
                    <a:pt x="6" y="1"/>
                  </a:cubicBezTo>
                  <a:cubicBezTo>
                    <a:pt x="5" y="0"/>
                    <a:pt x="0" y="0"/>
                    <a:pt x="0" y="3"/>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21"/>
            <p:cNvSpPr>
              <a:spLocks/>
            </p:cNvSpPr>
            <p:nvPr/>
          </p:nvSpPr>
          <p:spPr bwMode="auto">
            <a:xfrm>
              <a:off x="12896850" y="2973388"/>
              <a:ext cx="106362" cy="106363"/>
            </a:xfrm>
            <a:custGeom>
              <a:avLst/>
              <a:gdLst>
                <a:gd name="T0" fmla="*/ 2 w 11"/>
                <a:gd name="T1" fmla="*/ 5 h 11"/>
                <a:gd name="T2" fmla="*/ 1 w 11"/>
                <a:gd name="T3" fmla="*/ 7 h 11"/>
                <a:gd name="T4" fmla="*/ 1 w 11"/>
                <a:gd name="T5" fmla="*/ 7 h 11"/>
                <a:gd name="T6" fmla="*/ 1 w 11"/>
                <a:gd name="T7" fmla="*/ 10 h 11"/>
                <a:gd name="T8" fmla="*/ 4 w 11"/>
                <a:gd name="T9" fmla="*/ 8 h 11"/>
                <a:gd name="T10" fmla="*/ 7 w 11"/>
                <a:gd name="T11" fmla="*/ 7 h 11"/>
                <a:gd name="T12" fmla="*/ 10 w 11"/>
                <a:gd name="T13" fmla="*/ 6 h 11"/>
                <a:gd name="T14" fmla="*/ 11 w 11"/>
                <a:gd name="T15" fmla="*/ 5 h 11"/>
                <a:gd name="T16" fmla="*/ 10 w 11"/>
                <a:gd name="T17" fmla="*/ 0 h 11"/>
                <a:gd name="T18" fmla="*/ 8 w 11"/>
                <a:gd name="T19" fmla="*/ 1 h 11"/>
                <a:gd name="T20" fmla="*/ 2 w 11"/>
                <a:gd name="T21"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2" y="5"/>
                  </a:moveTo>
                  <a:cubicBezTo>
                    <a:pt x="1" y="5"/>
                    <a:pt x="1" y="7"/>
                    <a:pt x="1" y="7"/>
                  </a:cubicBezTo>
                  <a:cubicBezTo>
                    <a:pt x="1" y="7"/>
                    <a:pt x="1" y="7"/>
                    <a:pt x="1" y="7"/>
                  </a:cubicBezTo>
                  <a:cubicBezTo>
                    <a:pt x="0" y="7"/>
                    <a:pt x="0" y="10"/>
                    <a:pt x="1" y="10"/>
                  </a:cubicBezTo>
                  <a:cubicBezTo>
                    <a:pt x="2" y="11"/>
                    <a:pt x="3" y="8"/>
                    <a:pt x="4" y="8"/>
                  </a:cubicBezTo>
                  <a:cubicBezTo>
                    <a:pt x="5" y="7"/>
                    <a:pt x="6" y="7"/>
                    <a:pt x="7" y="7"/>
                  </a:cubicBezTo>
                  <a:cubicBezTo>
                    <a:pt x="7" y="7"/>
                    <a:pt x="8" y="7"/>
                    <a:pt x="10" y="6"/>
                  </a:cubicBezTo>
                  <a:cubicBezTo>
                    <a:pt x="10" y="6"/>
                    <a:pt x="10" y="6"/>
                    <a:pt x="11" y="5"/>
                  </a:cubicBezTo>
                  <a:cubicBezTo>
                    <a:pt x="10" y="3"/>
                    <a:pt x="10" y="1"/>
                    <a:pt x="10" y="0"/>
                  </a:cubicBezTo>
                  <a:cubicBezTo>
                    <a:pt x="9" y="0"/>
                    <a:pt x="8" y="1"/>
                    <a:pt x="8" y="1"/>
                  </a:cubicBezTo>
                  <a:cubicBezTo>
                    <a:pt x="7" y="2"/>
                    <a:pt x="3" y="4"/>
                    <a:pt x="2" y="5"/>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22"/>
            <p:cNvSpPr>
              <a:spLocks/>
            </p:cNvSpPr>
            <p:nvPr/>
          </p:nvSpPr>
          <p:spPr bwMode="auto">
            <a:xfrm>
              <a:off x="12504738" y="3490913"/>
              <a:ext cx="0" cy="9525"/>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0"/>
                    <a:pt x="0" y="1"/>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23"/>
            <p:cNvSpPr>
              <a:spLocks/>
            </p:cNvSpPr>
            <p:nvPr/>
          </p:nvSpPr>
          <p:spPr bwMode="auto">
            <a:xfrm>
              <a:off x="12504738" y="3481388"/>
              <a:ext cx="125412" cy="161925"/>
            </a:xfrm>
            <a:custGeom>
              <a:avLst/>
              <a:gdLst>
                <a:gd name="T0" fmla="*/ 12 w 13"/>
                <a:gd name="T1" fmla="*/ 12 h 17"/>
                <a:gd name="T2" fmla="*/ 7 w 13"/>
                <a:gd name="T3" fmla="*/ 7 h 17"/>
                <a:gd name="T4" fmla="*/ 6 w 13"/>
                <a:gd name="T5" fmla="*/ 5 h 17"/>
                <a:gd name="T6" fmla="*/ 5 w 13"/>
                <a:gd name="T7" fmla="*/ 4 h 17"/>
                <a:gd name="T8" fmla="*/ 2 w 13"/>
                <a:gd name="T9" fmla="*/ 1 h 17"/>
                <a:gd name="T10" fmla="*/ 0 w 13"/>
                <a:gd name="T11" fmla="*/ 2 h 17"/>
                <a:gd name="T12" fmla="*/ 3 w 13"/>
                <a:gd name="T13" fmla="*/ 3 h 17"/>
                <a:gd name="T14" fmla="*/ 10 w 13"/>
                <a:gd name="T15" fmla="*/ 16 h 17"/>
                <a:gd name="T16" fmla="*/ 12 w 13"/>
                <a:gd name="T1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7">
                  <a:moveTo>
                    <a:pt x="12" y="12"/>
                  </a:moveTo>
                  <a:cubicBezTo>
                    <a:pt x="11" y="11"/>
                    <a:pt x="9" y="8"/>
                    <a:pt x="7" y="7"/>
                  </a:cubicBezTo>
                  <a:cubicBezTo>
                    <a:pt x="7" y="7"/>
                    <a:pt x="7" y="7"/>
                    <a:pt x="6" y="5"/>
                  </a:cubicBezTo>
                  <a:cubicBezTo>
                    <a:pt x="5" y="4"/>
                    <a:pt x="5" y="4"/>
                    <a:pt x="5" y="4"/>
                  </a:cubicBezTo>
                  <a:cubicBezTo>
                    <a:pt x="5" y="2"/>
                    <a:pt x="2" y="1"/>
                    <a:pt x="2" y="1"/>
                  </a:cubicBezTo>
                  <a:cubicBezTo>
                    <a:pt x="2" y="0"/>
                    <a:pt x="1" y="2"/>
                    <a:pt x="0" y="2"/>
                  </a:cubicBezTo>
                  <a:cubicBezTo>
                    <a:pt x="1" y="2"/>
                    <a:pt x="2" y="3"/>
                    <a:pt x="3" y="3"/>
                  </a:cubicBezTo>
                  <a:cubicBezTo>
                    <a:pt x="5" y="5"/>
                    <a:pt x="9" y="15"/>
                    <a:pt x="10" y="16"/>
                  </a:cubicBezTo>
                  <a:cubicBezTo>
                    <a:pt x="11" y="17"/>
                    <a:pt x="13" y="14"/>
                    <a:pt x="12" y="12"/>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24"/>
            <p:cNvSpPr>
              <a:spLocks/>
            </p:cNvSpPr>
            <p:nvPr/>
          </p:nvSpPr>
          <p:spPr bwMode="auto">
            <a:xfrm>
              <a:off x="12295188" y="3422650"/>
              <a:ext cx="38100" cy="49213"/>
            </a:xfrm>
            <a:custGeom>
              <a:avLst/>
              <a:gdLst>
                <a:gd name="T0" fmla="*/ 1 w 4"/>
                <a:gd name="T1" fmla="*/ 1 h 5"/>
                <a:gd name="T2" fmla="*/ 4 w 4"/>
                <a:gd name="T3" fmla="*/ 5 h 5"/>
                <a:gd name="T4" fmla="*/ 3 w 4"/>
                <a:gd name="T5" fmla="*/ 0 h 5"/>
                <a:gd name="T6" fmla="*/ 1 w 4"/>
                <a:gd name="T7" fmla="*/ 1 h 5"/>
              </a:gdLst>
              <a:ahLst/>
              <a:cxnLst>
                <a:cxn ang="0">
                  <a:pos x="T0" y="T1"/>
                </a:cxn>
                <a:cxn ang="0">
                  <a:pos x="T2" y="T3"/>
                </a:cxn>
                <a:cxn ang="0">
                  <a:pos x="T4" y="T5"/>
                </a:cxn>
                <a:cxn ang="0">
                  <a:pos x="T6" y="T7"/>
                </a:cxn>
              </a:cxnLst>
              <a:rect l="0" t="0" r="r" b="b"/>
              <a:pathLst>
                <a:path w="4" h="5">
                  <a:moveTo>
                    <a:pt x="1" y="1"/>
                  </a:moveTo>
                  <a:cubicBezTo>
                    <a:pt x="0" y="3"/>
                    <a:pt x="4" y="5"/>
                    <a:pt x="4" y="5"/>
                  </a:cubicBezTo>
                  <a:cubicBezTo>
                    <a:pt x="4" y="4"/>
                    <a:pt x="3" y="1"/>
                    <a:pt x="3" y="0"/>
                  </a:cubicBezTo>
                  <a:cubicBezTo>
                    <a:pt x="2" y="0"/>
                    <a:pt x="1" y="0"/>
                    <a:pt x="1" y="1"/>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25"/>
            <p:cNvSpPr>
              <a:spLocks/>
            </p:cNvSpPr>
            <p:nvPr/>
          </p:nvSpPr>
          <p:spPr bwMode="auto">
            <a:xfrm>
              <a:off x="11817350" y="3757613"/>
              <a:ext cx="104775" cy="239713"/>
            </a:xfrm>
            <a:custGeom>
              <a:avLst/>
              <a:gdLst>
                <a:gd name="T0" fmla="*/ 2 w 11"/>
                <a:gd name="T1" fmla="*/ 23 h 25"/>
                <a:gd name="T2" fmla="*/ 5 w 11"/>
                <a:gd name="T3" fmla="*/ 25 h 25"/>
                <a:gd name="T4" fmla="*/ 8 w 11"/>
                <a:gd name="T5" fmla="*/ 20 h 25"/>
                <a:gd name="T6" fmla="*/ 9 w 11"/>
                <a:gd name="T7" fmla="*/ 16 h 25"/>
                <a:gd name="T8" fmla="*/ 9 w 11"/>
                <a:gd name="T9" fmla="*/ 14 h 25"/>
                <a:gd name="T10" fmla="*/ 10 w 11"/>
                <a:gd name="T11" fmla="*/ 11 h 25"/>
                <a:gd name="T12" fmla="*/ 9 w 11"/>
                <a:gd name="T13" fmla="*/ 2 h 25"/>
                <a:gd name="T14" fmla="*/ 7 w 11"/>
                <a:gd name="T15" fmla="*/ 3 h 25"/>
                <a:gd name="T16" fmla="*/ 3 w 11"/>
                <a:gd name="T17" fmla="*/ 8 h 25"/>
                <a:gd name="T18" fmla="*/ 1 w 11"/>
                <a:gd name="T19" fmla="*/ 13 h 25"/>
                <a:gd name="T20" fmla="*/ 1 w 11"/>
                <a:gd name="T21" fmla="*/ 17 h 25"/>
                <a:gd name="T22" fmla="*/ 2 w 11"/>
                <a:gd name="T2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5">
                  <a:moveTo>
                    <a:pt x="2" y="23"/>
                  </a:moveTo>
                  <a:cubicBezTo>
                    <a:pt x="2" y="24"/>
                    <a:pt x="4" y="25"/>
                    <a:pt x="5" y="25"/>
                  </a:cubicBezTo>
                  <a:cubicBezTo>
                    <a:pt x="6" y="25"/>
                    <a:pt x="8" y="21"/>
                    <a:pt x="8" y="20"/>
                  </a:cubicBezTo>
                  <a:cubicBezTo>
                    <a:pt x="8" y="19"/>
                    <a:pt x="9" y="16"/>
                    <a:pt x="9" y="16"/>
                  </a:cubicBezTo>
                  <a:cubicBezTo>
                    <a:pt x="9" y="15"/>
                    <a:pt x="9" y="14"/>
                    <a:pt x="9" y="14"/>
                  </a:cubicBezTo>
                  <a:cubicBezTo>
                    <a:pt x="10" y="14"/>
                    <a:pt x="10" y="12"/>
                    <a:pt x="10" y="11"/>
                  </a:cubicBezTo>
                  <a:cubicBezTo>
                    <a:pt x="11" y="9"/>
                    <a:pt x="9" y="3"/>
                    <a:pt x="9" y="2"/>
                  </a:cubicBezTo>
                  <a:cubicBezTo>
                    <a:pt x="9" y="0"/>
                    <a:pt x="7" y="2"/>
                    <a:pt x="7" y="3"/>
                  </a:cubicBezTo>
                  <a:cubicBezTo>
                    <a:pt x="7" y="5"/>
                    <a:pt x="3" y="7"/>
                    <a:pt x="3" y="8"/>
                  </a:cubicBezTo>
                  <a:cubicBezTo>
                    <a:pt x="2" y="9"/>
                    <a:pt x="1" y="12"/>
                    <a:pt x="1" y="13"/>
                  </a:cubicBezTo>
                  <a:cubicBezTo>
                    <a:pt x="2" y="14"/>
                    <a:pt x="1" y="16"/>
                    <a:pt x="1" y="17"/>
                  </a:cubicBezTo>
                  <a:cubicBezTo>
                    <a:pt x="0" y="17"/>
                    <a:pt x="2" y="22"/>
                    <a:pt x="2" y="23"/>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26"/>
            <p:cNvSpPr>
              <a:spLocks/>
            </p:cNvSpPr>
            <p:nvPr/>
          </p:nvSpPr>
          <p:spPr bwMode="auto">
            <a:xfrm>
              <a:off x="10688638" y="4389438"/>
              <a:ext cx="28575" cy="28575"/>
            </a:xfrm>
            <a:custGeom>
              <a:avLst/>
              <a:gdLst>
                <a:gd name="T0" fmla="*/ 0 w 3"/>
                <a:gd name="T1" fmla="*/ 3 h 3"/>
                <a:gd name="T2" fmla="*/ 2 w 3"/>
                <a:gd name="T3" fmla="*/ 3 h 3"/>
                <a:gd name="T4" fmla="*/ 0 w 3"/>
                <a:gd name="T5" fmla="*/ 3 h 3"/>
              </a:gdLst>
              <a:ahLst/>
              <a:cxnLst>
                <a:cxn ang="0">
                  <a:pos x="T0" y="T1"/>
                </a:cxn>
                <a:cxn ang="0">
                  <a:pos x="T2" y="T3"/>
                </a:cxn>
                <a:cxn ang="0">
                  <a:pos x="T4" y="T5"/>
                </a:cxn>
              </a:cxnLst>
              <a:rect l="0" t="0" r="r" b="b"/>
              <a:pathLst>
                <a:path w="3" h="3">
                  <a:moveTo>
                    <a:pt x="0" y="3"/>
                  </a:moveTo>
                  <a:cubicBezTo>
                    <a:pt x="1" y="3"/>
                    <a:pt x="2" y="3"/>
                    <a:pt x="2" y="3"/>
                  </a:cubicBezTo>
                  <a:cubicBezTo>
                    <a:pt x="3" y="0"/>
                    <a:pt x="0" y="1"/>
                    <a:pt x="0" y="3"/>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27"/>
            <p:cNvSpPr>
              <a:spLocks/>
            </p:cNvSpPr>
            <p:nvPr/>
          </p:nvSpPr>
          <p:spPr bwMode="auto">
            <a:xfrm>
              <a:off x="10612438" y="1951038"/>
              <a:ext cx="649287" cy="592138"/>
            </a:xfrm>
            <a:custGeom>
              <a:avLst/>
              <a:gdLst>
                <a:gd name="T0" fmla="*/ 68 w 68"/>
                <a:gd name="T1" fmla="*/ 7 h 62"/>
                <a:gd name="T2" fmla="*/ 64 w 68"/>
                <a:gd name="T3" fmla="*/ 6 h 62"/>
                <a:gd name="T4" fmla="*/ 59 w 68"/>
                <a:gd name="T5" fmla="*/ 6 h 62"/>
                <a:gd name="T6" fmla="*/ 60 w 68"/>
                <a:gd name="T7" fmla="*/ 3 h 62"/>
                <a:gd name="T8" fmla="*/ 59 w 68"/>
                <a:gd name="T9" fmla="*/ 1 h 62"/>
                <a:gd name="T10" fmla="*/ 52 w 68"/>
                <a:gd name="T11" fmla="*/ 0 h 62"/>
                <a:gd name="T12" fmla="*/ 49 w 68"/>
                <a:gd name="T13" fmla="*/ 0 h 62"/>
                <a:gd name="T14" fmla="*/ 42 w 68"/>
                <a:gd name="T15" fmla="*/ 1 h 62"/>
                <a:gd name="T16" fmla="*/ 33 w 68"/>
                <a:gd name="T17" fmla="*/ 1 h 62"/>
                <a:gd name="T18" fmla="*/ 31 w 68"/>
                <a:gd name="T19" fmla="*/ 5 h 62"/>
                <a:gd name="T20" fmla="*/ 24 w 68"/>
                <a:gd name="T21" fmla="*/ 5 h 62"/>
                <a:gd name="T22" fmla="*/ 11 w 68"/>
                <a:gd name="T23" fmla="*/ 9 h 62"/>
                <a:gd name="T24" fmla="*/ 8 w 68"/>
                <a:gd name="T25" fmla="*/ 13 h 62"/>
                <a:gd name="T26" fmla="*/ 5 w 68"/>
                <a:gd name="T27" fmla="*/ 16 h 62"/>
                <a:gd name="T28" fmla="*/ 0 w 68"/>
                <a:gd name="T29" fmla="*/ 17 h 62"/>
                <a:gd name="T30" fmla="*/ 1 w 68"/>
                <a:gd name="T31" fmla="*/ 19 h 62"/>
                <a:gd name="T32" fmla="*/ 3 w 68"/>
                <a:gd name="T33" fmla="*/ 19 h 62"/>
                <a:gd name="T34" fmla="*/ 7 w 68"/>
                <a:gd name="T35" fmla="*/ 20 h 62"/>
                <a:gd name="T36" fmla="*/ 4 w 68"/>
                <a:gd name="T37" fmla="*/ 21 h 62"/>
                <a:gd name="T38" fmla="*/ 4 w 68"/>
                <a:gd name="T39" fmla="*/ 24 h 62"/>
                <a:gd name="T40" fmla="*/ 8 w 68"/>
                <a:gd name="T41" fmla="*/ 24 h 62"/>
                <a:gd name="T42" fmla="*/ 13 w 68"/>
                <a:gd name="T43" fmla="*/ 25 h 62"/>
                <a:gd name="T44" fmla="*/ 16 w 68"/>
                <a:gd name="T45" fmla="*/ 29 h 62"/>
                <a:gd name="T46" fmla="*/ 16 w 68"/>
                <a:gd name="T47" fmla="*/ 33 h 62"/>
                <a:gd name="T48" fmla="*/ 19 w 68"/>
                <a:gd name="T49" fmla="*/ 35 h 62"/>
                <a:gd name="T50" fmla="*/ 19 w 68"/>
                <a:gd name="T51" fmla="*/ 36 h 62"/>
                <a:gd name="T52" fmla="*/ 19 w 68"/>
                <a:gd name="T53" fmla="*/ 39 h 62"/>
                <a:gd name="T54" fmla="*/ 19 w 68"/>
                <a:gd name="T55" fmla="*/ 42 h 62"/>
                <a:gd name="T56" fmla="*/ 18 w 68"/>
                <a:gd name="T57" fmla="*/ 45 h 62"/>
                <a:gd name="T58" fmla="*/ 21 w 68"/>
                <a:gd name="T59" fmla="*/ 55 h 62"/>
                <a:gd name="T60" fmla="*/ 23 w 68"/>
                <a:gd name="T61" fmla="*/ 60 h 62"/>
                <a:gd name="T62" fmla="*/ 27 w 68"/>
                <a:gd name="T63" fmla="*/ 62 h 62"/>
                <a:gd name="T64" fmla="*/ 29 w 68"/>
                <a:gd name="T65" fmla="*/ 61 h 62"/>
                <a:gd name="T66" fmla="*/ 31 w 68"/>
                <a:gd name="T67" fmla="*/ 57 h 62"/>
                <a:gd name="T68" fmla="*/ 34 w 68"/>
                <a:gd name="T69" fmla="*/ 49 h 62"/>
                <a:gd name="T70" fmla="*/ 38 w 68"/>
                <a:gd name="T71" fmla="*/ 49 h 62"/>
                <a:gd name="T72" fmla="*/ 41 w 68"/>
                <a:gd name="T73" fmla="*/ 46 h 62"/>
                <a:gd name="T74" fmla="*/ 46 w 68"/>
                <a:gd name="T75" fmla="*/ 43 h 62"/>
                <a:gd name="T76" fmla="*/ 50 w 68"/>
                <a:gd name="T77" fmla="*/ 38 h 62"/>
                <a:gd name="T78" fmla="*/ 49 w 68"/>
                <a:gd name="T79" fmla="*/ 37 h 62"/>
                <a:gd name="T80" fmla="*/ 48 w 68"/>
                <a:gd name="T81" fmla="*/ 35 h 62"/>
                <a:gd name="T82" fmla="*/ 53 w 68"/>
                <a:gd name="T83" fmla="*/ 36 h 62"/>
                <a:gd name="T84" fmla="*/ 56 w 68"/>
                <a:gd name="T85" fmla="*/ 35 h 62"/>
                <a:gd name="T86" fmla="*/ 56 w 68"/>
                <a:gd name="T87" fmla="*/ 34 h 62"/>
                <a:gd name="T88" fmla="*/ 56 w 68"/>
                <a:gd name="T89" fmla="*/ 32 h 62"/>
                <a:gd name="T90" fmla="*/ 59 w 68"/>
                <a:gd name="T91" fmla="*/ 26 h 62"/>
                <a:gd name="T92" fmla="*/ 61 w 68"/>
                <a:gd name="T93" fmla="*/ 21 h 62"/>
                <a:gd name="T94" fmla="*/ 60 w 68"/>
                <a:gd name="T95" fmla="*/ 18 h 62"/>
                <a:gd name="T96" fmla="*/ 61 w 68"/>
                <a:gd name="T97" fmla="*/ 17 h 62"/>
                <a:gd name="T98" fmla="*/ 61 w 68"/>
                <a:gd name="T99" fmla="*/ 13 h 62"/>
                <a:gd name="T100" fmla="*/ 64 w 68"/>
                <a:gd name="T101" fmla="*/ 11 h 62"/>
                <a:gd name="T102" fmla="*/ 67 w 68"/>
                <a:gd name="T103" fmla="*/ 10 h 62"/>
                <a:gd name="T104" fmla="*/ 68 w 68"/>
                <a:gd name="T105" fmla="*/ 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 h="62">
                  <a:moveTo>
                    <a:pt x="68" y="7"/>
                  </a:moveTo>
                  <a:cubicBezTo>
                    <a:pt x="67" y="7"/>
                    <a:pt x="64" y="7"/>
                    <a:pt x="64" y="6"/>
                  </a:cubicBezTo>
                  <a:cubicBezTo>
                    <a:pt x="63" y="6"/>
                    <a:pt x="60" y="6"/>
                    <a:pt x="59" y="6"/>
                  </a:cubicBezTo>
                  <a:cubicBezTo>
                    <a:pt x="58" y="6"/>
                    <a:pt x="58" y="3"/>
                    <a:pt x="60" y="3"/>
                  </a:cubicBezTo>
                  <a:cubicBezTo>
                    <a:pt x="61" y="3"/>
                    <a:pt x="60" y="1"/>
                    <a:pt x="59" y="1"/>
                  </a:cubicBezTo>
                  <a:cubicBezTo>
                    <a:pt x="57" y="1"/>
                    <a:pt x="53" y="0"/>
                    <a:pt x="52" y="0"/>
                  </a:cubicBezTo>
                  <a:cubicBezTo>
                    <a:pt x="51" y="1"/>
                    <a:pt x="50" y="0"/>
                    <a:pt x="49" y="0"/>
                  </a:cubicBezTo>
                  <a:cubicBezTo>
                    <a:pt x="48" y="0"/>
                    <a:pt x="44" y="1"/>
                    <a:pt x="42" y="1"/>
                  </a:cubicBezTo>
                  <a:cubicBezTo>
                    <a:pt x="39" y="1"/>
                    <a:pt x="34" y="1"/>
                    <a:pt x="33" y="1"/>
                  </a:cubicBezTo>
                  <a:cubicBezTo>
                    <a:pt x="32" y="2"/>
                    <a:pt x="31" y="4"/>
                    <a:pt x="31" y="5"/>
                  </a:cubicBezTo>
                  <a:cubicBezTo>
                    <a:pt x="31" y="5"/>
                    <a:pt x="26" y="5"/>
                    <a:pt x="24" y="5"/>
                  </a:cubicBezTo>
                  <a:cubicBezTo>
                    <a:pt x="23" y="6"/>
                    <a:pt x="14" y="7"/>
                    <a:pt x="11" y="9"/>
                  </a:cubicBezTo>
                  <a:cubicBezTo>
                    <a:pt x="9" y="10"/>
                    <a:pt x="7" y="13"/>
                    <a:pt x="8" y="13"/>
                  </a:cubicBezTo>
                  <a:cubicBezTo>
                    <a:pt x="9" y="13"/>
                    <a:pt x="7" y="15"/>
                    <a:pt x="5" y="16"/>
                  </a:cubicBezTo>
                  <a:cubicBezTo>
                    <a:pt x="4" y="16"/>
                    <a:pt x="1" y="16"/>
                    <a:pt x="0" y="17"/>
                  </a:cubicBezTo>
                  <a:cubicBezTo>
                    <a:pt x="0" y="18"/>
                    <a:pt x="1" y="18"/>
                    <a:pt x="1" y="19"/>
                  </a:cubicBezTo>
                  <a:cubicBezTo>
                    <a:pt x="2" y="19"/>
                    <a:pt x="3" y="18"/>
                    <a:pt x="3" y="19"/>
                  </a:cubicBezTo>
                  <a:cubicBezTo>
                    <a:pt x="4" y="19"/>
                    <a:pt x="7" y="19"/>
                    <a:pt x="7" y="20"/>
                  </a:cubicBezTo>
                  <a:cubicBezTo>
                    <a:pt x="8" y="20"/>
                    <a:pt x="5" y="20"/>
                    <a:pt x="4" y="21"/>
                  </a:cubicBezTo>
                  <a:cubicBezTo>
                    <a:pt x="2" y="21"/>
                    <a:pt x="3" y="23"/>
                    <a:pt x="4" y="24"/>
                  </a:cubicBezTo>
                  <a:cubicBezTo>
                    <a:pt x="5" y="24"/>
                    <a:pt x="8" y="24"/>
                    <a:pt x="8" y="24"/>
                  </a:cubicBezTo>
                  <a:cubicBezTo>
                    <a:pt x="8" y="24"/>
                    <a:pt x="12" y="25"/>
                    <a:pt x="13" y="25"/>
                  </a:cubicBezTo>
                  <a:cubicBezTo>
                    <a:pt x="14" y="25"/>
                    <a:pt x="15" y="28"/>
                    <a:pt x="16" y="29"/>
                  </a:cubicBezTo>
                  <a:cubicBezTo>
                    <a:pt x="16" y="30"/>
                    <a:pt x="16" y="33"/>
                    <a:pt x="16" y="33"/>
                  </a:cubicBezTo>
                  <a:cubicBezTo>
                    <a:pt x="16" y="34"/>
                    <a:pt x="19" y="35"/>
                    <a:pt x="19" y="35"/>
                  </a:cubicBezTo>
                  <a:cubicBezTo>
                    <a:pt x="20" y="35"/>
                    <a:pt x="20" y="36"/>
                    <a:pt x="19" y="36"/>
                  </a:cubicBezTo>
                  <a:cubicBezTo>
                    <a:pt x="17" y="36"/>
                    <a:pt x="18" y="39"/>
                    <a:pt x="19" y="39"/>
                  </a:cubicBezTo>
                  <a:cubicBezTo>
                    <a:pt x="21" y="40"/>
                    <a:pt x="20" y="42"/>
                    <a:pt x="19" y="42"/>
                  </a:cubicBezTo>
                  <a:cubicBezTo>
                    <a:pt x="18" y="43"/>
                    <a:pt x="19" y="45"/>
                    <a:pt x="18" y="45"/>
                  </a:cubicBezTo>
                  <a:cubicBezTo>
                    <a:pt x="17" y="46"/>
                    <a:pt x="21" y="52"/>
                    <a:pt x="21" y="55"/>
                  </a:cubicBezTo>
                  <a:cubicBezTo>
                    <a:pt x="21" y="58"/>
                    <a:pt x="23" y="60"/>
                    <a:pt x="23" y="60"/>
                  </a:cubicBezTo>
                  <a:cubicBezTo>
                    <a:pt x="24" y="60"/>
                    <a:pt x="26" y="61"/>
                    <a:pt x="27" y="62"/>
                  </a:cubicBezTo>
                  <a:cubicBezTo>
                    <a:pt x="27" y="62"/>
                    <a:pt x="28" y="61"/>
                    <a:pt x="29" y="61"/>
                  </a:cubicBezTo>
                  <a:cubicBezTo>
                    <a:pt x="29" y="60"/>
                    <a:pt x="30" y="59"/>
                    <a:pt x="31" y="57"/>
                  </a:cubicBezTo>
                  <a:cubicBezTo>
                    <a:pt x="32" y="56"/>
                    <a:pt x="34" y="50"/>
                    <a:pt x="34" y="49"/>
                  </a:cubicBezTo>
                  <a:cubicBezTo>
                    <a:pt x="34" y="49"/>
                    <a:pt x="37" y="49"/>
                    <a:pt x="38" y="49"/>
                  </a:cubicBezTo>
                  <a:cubicBezTo>
                    <a:pt x="38" y="48"/>
                    <a:pt x="40" y="47"/>
                    <a:pt x="41" y="46"/>
                  </a:cubicBezTo>
                  <a:cubicBezTo>
                    <a:pt x="41" y="46"/>
                    <a:pt x="45" y="44"/>
                    <a:pt x="46" y="43"/>
                  </a:cubicBezTo>
                  <a:cubicBezTo>
                    <a:pt x="47" y="43"/>
                    <a:pt x="49" y="39"/>
                    <a:pt x="50" y="38"/>
                  </a:cubicBezTo>
                  <a:cubicBezTo>
                    <a:pt x="51" y="38"/>
                    <a:pt x="50" y="38"/>
                    <a:pt x="49" y="37"/>
                  </a:cubicBezTo>
                  <a:cubicBezTo>
                    <a:pt x="48" y="37"/>
                    <a:pt x="48" y="36"/>
                    <a:pt x="48" y="35"/>
                  </a:cubicBezTo>
                  <a:cubicBezTo>
                    <a:pt x="49" y="35"/>
                    <a:pt x="52" y="36"/>
                    <a:pt x="53" y="36"/>
                  </a:cubicBezTo>
                  <a:cubicBezTo>
                    <a:pt x="54" y="37"/>
                    <a:pt x="56" y="35"/>
                    <a:pt x="56" y="35"/>
                  </a:cubicBezTo>
                  <a:cubicBezTo>
                    <a:pt x="55" y="34"/>
                    <a:pt x="55" y="34"/>
                    <a:pt x="56" y="34"/>
                  </a:cubicBezTo>
                  <a:cubicBezTo>
                    <a:pt x="56" y="35"/>
                    <a:pt x="56" y="32"/>
                    <a:pt x="56" y="32"/>
                  </a:cubicBezTo>
                  <a:cubicBezTo>
                    <a:pt x="56" y="31"/>
                    <a:pt x="59" y="29"/>
                    <a:pt x="59" y="26"/>
                  </a:cubicBezTo>
                  <a:cubicBezTo>
                    <a:pt x="58" y="23"/>
                    <a:pt x="60" y="21"/>
                    <a:pt x="61" y="21"/>
                  </a:cubicBezTo>
                  <a:cubicBezTo>
                    <a:pt x="62" y="21"/>
                    <a:pt x="61" y="18"/>
                    <a:pt x="60" y="18"/>
                  </a:cubicBezTo>
                  <a:cubicBezTo>
                    <a:pt x="59" y="17"/>
                    <a:pt x="60" y="17"/>
                    <a:pt x="61" y="17"/>
                  </a:cubicBezTo>
                  <a:cubicBezTo>
                    <a:pt x="61" y="16"/>
                    <a:pt x="62" y="14"/>
                    <a:pt x="61" y="13"/>
                  </a:cubicBezTo>
                  <a:cubicBezTo>
                    <a:pt x="61" y="13"/>
                    <a:pt x="63" y="12"/>
                    <a:pt x="64" y="11"/>
                  </a:cubicBezTo>
                  <a:cubicBezTo>
                    <a:pt x="64" y="11"/>
                    <a:pt x="66" y="10"/>
                    <a:pt x="67" y="10"/>
                  </a:cubicBezTo>
                  <a:cubicBezTo>
                    <a:pt x="68" y="9"/>
                    <a:pt x="68" y="7"/>
                    <a:pt x="68" y="7"/>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28"/>
            <p:cNvSpPr>
              <a:spLocks/>
            </p:cNvSpPr>
            <p:nvPr/>
          </p:nvSpPr>
          <p:spPr bwMode="auto">
            <a:xfrm>
              <a:off x="11377613" y="2036763"/>
              <a:ext cx="171450" cy="142875"/>
            </a:xfrm>
            <a:custGeom>
              <a:avLst/>
              <a:gdLst>
                <a:gd name="T0" fmla="*/ 9 w 18"/>
                <a:gd name="T1" fmla="*/ 0 h 15"/>
                <a:gd name="T2" fmla="*/ 5 w 18"/>
                <a:gd name="T3" fmla="*/ 2 h 15"/>
                <a:gd name="T4" fmla="*/ 2 w 18"/>
                <a:gd name="T5" fmla="*/ 2 h 15"/>
                <a:gd name="T6" fmla="*/ 1 w 18"/>
                <a:gd name="T7" fmla="*/ 6 h 15"/>
                <a:gd name="T8" fmla="*/ 2 w 18"/>
                <a:gd name="T9" fmla="*/ 9 h 15"/>
                <a:gd name="T10" fmla="*/ 6 w 18"/>
                <a:gd name="T11" fmla="*/ 8 h 15"/>
                <a:gd name="T12" fmla="*/ 6 w 18"/>
                <a:gd name="T13" fmla="*/ 11 h 15"/>
                <a:gd name="T14" fmla="*/ 7 w 18"/>
                <a:gd name="T15" fmla="*/ 13 h 15"/>
                <a:gd name="T16" fmla="*/ 10 w 18"/>
                <a:gd name="T17" fmla="*/ 15 h 15"/>
                <a:gd name="T18" fmla="*/ 12 w 18"/>
                <a:gd name="T19" fmla="*/ 11 h 15"/>
                <a:gd name="T20" fmla="*/ 17 w 18"/>
                <a:gd name="T21" fmla="*/ 11 h 15"/>
                <a:gd name="T22" fmla="*/ 17 w 18"/>
                <a:gd name="T23" fmla="*/ 6 h 15"/>
                <a:gd name="T24" fmla="*/ 13 w 18"/>
                <a:gd name="T25" fmla="*/ 5 h 15"/>
                <a:gd name="T26" fmla="*/ 11 w 18"/>
                <a:gd name="T27" fmla="*/ 4 h 15"/>
                <a:gd name="T28" fmla="*/ 9 w 18"/>
                <a:gd name="T2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5">
                  <a:moveTo>
                    <a:pt x="9" y="0"/>
                  </a:moveTo>
                  <a:cubicBezTo>
                    <a:pt x="8" y="0"/>
                    <a:pt x="5" y="1"/>
                    <a:pt x="5" y="2"/>
                  </a:cubicBezTo>
                  <a:cubicBezTo>
                    <a:pt x="6" y="3"/>
                    <a:pt x="4" y="1"/>
                    <a:pt x="2" y="2"/>
                  </a:cubicBezTo>
                  <a:cubicBezTo>
                    <a:pt x="0" y="3"/>
                    <a:pt x="0" y="5"/>
                    <a:pt x="1" y="6"/>
                  </a:cubicBezTo>
                  <a:cubicBezTo>
                    <a:pt x="1" y="6"/>
                    <a:pt x="2" y="8"/>
                    <a:pt x="2" y="9"/>
                  </a:cubicBezTo>
                  <a:cubicBezTo>
                    <a:pt x="2" y="9"/>
                    <a:pt x="5" y="9"/>
                    <a:pt x="6" y="8"/>
                  </a:cubicBezTo>
                  <a:cubicBezTo>
                    <a:pt x="7" y="7"/>
                    <a:pt x="6" y="10"/>
                    <a:pt x="6" y="11"/>
                  </a:cubicBezTo>
                  <a:cubicBezTo>
                    <a:pt x="5" y="12"/>
                    <a:pt x="6" y="13"/>
                    <a:pt x="7" y="13"/>
                  </a:cubicBezTo>
                  <a:cubicBezTo>
                    <a:pt x="8" y="13"/>
                    <a:pt x="9" y="15"/>
                    <a:pt x="10" y="15"/>
                  </a:cubicBezTo>
                  <a:cubicBezTo>
                    <a:pt x="10" y="15"/>
                    <a:pt x="12" y="12"/>
                    <a:pt x="12" y="11"/>
                  </a:cubicBezTo>
                  <a:cubicBezTo>
                    <a:pt x="13" y="10"/>
                    <a:pt x="15" y="11"/>
                    <a:pt x="17" y="11"/>
                  </a:cubicBezTo>
                  <a:cubicBezTo>
                    <a:pt x="18" y="11"/>
                    <a:pt x="18" y="7"/>
                    <a:pt x="17" y="6"/>
                  </a:cubicBezTo>
                  <a:cubicBezTo>
                    <a:pt x="16" y="5"/>
                    <a:pt x="14" y="5"/>
                    <a:pt x="13" y="5"/>
                  </a:cubicBezTo>
                  <a:cubicBezTo>
                    <a:pt x="13" y="4"/>
                    <a:pt x="12" y="4"/>
                    <a:pt x="11" y="4"/>
                  </a:cubicBezTo>
                  <a:cubicBezTo>
                    <a:pt x="10" y="4"/>
                    <a:pt x="10" y="1"/>
                    <a:pt x="9"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29"/>
            <p:cNvSpPr>
              <a:spLocks/>
            </p:cNvSpPr>
            <p:nvPr/>
          </p:nvSpPr>
          <p:spPr bwMode="auto">
            <a:xfrm>
              <a:off x="11491913" y="2017713"/>
              <a:ext cx="133350" cy="47625"/>
            </a:xfrm>
            <a:custGeom>
              <a:avLst/>
              <a:gdLst>
                <a:gd name="T0" fmla="*/ 8 w 14"/>
                <a:gd name="T1" fmla="*/ 5 h 5"/>
                <a:gd name="T2" fmla="*/ 13 w 14"/>
                <a:gd name="T3" fmla="*/ 3 h 5"/>
                <a:gd name="T4" fmla="*/ 4 w 14"/>
                <a:gd name="T5" fmla="*/ 1 h 5"/>
                <a:gd name="T6" fmla="*/ 0 w 14"/>
                <a:gd name="T7" fmla="*/ 1 h 5"/>
                <a:gd name="T8" fmla="*/ 8 w 14"/>
                <a:gd name="T9" fmla="*/ 5 h 5"/>
              </a:gdLst>
              <a:ahLst/>
              <a:cxnLst>
                <a:cxn ang="0">
                  <a:pos x="T0" y="T1"/>
                </a:cxn>
                <a:cxn ang="0">
                  <a:pos x="T2" y="T3"/>
                </a:cxn>
                <a:cxn ang="0">
                  <a:pos x="T4" y="T5"/>
                </a:cxn>
                <a:cxn ang="0">
                  <a:pos x="T6" y="T7"/>
                </a:cxn>
                <a:cxn ang="0">
                  <a:pos x="T8" y="T9"/>
                </a:cxn>
              </a:cxnLst>
              <a:rect l="0" t="0" r="r" b="b"/>
              <a:pathLst>
                <a:path w="14" h="5">
                  <a:moveTo>
                    <a:pt x="8" y="5"/>
                  </a:moveTo>
                  <a:cubicBezTo>
                    <a:pt x="10" y="5"/>
                    <a:pt x="13" y="3"/>
                    <a:pt x="13" y="3"/>
                  </a:cubicBezTo>
                  <a:cubicBezTo>
                    <a:pt x="14" y="2"/>
                    <a:pt x="7" y="1"/>
                    <a:pt x="4" y="1"/>
                  </a:cubicBezTo>
                  <a:cubicBezTo>
                    <a:pt x="2" y="0"/>
                    <a:pt x="0" y="1"/>
                    <a:pt x="0" y="1"/>
                  </a:cubicBezTo>
                  <a:cubicBezTo>
                    <a:pt x="0" y="2"/>
                    <a:pt x="6" y="4"/>
                    <a:pt x="8" y="5"/>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30"/>
            <p:cNvSpPr>
              <a:spLocks/>
            </p:cNvSpPr>
            <p:nvPr/>
          </p:nvSpPr>
          <p:spPr bwMode="auto">
            <a:xfrm>
              <a:off x="11156950" y="2630488"/>
              <a:ext cx="47625" cy="57150"/>
            </a:xfrm>
            <a:custGeom>
              <a:avLst/>
              <a:gdLst>
                <a:gd name="T0" fmla="*/ 1 w 5"/>
                <a:gd name="T1" fmla="*/ 2 h 6"/>
                <a:gd name="T2" fmla="*/ 0 w 5"/>
                <a:gd name="T3" fmla="*/ 5 h 6"/>
                <a:gd name="T4" fmla="*/ 4 w 5"/>
                <a:gd name="T5" fmla="*/ 6 h 6"/>
                <a:gd name="T6" fmla="*/ 5 w 5"/>
                <a:gd name="T7" fmla="*/ 4 h 6"/>
                <a:gd name="T8" fmla="*/ 3 w 5"/>
                <a:gd name="T9" fmla="*/ 0 h 6"/>
                <a:gd name="T10" fmla="*/ 1 w 5"/>
                <a:gd name="T11" fmla="*/ 2 h 6"/>
              </a:gdLst>
              <a:ahLst/>
              <a:cxnLst>
                <a:cxn ang="0">
                  <a:pos x="T0" y="T1"/>
                </a:cxn>
                <a:cxn ang="0">
                  <a:pos x="T2" y="T3"/>
                </a:cxn>
                <a:cxn ang="0">
                  <a:pos x="T4" y="T5"/>
                </a:cxn>
                <a:cxn ang="0">
                  <a:pos x="T6" y="T7"/>
                </a:cxn>
                <a:cxn ang="0">
                  <a:pos x="T8" y="T9"/>
                </a:cxn>
                <a:cxn ang="0">
                  <a:pos x="T10" y="T11"/>
                </a:cxn>
              </a:cxnLst>
              <a:rect l="0" t="0" r="r" b="b"/>
              <a:pathLst>
                <a:path w="5" h="6">
                  <a:moveTo>
                    <a:pt x="1" y="2"/>
                  </a:moveTo>
                  <a:cubicBezTo>
                    <a:pt x="1" y="2"/>
                    <a:pt x="0" y="4"/>
                    <a:pt x="0" y="5"/>
                  </a:cubicBezTo>
                  <a:cubicBezTo>
                    <a:pt x="1" y="6"/>
                    <a:pt x="3" y="6"/>
                    <a:pt x="4" y="6"/>
                  </a:cubicBezTo>
                  <a:cubicBezTo>
                    <a:pt x="5" y="6"/>
                    <a:pt x="5" y="5"/>
                    <a:pt x="5" y="4"/>
                  </a:cubicBezTo>
                  <a:cubicBezTo>
                    <a:pt x="5" y="4"/>
                    <a:pt x="4" y="0"/>
                    <a:pt x="3" y="0"/>
                  </a:cubicBezTo>
                  <a:cubicBezTo>
                    <a:pt x="3" y="0"/>
                    <a:pt x="2" y="3"/>
                    <a:pt x="1" y="2"/>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31"/>
            <p:cNvSpPr>
              <a:spLocks/>
            </p:cNvSpPr>
            <p:nvPr/>
          </p:nvSpPr>
          <p:spPr bwMode="auto">
            <a:xfrm>
              <a:off x="11128375" y="2371725"/>
              <a:ext cx="114300" cy="85725"/>
            </a:xfrm>
            <a:custGeom>
              <a:avLst/>
              <a:gdLst>
                <a:gd name="T0" fmla="*/ 11 w 12"/>
                <a:gd name="T1" fmla="*/ 3 h 9"/>
                <a:gd name="T2" fmla="*/ 6 w 12"/>
                <a:gd name="T3" fmla="*/ 2 h 9"/>
                <a:gd name="T4" fmla="*/ 2 w 12"/>
                <a:gd name="T5" fmla="*/ 1 h 9"/>
                <a:gd name="T6" fmla="*/ 0 w 12"/>
                <a:gd name="T7" fmla="*/ 3 h 9"/>
                <a:gd name="T8" fmla="*/ 1 w 12"/>
                <a:gd name="T9" fmla="*/ 4 h 9"/>
                <a:gd name="T10" fmla="*/ 1 w 12"/>
                <a:gd name="T11" fmla="*/ 6 h 9"/>
                <a:gd name="T12" fmla="*/ 3 w 12"/>
                <a:gd name="T13" fmla="*/ 8 h 9"/>
                <a:gd name="T14" fmla="*/ 6 w 12"/>
                <a:gd name="T15" fmla="*/ 9 h 9"/>
                <a:gd name="T16" fmla="*/ 10 w 12"/>
                <a:gd name="T17" fmla="*/ 8 h 9"/>
                <a:gd name="T18" fmla="*/ 11 w 12"/>
                <a:gd name="T19"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9">
                  <a:moveTo>
                    <a:pt x="11" y="3"/>
                  </a:moveTo>
                  <a:cubicBezTo>
                    <a:pt x="11" y="2"/>
                    <a:pt x="7" y="2"/>
                    <a:pt x="6" y="2"/>
                  </a:cubicBezTo>
                  <a:cubicBezTo>
                    <a:pt x="5" y="2"/>
                    <a:pt x="3" y="1"/>
                    <a:pt x="2" y="1"/>
                  </a:cubicBezTo>
                  <a:cubicBezTo>
                    <a:pt x="2" y="0"/>
                    <a:pt x="1" y="3"/>
                    <a:pt x="0" y="3"/>
                  </a:cubicBezTo>
                  <a:cubicBezTo>
                    <a:pt x="0" y="4"/>
                    <a:pt x="1" y="4"/>
                    <a:pt x="1" y="4"/>
                  </a:cubicBezTo>
                  <a:cubicBezTo>
                    <a:pt x="1" y="4"/>
                    <a:pt x="1" y="5"/>
                    <a:pt x="1" y="6"/>
                  </a:cubicBezTo>
                  <a:cubicBezTo>
                    <a:pt x="0" y="7"/>
                    <a:pt x="3" y="7"/>
                    <a:pt x="3" y="8"/>
                  </a:cubicBezTo>
                  <a:cubicBezTo>
                    <a:pt x="4" y="9"/>
                    <a:pt x="5" y="9"/>
                    <a:pt x="6" y="9"/>
                  </a:cubicBezTo>
                  <a:cubicBezTo>
                    <a:pt x="7" y="9"/>
                    <a:pt x="9" y="8"/>
                    <a:pt x="10" y="8"/>
                  </a:cubicBezTo>
                  <a:cubicBezTo>
                    <a:pt x="11" y="8"/>
                    <a:pt x="12" y="4"/>
                    <a:pt x="11" y="3"/>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32"/>
            <p:cNvSpPr>
              <a:spLocks/>
            </p:cNvSpPr>
            <p:nvPr/>
          </p:nvSpPr>
          <p:spPr bwMode="auto">
            <a:xfrm>
              <a:off x="11855450" y="2141538"/>
              <a:ext cx="171450" cy="173038"/>
            </a:xfrm>
            <a:custGeom>
              <a:avLst/>
              <a:gdLst>
                <a:gd name="T0" fmla="*/ 10 w 18"/>
                <a:gd name="T1" fmla="*/ 7 h 18"/>
                <a:gd name="T2" fmla="*/ 17 w 18"/>
                <a:gd name="T3" fmla="*/ 2 h 18"/>
                <a:gd name="T4" fmla="*/ 16 w 18"/>
                <a:gd name="T5" fmla="*/ 0 h 18"/>
                <a:gd name="T6" fmla="*/ 15 w 18"/>
                <a:gd name="T7" fmla="*/ 1 h 18"/>
                <a:gd name="T8" fmla="*/ 7 w 18"/>
                <a:gd name="T9" fmla="*/ 3 h 18"/>
                <a:gd name="T10" fmla="*/ 3 w 18"/>
                <a:gd name="T11" fmla="*/ 6 h 18"/>
                <a:gd name="T12" fmla="*/ 0 w 18"/>
                <a:gd name="T13" fmla="*/ 14 h 18"/>
                <a:gd name="T14" fmla="*/ 3 w 18"/>
                <a:gd name="T15" fmla="*/ 17 h 18"/>
                <a:gd name="T16" fmla="*/ 6 w 18"/>
                <a:gd name="T17" fmla="*/ 17 h 18"/>
                <a:gd name="T18" fmla="*/ 5 w 18"/>
                <a:gd name="T19" fmla="*/ 12 h 18"/>
                <a:gd name="T20" fmla="*/ 10 w 18"/>
                <a:gd name="T2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10" y="7"/>
                  </a:moveTo>
                  <a:cubicBezTo>
                    <a:pt x="12" y="5"/>
                    <a:pt x="17" y="4"/>
                    <a:pt x="17" y="2"/>
                  </a:cubicBezTo>
                  <a:cubicBezTo>
                    <a:pt x="18" y="1"/>
                    <a:pt x="17" y="0"/>
                    <a:pt x="16" y="0"/>
                  </a:cubicBezTo>
                  <a:cubicBezTo>
                    <a:pt x="16" y="0"/>
                    <a:pt x="15" y="1"/>
                    <a:pt x="15" y="1"/>
                  </a:cubicBezTo>
                  <a:cubicBezTo>
                    <a:pt x="15" y="1"/>
                    <a:pt x="9" y="3"/>
                    <a:pt x="7" y="3"/>
                  </a:cubicBezTo>
                  <a:cubicBezTo>
                    <a:pt x="6" y="4"/>
                    <a:pt x="4" y="6"/>
                    <a:pt x="3" y="6"/>
                  </a:cubicBezTo>
                  <a:cubicBezTo>
                    <a:pt x="2" y="7"/>
                    <a:pt x="1" y="13"/>
                    <a:pt x="0" y="14"/>
                  </a:cubicBezTo>
                  <a:cubicBezTo>
                    <a:pt x="0" y="14"/>
                    <a:pt x="2" y="17"/>
                    <a:pt x="3" y="17"/>
                  </a:cubicBezTo>
                  <a:cubicBezTo>
                    <a:pt x="4" y="18"/>
                    <a:pt x="6" y="17"/>
                    <a:pt x="6" y="17"/>
                  </a:cubicBezTo>
                  <a:cubicBezTo>
                    <a:pt x="7" y="17"/>
                    <a:pt x="6" y="13"/>
                    <a:pt x="5" y="12"/>
                  </a:cubicBezTo>
                  <a:cubicBezTo>
                    <a:pt x="5" y="10"/>
                    <a:pt x="9" y="8"/>
                    <a:pt x="10" y="7"/>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33"/>
            <p:cNvSpPr>
              <a:spLocks/>
            </p:cNvSpPr>
            <p:nvPr/>
          </p:nvSpPr>
          <p:spPr bwMode="auto">
            <a:xfrm>
              <a:off x="11893550" y="2017713"/>
              <a:ext cx="47625" cy="57150"/>
            </a:xfrm>
            <a:custGeom>
              <a:avLst/>
              <a:gdLst>
                <a:gd name="T0" fmla="*/ 0 w 5"/>
                <a:gd name="T1" fmla="*/ 5 h 6"/>
                <a:gd name="T2" fmla="*/ 5 w 5"/>
                <a:gd name="T3" fmla="*/ 4 h 6"/>
                <a:gd name="T4" fmla="*/ 0 w 5"/>
                <a:gd name="T5" fmla="*/ 5 h 6"/>
              </a:gdLst>
              <a:ahLst/>
              <a:cxnLst>
                <a:cxn ang="0">
                  <a:pos x="T0" y="T1"/>
                </a:cxn>
                <a:cxn ang="0">
                  <a:pos x="T2" y="T3"/>
                </a:cxn>
                <a:cxn ang="0">
                  <a:pos x="T4" y="T5"/>
                </a:cxn>
              </a:cxnLst>
              <a:rect l="0" t="0" r="r" b="b"/>
              <a:pathLst>
                <a:path w="5" h="6">
                  <a:moveTo>
                    <a:pt x="0" y="5"/>
                  </a:moveTo>
                  <a:cubicBezTo>
                    <a:pt x="2" y="6"/>
                    <a:pt x="3" y="4"/>
                    <a:pt x="5" y="4"/>
                  </a:cubicBezTo>
                  <a:cubicBezTo>
                    <a:pt x="5" y="0"/>
                    <a:pt x="0" y="1"/>
                    <a:pt x="0" y="5"/>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34"/>
            <p:cNvSpPr>
              <a:spLocks/>
            </p:cNvSpPr>
            <p:nvPr/>
          </p:nvSpPr>
          <p:spPr bwMode="auto">
            <a:xfrm>
              <a:off x="12247563" y="2055813"/>
              <a:ext cx="85725" cy="28575"/>
            </a:xfrm>
            <a:custGeom>
              <a:avLst/>
              <a:gdLst>
                <a:gd name="T0" fmla="*/ 0 w 9"/>
                <a:gd name="T1" fmla="*/ 1 h 3"/>
                <a:gd name="T2" fmla="*/ 7 w 9"/>
                <a:gd name="T3" fmla="*/ 2 h 3"/>
                <a:gd name="T4" fmla="*/ 5 w 9"/>
                <a:gd name="T5" fmla="*/ 0 h 3"/>
                <a:gd name="T6" fmla="*/ 0 w 9"/>
                <a:gd name="T7" fmla="*/ 1 h 3"/>
              </a:gdLst>
              <a:ahLst/>
              <a:cxnLst>
                <a:cxn ang="0">
                  <a:pos x="T0" y="T1"/>
                </a:cxn>
                <a:cxn ang="0">
                  <a:pos x="T2" y="T3"/>
                </a:cxn>
                <a:cxn ang="0">
                  <a:pos x="T4" y="T5"/>
                </a:cxn>
                <a:cxn ang="0">
                  <a:pos x="T6" y="T7"/>
                </a:cxn>
              </a:cxnLst>
              <a:rect l="0" t="0" r="r" b="b"/>
              <a:pathLst>
                <a:path w="9" h="3">
                  <a:moveTo>
                    <a:pt x="0" y="1"/>
                  </a:moveTo>
                  <a:cubicBezTo>
                    <a:pt x="0" y="2"/>
                    <a:pt x="6" y="3"/>
                    <a:pt x="7" y="2"/>
                  </a:cubicBezTo>
                  <a:cubicBezTo>
                    <a:pt x="9" y="2"/>
                    <a:pt x="7" y="0"/>
                    <a:pt x="5" y="0"/>
                  </a:cubicBezTo>
                  <a:cubicBezTo>
                    <a:pt x="2" y="0"/>
                    <a:pt x="0" y="1"/>
                    <a:pt x="0" y="1"/>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35"/>
            <p:cNvSpPr>
              <a:spLocks/>
            </p:cNvSpPr>
            <p:nvPr/>
          </p:nvSpPr>
          <p:spPr bwMode="auto">
            <a:xfrm>
              <a:off x="10391775" y="2428875"/>
              <a:ext cx="77787" cy="47625"/>
            </a:xfrm>
            <a:custGeom>
              <a:avLst/>
              <a:gdLst>
                <a:gd name="T0" fmla="*/ 1 w 8"/>
                <a:gd name="T1" fmla="*/ 2 h 5"/>
                <a:gd name="T2" fmla="*/ 2 w 8"/>
                <a:gd name="T3" fmla="*/ 5 h 5"/>
                <a:gd name="T4" fmla="*/ 6 w 8"/>
                <a:gd name="T5" fmla="*/ 2 h 5"/>
                <a:gd name="T6" fmla="*/ 8 w 8"/>
                <a:gd name="T7" fmla="*/ 3 h 5"/>
                <a:gd name="T8" fmla="*/ 3 w 8"/>
                <a:gd name="T9" fmla="*/ 0 h 5"/>
                <a:gd name="T10" fmla="*/ 1 w 8"/>
                <a:gd name="T11" fmla="*/ 2 h 5"/>
              </a:gdLst>
              <a:ahLst/>
              <a:cxnLst>
                <a:cxn ang="0">
                  <a:pos x="T0" y="T1"/>
                </a:cxn>
                <a:cxn ang="0">
                  <a:pos x="T2" y="T3"/>
                </a:cxn>
                <a:cxn ang="0">
                  <a:pos x="T4" y="T5"/>
                </a:cxn>
                <a:cxn ang="0">
                  <a:pos x="T6" y="T7"/>
                </a:cxn>
                <a:cxn ang="0">
                  <a:pos x="T8" y="T9"/>
                </a:cxn>
                <a:cxn ang="0">
                  <a:pos x="T10" y="T11"/>
                </a:cxn>
              </a:cxnLst>
              <a:rect l="0" t="0" r="r" b="b"/>
              <a:pathLst>
                <a:path w="8" h="5">
                  <a:moveTo>
                    <a:pt x="1" y="2"/>
                  </a:moveTo>
                  <a:cubicBezTo>
                    <a:pt x="0" y="3"/>
                    <a:pt x="0" y="5"/>
                    <a:pt x="2" y="5"/>
                  </a:cubicBezTo>
                  <a:cubicBezTo>
                    <a:pt x="3" y="5"/>
                    <a:pt x="4" y="1"/>
                    <a:pt x="6" y="2"/>
                  </a:cubicBezTo>
                  <a:cubicBezTo>
                    <a:pt x="7" y="3"/>
                    <a:pt x="8" y="3"/>
                    <a:pt x="8" y="3"/>
                  </a:cubicBezTo>
                  <a:cubicBezTo>
                    <a:pt x="7" y="2"/>
                    <a:pt x="4" y="1"/>
                    <a:pt x="3" y="0"/>
                  </a:cubicBezTo>
                  <a:cubicBezTo>
                    <a:pt x="3" y="0"/>
                    <a:pt x="1" y="2"/>
                    <a:pt x="1" y="2"/>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36"/>
            <p:cNvSpPr>
              <a:spLocks/>
            </p:cNvSpPr>
            <p:nvPr/>
          </p:nvSpPr>
          <p:spPr bwMode="auto">
            <a:xfrm>
              <a:off x="10526713" y="3279775"/>
              <a:ext cx="28575" cy="19050"/>
            </a:xfrm>
            <a:custGeom>
              <a:avLst/>
              <a:gdLst>
                <a:gd name="T0" fmla="*/ 0 w 3"/>
                <a:gd name="T1" fmla="*/ 2 h 2"/>
                <a:gd name="T2" fmla="*/ 3 w 3"/>
                <a:gd name="T3" fmla="*/ 2 h 2"/>
                <a:gd name="T4" fmla="*/ 2 w 3"/>
                <a:gd name="T5" fmla="*/ 0 h 2"/>
                <a:gd name="T6" fmla="*/ 0 w 3"/>
                <a:gd name="T7" fmla="*/ 2 h 2"/>
              </a:gdLst>
              <a:ahLst/>
              <a:cxnLst>
                <a:cxn ang="0">
                  <a:pos x="T0" y="T1"/>
                </a:cxn>
                <a:cxn ang="0">
                  <a:pos x="T2" y="T3"/>
                </a:cxn>
                <a:cxn ang="0">
                  <a:pos x="T4" y="T5"/>
                </a:cxn>
                <a:cxn ang="0">
                  <a:pos x="T6" y="T7"/>
                </a:cxn>
              </a:cxnLst>
              <a:rect l="0" t="0" r="r" b="b"/>
              <a:pathLst>
                <a:path w="3" h="2">
                  <a:moveTo>
                    <a:pt x="0" y="2"/>
                  </a:moveTo>
                  <a:cubicBezTo>
                    <a:pt x="0" y="2"/>
                    <a:pt x="3" y="2"/>
                    <a:pt x="3" y="2"/>
                  </a:cubicBezTo>
                  <a:cubicBezTo>
                    <a:pt x="3" y="1"/>
                    <a:pt x="3" y="0"/>
                    <a:pt x="2" y="0"/>
                  </a:cubicBezTo>
                  <a:cubicBezTo>
                    <a:pt x="2" y="0"/>
                    <a:pt x="0" y="1"/>
                    <a:pt x="0" y="2"/>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37"/>
            <p:cNvSpPr>
              <a:spLocks/>
            </p:cNvSpPr>
            <p:nvPr/>
          </p:nvSpPr>
          <p:spPr bwMode="auto">
            <a:xfrm>
              <a:off x="10315575" y="3213100"/>
              <a:ext cx="192087" cy="85725"/>
            </a:xfrm>
            <a:custGeom>
              <a:avLst/>
              <a:gdLst>
                <a:gd name="T0" fmla="*/ 12 w 20"/>
                <a:gd name="T1" fmla="*/ 5 h 9"/>
                <a:gd name="T2" fmla="*/ 13 w 20"/>
                <a:gd name="T3" fmla="*/ 7 h 9"/>
                <a:gd name="T4" fmla="*/ 16 w 20"/>
                <a:gd name="T5" fmla="*/ 9 h 9"/>
                <a:gd name="T6" fmla="*/ 19 w 20"/>
                <a:gd name="T7" fmla="*/ 8 h 9"/>
                <a:gd name="T8" fmla="*/ 17 w 20"/>
                <a:gd name="T9" fmla="*/ 5 h 9"/>
                <a:gd name="T10" fmla="*/ 13 w 20"/>
                <a:gd name="T11" fmla="*/ 3 h 9"/>
                <a:gd name="T12" fmla="*/ 10 w 20"/>
                <a:gd name="T13" fmla="*/ 1 h 9"/>
                <a:gd name="T14" fmla="*/ 4 w 20"/>
                <a:gd name="T15" fmla="*/ 0 h 9"/>
                <a:gd name="T16" fmla="*/ 0 w 20"/>
                <a:gd name="T17" fmla="*/ 2 h 9"/>
                <a:gd name="T18" fmla="*/ 3 w 20"/>
                <a:gd name="T19" fmla="*/ 3 h 9"/>
                <a:gd name="T20" fmla="*/ 8 w 20"/>
                <a:gd name="T21" fmla="*/ 4 h 9"/>
                <a:gd name="T22" fmla="*/ 12 w 20"/>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9">
                  <a:moveTo>
                    <a:pt x="12" y="5"/>
                  </a:moveTo>
                  <a:cubicBezTo>
                    <a:pt x="13" y="5"/>
                    <a:pt x="12" y="7"/>
                    <a:pt x="13" y="7"/>
                  </a:cubicBezTo>
                  <a:cubicBezTo>
                    <a:pt x="13" y="8"/>
                    <a:pt x="16" y="8"/>
                    <a:pt x="16" y="9"/>
                  </a:cubicBezTo>
                  <a:cubicBezTo>
                    <a:pt x="17" y="9"/>
                    <a:pt x="18" y="8"/>
                    <a:pt x="19" y="8"/>
                  </a:cubicBezTo>
                  <a:cubicBezTo>
                    <a:pt x="20" y="8"/>
                    <a:pt x="19" y="5"/>
                    <a:pt x="17" y="5"/>
                  </a:cubicBezTo>
                  <a:cubicBezTo>
                    <a:pt x="15" y="5"/>
                    <a:pt x="14" y="3"/>
                    <a:pt x="13" y="3"/>
                  </a:cubicBezTo>
                  <a:cubicBezTo>
                    <a:pt x="13" y="3"/>
                    <a:pt x="11" y="1"/>
                    <a:pt x="10" y="1"/>
                  </a:cubicBezTo>
                  <a:cubicBezTo>
                    <a:pt x="10" y="0"/>
                    <a:pt x="5" y="0"/>
                    <a:pt x="4" y="0"/>
                  </a:cubicBezTo>
                  <a:cubicBezTo>
                    <a:pt x="2" y="0"/>
                    <a:pt x="0" y="2"/>
                    <a:pt x="0" y="2"/>
                  </a:cubicBezTo>
                  <a:cubicBezTo>
                    <a:pt x="0" y="3"/>
                    <a:pt x="2" y="3"/>
                    <a:pt x="3" y="3"/>
                  </a:cubicBezTo>
                  <a:cubicBezTo>
                    <a:pt x="4" y="2"/>
                    <a:pt x="8" y="3"/>
                    <a:pt x="8" y="4"/>
                  </a:cubicBezTo>
                  <a:cubicBezTo>
                    <a:pt x="9" y="5"/>
                    <a:pt x="11" y="5"/>
                    <a:pt x="12" y="5"/>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38"/>
            <p:cNvSpPr>
              <a:spLocks/>
            </p:cNvSpPr>
            <p:nvPr/>
          </p:nvSpPr>
          <p:spPr bwMode="auto">
            <a:xfrm>
              <a:off x="10382250" y="3289300"/>
              <a:ext cx="28575" cy="9525"/>
            </a:xfrm>
            <a:custGeom>
              <a:avLst/>
              <a:gdLst>
                <a:gd name="T0" fmla="*/ 0 w 3"/>
                <a:gd name="T1" fmla="*/ 1 h 1"/>
                <a:gd name="T2" fmla="*/ 3 w 3"/>
                <a:gd name="T3" fmla="*/ 1 h 1"/>
                <a:gd name="T4" fmla="*/ 3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0" y="1"/>
                    <a:pt x="2" y="1"/>
                    <a:pt x="3" y="1"/>
                  </a:cubicBezTo>
                  <a:cubicBezTo>
                    <a:pt x="3" y="1"/>
                    <a:pt x="3" y="1"/>
                    <a:pt x="3" y="0"/>
                  </a:cubicBezTo>
                  <a:cubicBezTo>
                    <a:pt x="2" y="0"/>
                    <a:pt x="0" y="0"/>
                    <a:pt x="0" y="1"/>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39"/>
            <p:cNvSpPr>
              <a:spLocks/>
            </p:cNvSpPr>
            <p:nvPr/>
          </p:nvSpPr>
          <p:spPr bwMode="auto">
            <a:xfrm>
              <a:off x="10382250" y="3184525"/>
              <a:ext cx="19050" cy="19050"/>
            </a:xfrm>
            <a:custGeom>
              <a:avLst/>
              <a:gdLst>
                <a:gd name="T0" fmla="*/ 2 w 2"/>
                <a:gd name="T1" fmla="*/ 0 h 2"/>
                <a:gd name="T2" fmla="*/ 0 w 2"/>
                <a:gd name="T3" fmla="*/ 1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1" y="0"/>
                    <a:pt x="0" y="0"/>
                    <a:pt x="0" y="1"/>
                  </a:cubicBezTo>
                  <a:cubicBezTo>
                    <a:pt x="0" y="1"/>
                    <a:pt x="1" y="2"/>
                    <a:pt x="1" y="2"/>
                  </a:cubicBezTo>
                  <a:cubicBezTo>
                    <a:pt x="2" y="2"/>
                    <a:pt x="2" y="0"/>
                    <a:pt x="2"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40"/>
            <p:cNvSpPr>
              <a:spLocks/>
            </p:cNvSpPr>
            <p:nvPr/>
          </p:nvSpPr>
          <p:spPr bwMode="auto">
            <a:xfrm>
              <a:off x="10420350" y="3175000"/>
              <a:ext cx="28575" cy="28575"/>
            </a:xfrm>
            <a:custGeom>
              <a:avLst/>
              <a:gdLst>
                <a:gd name="T0" fmla="*/ 3 w 3"/>
                <a:gd name="T1" fmla="*/ 1 h 3"/>
                <a:gd name="T2" fmla="*/ 1 w 3"/>
                <a:gd name="T3" fmla="*/ 0 h 3"/>
                <a:gd name="T4" fmla="*/ 1 w 3"/>
                <a:gd name="T5" fmla="*/ 2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1" y="0"/>
                    <a:pt x="1" y="0"/>
                  </a:cubicBezTo>
                  <a:cubicBezTo>
                    <a:pt x="1" y="0"/>
                    <a:pt x="0" y="1"/>
                    <a:pt x="1" y="2"/>
                  </a:cubicBezTo>
                  <a:cubicBezTo>
                    <a:pt x="1" y="3"/>
                    <a:pt x="3" y="2"/>
                    <a:pt x="3" y="1"/>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41"/>
            <p:cNvSpPr>
              <a:spLocks/>
            </p:cNvSpPr>
            <p:nvPr/>
          </p:nvSpPr>
          <p:spPr bwMode="auto">
            <a:xfrm>
              <a:off x="10448925" y="3203575"/>
              <a:ext cx="39687" cy="38100"/>
            </a:xfrm>
            <a:custGeom>
              <a:avLst/>
              <a:gdLst>
                <a:gd name="T0" fmla="*/ 3 w 4"/>
                <a:gd name="T1" fmla="*/ 4 h 4"/>
                <a:gd name="T2" fmla="*/ 4 w 4"/>
                <a:gd name="T3" fmla="*/ 2 h 4"/>
                <a:gd name="T4" fmla="*/ 1 w 4"/>
                <a:gd name="T5" fmla="*/ 0 h 4"/>
                <a:gd name="T6" fmla="*/ 0 w 4"/>
                <a:gd name="T7" fmla="*/ 2 h 4"/>
                <a:gd name="T8" fmla="*/ 1 w 4"/>
                <a:gd name="T9" fmla="*/ 3 h 4"/>
                <a:gd name="T10" fmla="*/ 3 w 4"/>
                <a:gd name="T11" fmla="*/ 4 h 4"/>
              </a:gdLst>
              <a:ahLst/>
              <a:cxnLst>
                <a:cxn ang="0">
                  <a:pos x="T0" y="T1"/>
                </a:cxn>
                <a:cxn ang="0">
                  <a:pos x="T2" y="T3"/>
                </a:cxn>
                <a:cxn ang="0">
                  <a:pos x="T4" y="T5"/>
                </a:cxn>
                <a:cxn ang="0">
                  <a:pos x="T6" y="T7"/>
                </a:cxn>
                <a:cxn ang="0">
                  <a:pos x="T8" y="T9"/>
                </a:cxn>
                <a:cxn ang="0">
                  <a:pos x="T10" y="T11"/>
                </a:cxn>
              </a:cxnLst>
              <a:rect l="0" t="0" r="r" b="b"/>
              <a:pathLst>
                <a:path w="4" h="4">
                  <a:moveTo>
                    <a:pt x="3" y="4"/>
                  </a:moveTo>
                  <a:cubicBezTo>
                    <a:pt x="4" y="3"/>
                    <a:pt x="4" y="2"/>
                    <a:pt x="4" y="2"/>
                  </a:cubicBezTo>
                  <a:cubicBezTo>
                    <a:pt x="3" y="2"/>
                    <a:pt x="2" y="0"/>
                    <a:pt x="1" y="0"/>
                  </a:cubicBezTo>
                  <a:cubicBezTo>
                    <a:pt x="1" y="0"/>
                    <a:pt x="0" y="1"/>
                    <a:pt x="0" y="2"/>
                  </a:cubicBezTo>
                  <a:cubicBezTo>
                    <a:pt x="0" y="2"/>
                    <a:pt x="1" y="3"/>
                    <a:pt x="1" y="3"/>
                  </a:cubicBezTo>
                  <a:cubicBezTo>
                    <a:pt x="1" y="2"/>
                    <a:pt x="2" y="4"/>
                    <a:pt x="3" y="4"/>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42"/>
            <p:cNvSpPr>
              <a:spLocks/>
            </p:cNvSpPr>
            <p:nvPr/>
          </p:nvSpPr>
          <p:spPr bwMode="auto">
            <a:xfrm>
              <a:off x="12944475" y="3586163"/>
              <a:ext cx="68262" cy="47625"/>
            </a:xfrm>
            <a:custGeom>
              <a:avLst/>
              <a:gdLst>
                <a:gd name="T0" fmla="*/ 5 w 7"/>
                <a:gd name="T1" fmla="*/ 1 h 5"/>
                <a:gd name="T2" fmla="*/ 2 w 7"/>
                <a:gd name="T3" fmla="*/ 1 h 5"/>
                <a:gd name="T4" fmla="*/ 1 w 7"/>
                <a:gd name="T5" fmla="*/ 2 h 5"/>
                <a:gd name="T6" fmla="*/ 1 w 7"/>
                <a:gd name="T7" fmla="*/ 3 h 5"/>
                <a:gd name="T8" fmla="*/ 6 w 7"/>
                <a:gd name="T9" fmla="*/ 5 h 5"/>
                <a:gd name="T10" fmla="*/ 7 w 7"/>
                <a:gd name="T11" fmla="*/ 0 h 5"/>
                <a:gd name="T12" fmla="*/ 5 w 7"/>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5" y="1"/>
                  </a:moveTo>
                  <a:cubicBezTo>
                    <a:pt x="5" y="1"/>
                    <a:pt x="2" y="1"/>
                    <a:pt x="2" y="1"/>
                  </a:cubicBezTo>
                  <a:cubicBezTo>
                    <a:pt x="2" y="0"/>
                    <a:pt x="1" y="2"/>
                    <a:pt x="1" y="2"/>
                  </a:cubicBezTo>
                  <a:cubicBezTo>
                    <a:pt x="0" y="2"/>
                    <a:pt x="1" y="3"/>
                    <a:pt x="1" y="3"/>
                  </a:cubicBezTo>
                  <a:cubicBezTo>
                    <a:pt x="2" y="3"/>
                    <a:pt x="4" y="4"/>
                    <a:pt x="6" y="5"/>
                  </a:cubicBezTo>
                  <a:cubicBezTo>
                    <a:pt x="6" y="3"/>
                    <a:pt x="7" y="1"/>
                    <a:pt x="7" y="0"/>
                  </a:cubicBezTo>
                  <a:cubicBezTo>
                    <a:pt x="6" y="0"/>
                    <a:pt x="6" y="0"/>
                    <a:pt x="5" y="1"/>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43"/>
            <p:cNvSpPr>
              <a:spLocks/>
            </p:cNvSpPr>
            <p:nvPr/>
          </p:nvSpPr>
          <p:spPr bwMode="auto">
            <a:xfrm>
              <a:off x="9942513" y="2219325"/>
              <a:ext cx="995362" cy="2284413"/>
            </a:xfrm>
            <a:custGeom>
              <a:avLst/>
              <a:gdLst>
                <a:gd name="T0" fmla="*/ 56 w 104"/>
                <a:gd name="T1" fmla="*/ 176 h 239"/>
                <a:gd name="T2" fmla="*/ 56 w 104"/>
                <a:gd name="T3" fmla="*/ 191 h 239"/>
                <a:gd name="T4" fmla="*/ 56 w 104"/>
                <a:gd name="T5" fmla="*/ 212 h 239"/>
                <a:gd name="T6" fmla="*/ 56 w 104"/>
                <a:gd name="T7" fmla="*/ 226 h 239"/>
                <a:gd name="T8" fmla="*/ 60 w 104"/>
                <a:gd name="T9" fmla="*/ 238 h 239"/>
                <a:gd name="T10" fmla="*/ 67 w 104"/>
                <a:gd name="T11" fmla="*/ 237 h 239"/>
                <a:gd name="T12" fmla="*/ 68 w 104"/>
                <a:gd name="T13" fmla="*/ 226 h 239"/>
                <a:gd name="T14" fmla="*/ 71 w 104"/>
                <a:gd name="T15" fmla="*/ 211 h 239"/>
                <a:gd name="T16" fmla="*/ 79 w 104"/>
                <a:gd name="T17" fmla="*/ 200 h 239"/>
                <a:gd name="T18" fmla="*/ 86 w 104"/>
                <a:gd name="T19" fmla="*/ 192 h 239"/>
                <a:gd name="T20" fmla="*/ 95 w 104"/>
                <a:gd name="T21" fmla="*/ 181 h 239"/>
                <a:gd name="T22" fmla="*/ 99 w 104"/>
                <a:gd name="T23" fmla="*/ 166 h 239"/>
                <a:gd name="T24" fmla="*/ 104 w 104"/>
                <a:gd name="T25" fmla="*/ 155 h 239"/>
                <a:gd name="T26" fmla="*/ 101 w 104"/>
                <a:gd name="T27" fmla="*/ 148 h 239"/>
                <a:gd name="T28" fmla="*/ 88 w 104"/>
                <a:gd name="T29" fmla="*/ 143 h 239"/>
                <a:gd name="T30" fmla="*/ 73 w 104"/>
                <a:gd name="T31" fmla="*/ 130 h 239"/>
                <a:gd name="T32" fmla="*/ 61 w 104"/>
                <a:gd name="T33" fmla="*/ 122 h 239"/>
                <a:gd name="T34" fmla="*/ 52 w 104"/>
                <a:gd name="T35" fmla="*/ 121 h 239"/>
                <a:gd name="T36" fmla="*/ 42 w 104"/>
                <a:gd name="T37" fmla="*/ 126 h 239"/>
                <a:gd name="T38" fmla="*/ 35 w 104"/>
                <a:gd name="T39" fmla="*/ 109 h 239"/>
                <a:gd name="T40" fmla="*/ 21 w 104"/>
                <a:gd name="T41" fmla="*/ 104 h 239"/>
                <a:gd name="T42" fmla="*/ 35 w 104"/>
                <a:gd name="T43" fmla="*/ 94 h 239"/>
                <a:gd name="T44" fmla="*/ 46 w 104"/>
                <a:gd name="T45" fmla="*/ 96 h 239"/>
                <a:gd name="T46" fmla="*/ 52 w 104"/>
                <a:gd name="T47" fmla="*/ 82 h 239"/>
                <a:gd name="T48" fmla="*/ 59 w 104"/>
                <a:gd name="T49" fmla="*/ 72 h 239"/>
                <a:gd name="T50" fmla="*/ 68 w 104"/>
                <a:gd name="T51" fmla="*/ 66 h 239"/>
                <a:gd name="T52" fmla="*/ 71 w 104"/>
                <a:gd name="T53" fmla="*/ 58 h 239"/>
                <a:gd name="T54" fmla="*/ 77 w 104"/>
                <a:gd name="T55" fmla="*/ 58 h 239"/>
                <a:gd name="T56" fmla="*/ 82 w 104"/>
                <a:gd name="T57" fmla="*/ 62 h 239"/>
                <a:gd name="T58" fmla="*/ 81 w 104"/>
                <a:gd name="T59" fmla="*/ 49 h 239"/>
                <a:gd name="T60" fmla="*/ 75 w 104"/>
                <a:gd name="T61" fmla="*/ 40 h 239"/>
                <a:gd name="T62" fmla="*/ 68 w 104"/>
                <a:gd name="T63" fmla="*/ 35 h 239"/>
                <a:gd name="T64" fmla="*/ 59 w 104"/>
                <a:gd name="T65" fmla="*/ 28 h 239"/>
                <a:gd name="T66" fmla="*/ 53 w 104"/>
                <a:gd name="T67" fmla="*/ 41 h 239"/>
                <a:gd name="T68" fmla="*/ 49 w 104"/>
                <a:gd name="T69" fmla="*/ 45 h 239"/>
                <a:gd name="T70" fmla="*/ 40 w 104"/>
                <a:gd name="T71" fmla="*/ 40 h 239"/>
                <a:gd name="T72" fmla="*/ 41 w 104"/>
                <a:gd name="T73" fmla="*/ 30 h 239"/>
                <a:gd name="T74" fmla="*/ 53 w 104"/>
                <a:gd name="T75" fmla="*/ 19 h 239"/>
                <a:gd name="T76" fmla="*/ 56 w 104"/>
                <a:gd name="T77" fmla="*/ 11 h 239"/>
                <a:gd name="T78" fmla="*/ 65 w 104"/>
                <a:gd name="T79" fmla="*/ 16 h 239"/>
                <a:gd name="T80" fmla="*/ 69 w 104"/>
                <a:gd name="T81" fmla="*/ 28 h 239"/>
                <a:gd name="T82" fmla="*/ 75 w 104"/>
                <a:gd name="T83" fmla="*/ 21 h 239"/>
                <a:gd name="T84" fmla="*/ 77 w 104"/>
                <a:gd name="T85" fmla="*/ 16 h 239"/>
                <a:gd name="T86" fmla="*/ 72 w 104"/>
                <a:gd name="T87" fmla="*/ 8 h 239"/>
                <a:gd name="T88" fmla="*/ 60 w 104"/>
                <a:gd name="T89" fmla="*/ 3 h 239"/>
                <a:gd name="T90" fmla="*/ 48 w 104"/>
                <a:gd name="T91" fmla="*/ 6 h 239"/>
                <a:gd name="T92" fmla="*/ 48 w 104"/>
                <a:gd name="T93" fmla="*/ 13 h 239"/>
                <a:gd name="T94" fmla="*/ 40 w 104"/>
                <a:gd name="T95" fmla="*/ 9 h 239"/>
                <a:gd name="T96" fmla="*/ 37 w 104"/>
                <a:gd name="T97" fmla="*/ 13 h 239"/>
                <a:gd name="T98" fmla="*/ 30 w 104"/>
                <a:gd name="T99" fmla="*/ 21 h 239"/>
                <a:gd name="T100" fmla="*/ 23 w 104"/>
                <a:gd name="T101" fmla="*/ 32 h 239"/>
                <a:gd name="T102" fmla="*/ 18 w 104"/>
                <a:gd name="T103" fmla="*/ 41 h 239"/>
                <a:gd name="T104" fmla="*/ 12 w 104"/>
                <a:gd name="T105" fmla="*/ 52 h 239"/>
                <a:gd name="T106" fmla="*/ 8 w 104"/>
                <a:gd name="T107" fmla="*/ 63 h 239"/>
                <a:gd name="T108" fmla="*/ 3 w 104"/>
                <a:gd name="T109" fmla="*/ 80 h 239"/>
                <a:gd name="T110" fmla="*/ 2 w 104"/>
                <a:gd name="T111" fmla="*/ 100 h 239"/>
                <a:gd name="T112" fmla="*/ 6 w 104"/>
                <a:gd name="T113" fmla="*/ 99 h 239"/>
                <a:gd name="T114" fmla="*/ 22 w 104"/>
                <a:gd name="T115" fmla="*/ 116 h 239"/>
                <a:gd name="T116" fmla="*/ 35 w 104"/>
                <a:gd name="T117" fmla="*/ 124 h 239"/>
                <a:gd name="T118" fmla="*/ 44 w 104"/>
                <a:gd name="T119" fmla="*/ 129 h 239"/>
                <a:gd name="T120" fmla="*/ 44 w 104"/>
                <a:gd name="T121" fmla="*/ 141 h 239"/>
                <a:gd name="T122" fmla="*/ 45 w 104"/>
                <a:gd name="T123" fmla="*/ 154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 h="239">
                  <a:moveTo>
                    <a:pt x="49" y="165"/>
                  </a:moveTo>
                  <a:cubicBezTo>
                    <a:pt x="48" y="165"/>
                    <a:pt x="51" y="168"/>
                    <a:pt x="52" y="169"/>
                  </a:cubicBezTo>
                  <a:cubicBezTo>
                    <a:pt x="53" y="170"/>
                    <a:pt x="56" y="175"/>
                    <a:pt x="56" y="176"/>
                  </a:cubicBezTo>
                  <a:cubicBezTo>
                    <a:pt x="57" y="178"/>
                    <a:pt x="57" y="181"/>
                    <a:pt x="56" y="181"/>
                  </a:cubicBezTo>
                  <a:cubicBezTo>
                    <a:pt x="56" y="182"/>
                    <a:pt x="57" y="183"/>
                    <a:pt x="57" y="184"/>
                  </a:cubicBezTo>
                  <a:cubicBezTo>
                    <a:pt x="57" y="184"/>
                    <a:pt x="56" y="189"/>
                    <a:pt x="56" y="191"/>
                  </a:cubicBezTo>
                  <a:cubicBezTo>
                    <a:pt x="57" y="193"/>
                    <a:pt x="54" y="199"/>
                    <a:pt x="54" y="202"/>
                  </a:cubicBezTo>
                  <a:cubicBezTo>
                    <a:pt x="54" y="205"/>
                    <a:pt x="56" y="209"/>
                    <a:pt x="56" y="208"/>
                  </a:cubicBezTo>
                  <a:cubicBezTo>
                    <a:pt x="57" y="208"/>
                    <a:pt x="57" y="211"/>
                    <a:pt x="56" y="212"/>
                  </a:cubicBezTo>
                  <a:cubicBezTo>
                    <a:pt x="55" y="212"/>
                    <a:pt x="54" y="214"/>
                    <a:pt x="55" y="214"/>
                  </a:cubicBezTo>
                  <a:cubicBezTo>
                    <a:pt x="55" y="215"/>
                    <a:pt x="55" y="217"/>
                    <a:pt x="55" y="218"/>
                  </a:cubicBezTo>
                  <a:cubicBezTo>
                    <a:pt x="55" y="219"/>
                    <a:pt x="56" y="225"/>
                    <a:pt x="56" y="226"/>
                  </a:cubicBezTo>
                  <a:cubicBezTo>
                    <a:pt x="56" y="228"/>
                    <a:pt x="58" y="232"/>
                    <a:pt x="59" y="233"/>
                  </a:cubicBezTo>
                  <a:cubicBezTo>
                    <a:pt x="59" y="234"/>
                    <a:pt x="60" y="237"/>
                    <a:pt x="60" y="237"/>
                  </a:cubicBezTo>
                  <a:cubicBezTo>
                    <a:pt x="60" y="237"/>
                    <a:pt x="60" y="238"/>
                    <a:pt x="60" y="238"/>
                  </a:cubicBezTo>
                  <a:cubicBezTo>
                    <a:pt x="60" y="238"/>
                    <a:pt x="62" y="238"/>
                    <a:pt x="63" y="239"/>
                  </a:cubicBezTo>
                  <a:cubicBezTo>
                    <a:pt x="63" y="239"/>
                    <a:pt x="66" y="239"/>
                    <a:pt x="68" y="239"/>
                  </a:cubicBezTo>
                  <a:cubicBezTo>
                    <a:pt x="69" y="239"/>
                    <a:pt x="68" y="237"/>
                    <a:pt x="67" y="237"/>
                  </a:cubicBezTo>
                  <a:cubicBezTo>
                    <a:pt x="67" y="236"/>
                    <a:pt x="66" y="234"/>
                    <a:pt x="66" y="233"/>
                  </a:cubicBezTo>
                  <a:cubicBezTo>
                    <a:pt x="65" y="233"/>
                    <a:pt x="65" y="230"/>
                    <a:pt x="65" y="229"/>
                  </a:cubicBezTo>
                  <a:cubicBezTo>
                    <a:pt x="66" y="228"/>
                    <a:pt x="68" y="227"/>
                    <a:pt x="68" y="226"/>
                  </a:cubicBezTo>
                  <a:cubicBezTo>
                    <a:pt x="68" y="225"/>
                    <a:pt x="68" y="222"/>
                    <a:pt x="68" y="222"/>
                  </a:cubicBezTo>
                  <a:cubicBezTo>
                    <a:pt x="67" y="222"/>
                    <a:pt x="68" y="218"/>
                    <a:pt x="68" y="216"/>
                  </a:cubicBezTo>
                  <a:cubicBezTo>
                    <a:pt x="67" y="214"/>
                    <a:pt x="71" y="213"/>
                    <a:pt x="71" y="211"/>
                  </a:cubicBezTo>
                  <a:cubicBezTo>
                    <a:pt x="71" y="210"/>
                    <a:pt x="75" y="208"/>
                    <a:pt x="76" y="207"/>
                  </a:cubicBezTo>
                  <a:cubicBezTo>
                    <a:pt x="77" y="207"/>
                    <a:pt x="78" y="203"/>
                    <a:pt x="77" y="202"/>
                  </a:cubicBezTo>
                  <a:cubicBezTo>
                    <a:pt x="77" y="201"/>
                    <a:pt x="79" y="200"/>
                    <a:pt x="79" y="200"/>
                  </a:cubicBezTo>
                  <a:cubicBezTo>
                    <a:pt x="80" y="200"/>
                    <a:pt x="81" y="199"/>
                    <a:pt x="82" y="199"/>
                  </a:cubicBezTo>
                  <a:cubicBezTo>
                    <a:pt x="82" y="199"/>
                    <a:pt x="83" y="198"/>
                    <a:pt x="83" y="197"/>
                  </a:cubicBezTo>
                  <a:cubicBezTo>
                    <a:pt x="84" y="197"/>
                    <a:pt x="85" y="192"/>
                    <a:pt x="86" y="192"/>
                  </a:cubicBezTo>
                  <a:cubicBezTo>
                    <a:pt x="87" y="191"/>
                    <a:pt x="88" y="188"/>
                    <a:pt x="88" y="187"/>
                  </a:cubicBezTo>
                  <a:cubicBezTo>
                    <a:pt x="88" y="187"/>
                    <a:pt x="89" y="184"/>
                    <a:pt x="90" y="184"/>
                  </a:cubicBezTo>
                  <a:cubicBezTo>
                    <a:pt x="90" y="183"/>
                    <a:pt x="94" y="181"/>
                    <a:pt x="95" y="181"/>
                  </a:cubicBezTo>
                  <a:cubicBezTo>
                    <a:pt x="95" y="181"/>
                    <a:pt x="96" y="175"/>
                    <a:pt x="96" y="173"/>
                  </a:cubicBezTo>
                  <a:cubicBezTo>
                    <a:pt x="97" y="171"/>
                    <a:pt x="98" y="168"/>
                    <a:pt x="98" y="167"/>
                  </a:cubicBezTo>
                  <a:cubicBezTo>
                    <a:pt x="98" y="167"/>
                    <a:pt x="99" y="166"/>
                    <a:pt x="99" y="166"/>
                  </a:cubicBezTo>
                  <a:cubicBezTo>
                    <a:pt x="100" y="166"/>
                    <a:pt x="100" y="163"/>
                    <a:pt x="101" y="162"/>
                  </a:cubicBezTo>
                  <a:cubicBezTo>
                    <a:pt x="101" y="162"/>
                    <a:pt x="103" y="159"/>
                    <a:pt x="104" y="159"/>
                  </a:cubicBezTo>
                  <a:cubicBezTo>
                    <a:pt x="104" y="158"/>
                    <a:pt x="104" y="156"/>
                    <a:pt x="104" y="155"/>
                  </a:cubicBezTo>
                  <a:cubicBezTo>
                    <a:pt x="104" y="155"/>
                    <a:pt x="104" y="155"/>
                    <a:pt x="104" y="154"/>
                  </a:cubicBezTo>
                  <a:cubicBezTo>
                    <a:pt x="104" y="152"/>
                    <a:pt x="104" y="152"/>
                    <a:pt x="104" y="152"/>
                  </a:cubicBezTo>
                  <a:cubicBezTo>
                    <a:pt x="104" y="150"/>
                    <a:pt x="102" y="148"/>
                    <a:pt x="101" y="148"/>
                  </a:cubicBezTo>
                  <a:cubicBezTo>
                    <a:pt x="101" y="149"/>
                    <a:pt x="98" y="147"/>
                    <a:pt x="97" y="146"/>
                  </a:cubicBezTo>
                  <a:cubicBezTo>
                    <a:pt x="96" y="146"/>
                    <a:pt x="93" y="145"/>
                    <a:pt x="93" y="145"/>
                  </a:cubicBezTo>
                  <a:cubicBezTo>
                    <a:pt x="92" y="145"/>
                    <a:pt x="89" y="143"/>
                    <a:pt x="88" y="143"/>
                  </a:cubicBezTo>
                  <a:cubicBezTo>
                    <a:pt x="87" y="143"/>
                    <a:pt x="84" y="142"/>
                    <a:pt x="84" y="142"/>
                  </a:cubicBezTo>
                  <a:cubicBezTo>
                    <a:pt x="83" y="141"/>
                    <a:pt x="82" y="137"/>
                    <a:pt x="80" y="136"/>
                  </a:cubicBezTo>
                  <a:cubicBezTo>
                    <a:pt x="78" y="134"/>
                    <a:pt x="74" y="131"/>
                    <a:pt x="73" y="130"/>
                  </a:cubicBezTo>
                  <a:cubicBezTo>
                    <a:pt x="73" y="129"/>
                    <a:pt x="68" y="126"/>
                    <a:pt x="67" y="125"/>
                  </a:cubicBezTo>
                  <a:cubicBezTo>
                    <a:pt x="66" y="125"/>
                    <a:pt x="64" y="124"/>
                    <a:pt x="63" y="125"/>
                  </a:cubicBezTo>
                  <a:cubicBezTo>
                    <a:pt x="63" y="125"/>
                    <a:pt x="61" y="122"/>
                    <a:pt x="61" y="122"/>
                  </a:cubicBezTo>
                  <a:cubicBezTo>
                    <a:pt x="60" y="121"/>
                    <a:pt x="57" y="120"/>
                    <a:pt x="57" y="121"/>
                  </a:cubicBezTo>
                  <a:cubicBezTo>
                    <a:pt x="57" y="122"/>
                    <a:pt x="55" y="121"/>
                    <a:pt x="55" y="121"/>
                  </a:cubicBezTo>
                  <a:cubicBezTo>
                    <a:pt x="54" y="120"/>
                    <a:pt x="53" y="121"/>
                    <a:pt x="52" y="121"/>
                  </a:cubicBezTo>
                  <a:cubicBezTo>
                    <a:pt x="52" y="121"/>
                    <a:pt x="49" y="125"/>
                    <a:pt x="48" y="126"/>
                  </a:cubicBezTo>
                  <a:cubicBezTo>
                    <a:pt x="47" y="126"/>
                    <a:pt x="46" y="125"/>
                    <a:pt x="45" y="125"/>
                  </a:cubicBezTo>
                  <a:cubicBezTo>
                    <a:pt x="45" y="124"/>
                    <a:pt x="42" y="125"/>
                    <a:pt x="42" y="126"/>
                  </a:cubicBezTo>
                  <a:cubicBezTo>
                    <a:pt x="41" y="126"/>
                    <a:pt x="39" y="122"/>
                    <a:pt x="40" y="120"/>
                  </a:cubicBezTo>
                  <a:cubicBezTo>
                    <a:pt x="40" y="118"/>
                    <a:pt x="38" y="115"/>
                    <a:pt x="36" y="114"/>
                  </a:cubicBezTo>
                  <a:cubicBezTo>
                    <a:pt x="35" y="114"/>
                    <a:pt x="34" y="110"/>
                    <a:pt x="35" y="109"/>
                  </a:cubicBezTo>
                  <a:cubicBezTo>
                    <a:pt x="35" y="108"/>
                    <a:pt x="32" y="107"/>
                    <a:pt x="31" y="107"/>
                  </a:cubicBezTo>
                  <a:cubicBezTo>
                    <a:pt x="30" y="106"/>
                    <a:pt x="28" y="109"/>
                    <a:pt x="28" y="109"/>
                  </a:cubicBezTo>
                  <a:cubicBezTo>
                    <a:pt x="28" y="110"/>
                    <a:pt x="20" y="108"/>
                    <a:pt x="21" y="104"/>
                  </a:cubicBezTo>
                  <a:cubicBezTo>
                    <a:pt x="22" y="100"/>
                    <a:pt x="25" y="95"/>
                    <a:pt x="26" y="95"/>
                  </a:cubicBezTo>
                  <a:cubicBezTo>
                    <a:pt x="27" y="94"/>
                    <a:pt x="32" y="94"/>
                    <a:pt x="33" y="94"/>
                  </a:cubicBezTo>
                  <a:cubicBezTo>
                    <a:pt x="34" y="95"/>
                    <a:pt x="35" y="94"/>
                    <a:pt x="35" y="94"/>
                  </a:cubicBezTo>
                  <a:cubicBezTo>
                    <a:pt x="35" y="94"/>
                    <a:pt x="39" y="94"/>
                    <a:pt x="40" y="95"/>
                  </a:cubicBezTo>
                  <a:cubicBezTo>
                    <a:pt x="41" y="95"/>
                    <a:pt x="43" y="99"/>
                    <a:pt x="44" y="100"/>
                  </a:cubicBezTo>
                  <a:cubicBezTo>
                    <a:pt x="45" y="101"/>
                    <a:pt x="45" y="97"/>
                    <a:pt x="46" y="96"/>
                  </a:cubicBezTo>
                  <a:cubicBezTo>
                    <a:pt x="46" y="96"/>
                    <a:pt x="45" y="93"/>
                    <a:pt x="45" y="93"/>
                  </a:cubicBezTo>
                  <a:cubicBezTo>
                    <a:pt x="44" y="92"/>
                    <a:pt x="47" y="87"/>
                    <a:pt x="48" y="86"/>
                  </a:cubicBezTo>
                  <a:cubicBezTo>
                    <a:pt x="50" y="85"/>
                    <a:pt x="52" y="82"/>
                    <a:pt x="52" y="82"/>
                  </a:cubicBezTo>
                  <a:cubicBezTo>
                    <a:pt x="52" y="81"/>
                    <a:pt x="53" y="81"/>
                    <a:pt x="54" y="81"/>
                  </a:cubicBezTo>
                  <a:cubicBezTo>
                    <a:pt x="54" y="80"/>
                    <a:pt x="54" y="76"/>
                    <a:pt x="54" y="75"/>
                  </a:cubicBezTo>
                  <a:cubicBezTo>
                    <a:pt x="55" y="74"/>
                    <a:pt x="58" y="72"/>
                    <a:pt x="59" y="72"/>
                  </a:cubicBezTo>
                  <a:cubicBezTo>
                    <a:pt x="60" y="72"/>
                    <a:pt x="61" y="69"/>
                    <a:pt x="61" y="68"/>
                  </a:cubicBezTo>
                  <a:cubicBezTo>
                    <a:pt x="60" y="68"/>
                    <a:pt x="63" y="65"/>
                    <a:pt x="65" y="65"/>
                  </a:cubicBezTo>
                  <a:cubicBezTo>
                    <a:pt x="67" y="64"/>
                    <a:pt x="68" y="66"/>
                    <a:pt x="68" y="66"/>
                  </a:cubicBezTo>
                  <a:cubicBezTo>
                    <a:pt x="68" y="66"/>
                    <a:pt x="70" y="65"/>
                    <a:pt x="71" y="64"/>
                  </a:cubicBezTo>
                  <a:cubicBezTo>
                    <a:pt x="72" y="63"/>
                    <a:pt x="71" y="61"/>
                    <a:pt x="70" y="61"/>
                  </a:cubicBezTo>
                  <a:cubicBezTo>
                    <a:pt x="70" y="60"/>
                    <a:pt x="70" y="58"/>
                    <a:pt x="71" y="58"/>
                  </a:cubicBezTo>
                  <a:cubicBezTo>
                    <a:pt x="72" y="57"/>
                    <a:pt x="73" y="55"/>
                    <a:pt x="72" y="55"/>
                  </a:cubicBezTo>
                  <a:cubicBezTo>
                    <a:pt x="72" y="54"/>
                    <a:pt x="76" y="55"/>
                    <a:pt x="77" y="54"/>
                  </a:cubicBezTo>
                  <a:cubicBezTo>
                    <a:pt x="79" y="53"/>
                    <a:pt x="78" y="57"/>
                    <a:pt x="77" y="58"/>
                  </a:cubicBezTo>
                  <a:cubicBezTo>
                    <a:pt x="76" y="60"/>
                    <a:pt x="77" y="61"/>
                    <a:pt x="78" y="61"/>
                  </a:cubicBezTo>
                  <a:cubicBezTo>
                    <a:pt x="79" y="60"/>
                    <a:pt x="79" y="61"/>
                    <a:pt x="80" y="62"/>
                  </a:cubicBezTo>
                  <a:cubicBezTo>
                    <a:pt x="80" y="62"/>
                    <a:pt x="81" y="61"/>
                    <a:pt x="82" y="62"/>
                  </a:cubicBezTo>
                  <a:cubicBezTo>
                    <a:pt x="83" y="62"/>
                    <a:pt x="84" y="61"/>
                    <a:pt x="84" y="60"/>
                  </a:cubicBezTo>
                  <a:cubicBezTo>
                    <a:pt x="84" y="59"/>
                    <a:pt x="81" y="57"/>
                    <a:pt x="81" y="56"/>
                  </a:cubicBezTo>
                  <a:cubicBezTo>
                    <a:pt x="81" y="56"/>
                    <a:pt x="81" y="50"/>
                    <a:pt x="81" y="49"/>
                  </a:cubicBezTo>
                  <a:cubicBezTo>
                    <a:pt x="80" y="48"/>
                    <a:pt x="79" y="46"/>
                    <a:pt x="78" y="46"/>
                  </a:cubicBezTo>
                  <a:cubicBezTo>
                    <a:pt x="78" y="47"/>
                    <a:pt x="77" y="43"/>
                    <a:pt x="76" y="43"/>
                  </a:cubicBezTo>
                  <a:cubicBezTo>
                    <a:pt x="75" y="42"/>
                    <a:pt x="75" y="40"/>
                    <a:pt x="75" y="40"/>
                  </a:cubicBezTo>
                  <a:cubicBezTo>
                    <a:pt x="75" y="39"/>
                    <a:pt x="73" y="37"/>
                    <a:pt x="72" y="35"/>
                  </a:cubicBezTo>
                  <a:cubicBezTo>
                    <a:pt x="71" y="34"/>
                    <a:pt x="70" y="34"/>
                    <a:pt x="70" y="35"/>
                  </a:cubicBezTo>
                  <a:cubicBezTo>
                    <a:pt x="70" y="35"/>
                    <a:pt x="68" y="35"/>
                    <a:pt x="68" y="35"/>
                  </a:cubicBezTo>
                  <a:cubicBezTo>
                    <a:pt x="67" y="35"/>
                    <a:pt x="66" y="32"/>
                    <a:pt x="66" y="31"/>
                  </a:cubicBezTo>
                  <a:cubicBezTo>
                    <a:pt x="66" y="30"/>
                    <a:pt x="63" y="30"/>
                    <a:pt x="62" y="29"/>
                  </a:cubicBezTo>
                  <a:cubicBezTo>
                    <a:pt x="62" y="28"/>
                    <a:pt x="59" y="29"/>
                    <a:pt x="59" y="28"/>
                  </a:cubicBezTo>
                  <a:cubicBezTo>
                    <a:pt x="59" y="27"/>
                    <a:pt x="57" y="27"/>
                    <a:pt x="56" y="27"/>
                  </a:cubicBezTo>
                  <a:cubicBezTo>
                    <a:pt x="56" y="27"/>
                    <a:pt x="56" y="35"/>
                    <a:pt x="56" y="37"/>
                  </a:cubicBezTo>
                  <a:cubicBezTo>
                    <a:pt x="55" y="40"/>
                    <a:pt x="53" y="41"/>
                    <a:pt x="53" y="41"/>
                  </a:cubicBezTo>
                  <a:cubicBezTo>
                    <a:pt x="52" y="41"/>
                    <a:pt x="53" y="43"/>
                    <a:pt x="53" y="43"/>
                  </a:cubicBezTo>
                  <a:cubicBezTo>
                    <a:pt x="53" y="43"/>
                    <a:pt x="52" y="45"/>
                    <a:pt x="51" y="47"/>
                  </a:cubicBezTo>
                  <a:cubicBezTo>
                    <a:pt x="51" y="49"/>
                    <a:pt x="50" y="47"/>
                    <a:pt x="49" y="45"/>
                  </a:cubicBezTo>
                  <a:cubicBezTo>
                    <a:pt x="49" y="44"/>
                    <a:pt x="47" y="42"/>
                    <a:pt x="47" y="42"/>
                  </a:cubicBezTo>
                  <a:cubicBezTo>
                    <a:pt x="47" y="43"/>
                    <a:pt x="46" y="42"/>
                    <a:pt x="45" y="42"/>
                  </a:cubicBezTo>
                  <a:cubicBezTo>
                    <a:pt x="45" y="42"/>
                    <a:pt x="42" y="40"/>
                    <a:pt x="40" y="40"/>
                  </a:cubicBezTo>
                  <a:cubicBezTo>
                    <a:pt x="39" y="39"/>
                    <a:pt x="38" y="35"/>
                    <a:pt x="38" y="35"/>
                  </a:cubicBezTo>
                  <a:cubicBezTo>
                    <a:pt x="37" y="34"/>
                    <a:pt x="38" y="34"/>
                    <a:pt x="37" y="33"/>
                  </a:cubicBezTo>
                  <a:cubicBezTo>
                    <a:pt x="37" y="33"/>
                    <a:pt x="40" y="30"/>
                    <a:pt x="41" y="30"/>
                  </a:cubicBezTo>
                  <a:cubicBezTo>
                    <a:pt x="41" y="29"/>
                    <a:pt x="44" y="25"/>
                    <a:pt x="45" y="24"/>
                  </a:cubicBezTo>
                  <a:cubicBezTo>
                    <a:pt x="46" y="24"/>
                    <a:pt x="47" y="22"/>
                    <a:pt x="47" y="21"/>
                  </a:cubicBezTo>
                  <a:cubicBezTo>
                    <a:pt x="47" y="21"/>
                    <a:pt x="51" y="20"/>
                    <a:pt x="53" y="19"/>
                  </a:cubicBezTo>
                  <a:cubicBezTo>
                    <a:pt x="54" y="19"/>
                    <a:pt x="55" y="15"/>
                    <a:pt x="55" y="14"/>
                  </a:cubicBezTo>
                  <a:cubicBezTo>
                    <a:pt x="55" y="13"/>
                    <a:pt x="54" y="11"/>
                    <a:pt x="54" y="11"/>
                  </a:cubicBezTo>
                  <a:cubicBezTo>
                    <a:pt x="53" y="11"/>
                    <a:pt x="56" y="10"/>
                    <a:pt x="56" y="11"/>
                  </a:cubicBezTo>
                  <a:cubicBezTo>
                    <a:pt x="57" y="11"/>
                    <a:pt x="60" y="10"/>
                    <a:pt x="61" y="11"/>
                  </a:cubicBezTo>
                  <a:cubicBezTo>
                    <a:pt x="62" y="11"/>
                    <a:pt x="63" y="12"/>
                    <a:pt x="65" y="13"/>
                  </a:cubicBezTo>
                  <a:cubicBezTo>
                    <a:pt x="65" y="13"/>
                    <a:pt x="65" y="13"/>
                    <a:pt x="65" y="16"/>
                  </a:cubicBezTo>
                  <a:cubicBezTo>
                    <a:pt x="64" y="20"/>
                    <a:pt x="64" y="20"/>
                    <a:pt x="64" y="20"/>
                  </a:cubicBezTo>
                  <a:cubicBezTo>
                    <a:pt x="60" y="22"/>
                    <a:pt x="59" y="24"/>
                    <a:pt x="61" y="24"/>
                  </a:cubicBezTo>
                  <a:cubicBezTo>
                    <a:pt x="62" y="24"/>
                    <a:pt x="68" y="27"/>
                    <a:pt x="69" y="28"/>
                  </a:cubicBezTo>
                  <a:cubicBezTo>
                    <a:pt x="71" y="29"/>
                    <a:pt x="72" y="26"/>
                    <a:pt x="72" y="25"/>
                  </a:cubicBezTo>
                  <a:cubicBezTo>
                    <a:pt x="73" y="25"/>
                    <a:pt x="73" y="22"/>
                    <a:pt x="72" y="21"/>
                  </a:cubicBezTo>
                  <a:cubicBezTo>
                    <a:pt x="72" y="21"/>
                    <a:pt x="74" y="21"/>
                    <a:pt x="75" y="21"/>
                  </a:cubicBezTo>
                  <a:cubicBezTo>
                    <a:pt x="75" y="22"/>
                    <a:pt x="76" y="21"/>
                    <a:pt x="77" y="20"/>
                  </a:cubicBezTo>
                  <a:cubicBezTo>
                    <a:pt x="77" y="20"/>
                    <a:pt x="77" y="18"/>
                    <a:pt x="78" y="17"/>
                  </a:cubicBezTo>
                  <a:cubicBezTo>
                    <a:pt x="78" y="17"/>
                    <a:pt x="77" y="16"/>
                    <a:pt x="77" y="16"/>
                  </a:cubicBezTo>
                  <a:cubicBezTo>
                    <a:pt x="76" y="15"/>
                    <a:pt x="74" y="14"/>
                    <a:pt x="73" y="14"/>
                  </a:cubicBezTo>
                  <a:cubicBezTo>
                    <a:pt x="72" y="13"/>
                    <a:pt x="72" y="11"/>
                    <a:pt x="72" y="11"/>
                  </a:cubicBezTo>
                  <a:cubicBezTo>
                    <a:pt x="73" y="11"/>
                    <a:pt x="72" y="8"/>
                    <a:pt x="72" y="8"/>
                  </a:cubicBezTo>
                  <a:cubicBezTo>
                    <a:pt x="71" y="7"/>
                    <a:pt x="68" y="6"/>
                    <a:pt x="67" y="6"/>
                  </a:cubicBezTo>
                  <a:cubicBezTo>
                    <a:pt x="67" y="6"/>
                    <a:pt x="66" y="4"/>
                    <a:pt x="65" y="4"/>
                  </a:cubicBezTo>
                  <a:cubicBezTo>
                    <a:pt x="64" y="3"/>
                    <a:pt x="61" y="3"/>
                    <a:pt x="60" y="3"/>
                  </a:cubicBezTo>
                  <a:cubicBezTo>
                    <a:pt x="59" y="3"/>
                    <a:pt x="57" y="1"/>
                    <a:pt x="56" y="1"/>
                  </a:cubicBezTo>
                  <a:cubicBezTo>
                    <a:pt x="54" y="2"/>
                    <a:pt x="53" y="0"/>
                    <a:pt x="52" y="0"/>
                  </a:cubicBezTo>
                  <a:cubicBezTo>
                    <a:pt x="52" y="0"/>
                    <a:pt x="48" y="4"/>
                    <a:pt x="48" y="6"/>
                  </a:cubicBezTo>
                  <a:cubicBezTo>
                    <a:pt x="48" y="9"/>
                    <a:pt x="49" y="11"/>
                    <a:pt x="50" y="11"/>
                  </a:cubicBezTo>
                  <a:cubicBezTo>
                    <a:pt x="51" y="12"/>
                    <a:pt x="50" y="14"/>
                    <a:pt x="49" y="15"/>
                  </a:cubicBezTo>
                  <a:cubicBezTo>
                    <a:pt x="49" y="15"/>
                    <a:pt x="47" y="14"/>
                    <a:pt x="48" y="13"/>
                  </a:cubicBezTo>
                  <a:cubicBezTo>
                    <a:pt x="48" y="13"/>
                    <a:pt x="46" y="10"/>
                    <a:pt x="46" y="9"/>
                  </a:cubicBezTo>
                  <a:cubicBezTo>
                    <a:pt x="45" y="8"/>
                    <a:pt x="43" y="7"/>
                    <a:pt x="42" y="7"/>
                  </a:cubicBezTo>
                  <a:cubicBezTo>
                    <a:pt x="41" y="8"/>
                    <a:pt x="41" y="8"/>
                    <a:pt x="40" y="9"/>
                  </a:cubicBezTo>
                  <a:cubicBezTo>
                    <a:pt x="40" y="10"/>
                    <a:pt x="40" y="11"/>
                    <a:pt x="40" y="12"/>
                  </a:cubicBezTo>
                  <a:cubicBezTo>
                    <a:pt x="40" y="14"/>
                    <a:pt x="38" y="14"/>
                    <a:pt x="38" y="13"/>
                  </a:cubicBezTo>
                  <a:cubicBezTo>
                    <a:pt x="38" y="13"/>
                    <a:pt x="37" y="13"/>
                    <a:pt x="37" y="13"/>
                  </a:cubicBezTo>
                  <a:cubicBezTo>
                    <a:pt x="36" y="14"/>
                    <a:pt x="35" y="15"/>
                    <a:pt x="34" y="15"/>
                  </a:cubicBezTo>
                  <a:cubicBezTo>
                    <a:pt x="34" y="16"/>
                    <a:pt x="33" y="17"/>
                    <a:pt x="32" y="18"/>
                  </a:cubicBezTo>
                  <a:cubicBezTo>
                    <a:pt x="32" y="19"/>
                    <a:pt x="31" y="20"/>
                    <a:pt x="30" y="21"/>
                  </a:cubicBezTo>
                  <a:cubicBezTo>
                    <a:pt x="30" y="22"/>
                    <a:pt x="29" y="23"/>
                    <a:pt x="28" y="24"/>
                  </a:cubicBezTo>
                  <a:cubicBezTo>
                    <a:pt x="27" y="25"/>
                    <a:pt x="27" y="26"/>
                    <a:pt x="26" y="28"/>
                  </a:cubicBezTo>
                  <a:cubicBezTo>
                    <a:pt x="25" y="29"/>
                    <a:pt x="24" y="30"/>
                    <a:pt x="23" y="32"/>
                  </a:cubicBezTo>
                  <a:cubicBezTo>
                    <a:pt x="22" y="33"/>
                    <a:pt x="22" y="34"/>
                    <a:pt x="21" y="35"/>
                  </a:cubicBezTo>
                  <a:cubicBezTo>
                    <a:pt x="21" y="36"/>
                    <a:pt x="20" y="37"/>
                    <a:pt x="20" y="37"/>
                  </a:cubicBezTo>
                  <a:cubicBezTo>
                    <a:pt x="19" y="39"/>
                    <a:pt x="18" y="40"/>
                    <a:pt x="18" y="41"/>
                  </a:cubicBezTo>
                  <a:cubicBezTo>
                    <a:pt x="17" y="42"/>
                    <a:pt x="17" y="42"/>
                    <a:pt x="17" y="43"/>
                  </a:cubicBezTo>
                  <a:cubicBezTo>
                    <a:pt x="15" y="46"/>
                    <a:pt x="14" y="49"/>
                    <a:pt x="13" y="52"/>
                  </a:cubicBezTo>
                  <a:cubicBezTo>
                    <a:pt x="13" y="52"/>
                    <a:pt x="12" y="52"/>
                    <a:pt x="12" y="52"/>
                  </a:cubicBezTo>
                  <a:cubicBezTo>
                    <a:pt x="12" y="53"/>
                    <a:pt x="11" y="55"/>
                    <a:pt x="11" y="56"/>
                  </a:cubicBezTo>
                  <a:cubicBezTo>
                    <a:pt x="10" y="57"/>
                    <a:pt x="10" y="58"/>
                    <a:pt x="10" y="58"/>
                  </a:cubicBezTo>
                  <a:cubicBezTo>
                    <a:pt x="9" y="60"/>
                    <a:pt x="9" y="61"/>
                    <a:pt x="8" y="63"/>
                  </a:cubicBezTo>
                  <a:cubicBezTo>
                    <a:pt x="8" y="63"/>
                    <a:pt x="8" y="63"/>
                    <a:pt x="8" y="63"/>
                  </a:cubicBezTo>
                  <a:cubicBezTo>
                    <a:pt x="6" y="69"/>
                    <a:pt x="5" y="74"/>
                    <a:pt x="3" y="79"/>
                  </a:cubicBezTo>
                  <a:cubicBezTo>
                    <a:pt x="3" y="80"/>
                    <a:pt x="3" y="80"/>
                    <a:pt x="3" y="80"/>
                  </a:cubicBezTo>
                  <a:cubicBezTo>
                    <a:pt x="2" y="86"/>
                    <a:pt x="1" y="92"/>
                    <a:pt x="0" y="97"/>
                  </a:cubicBezTo>
                  <a:cubicBezTo>
                    <a:pt x="0" y="97"/>
                    <a:pt x="0" y="97"/>
                    <a:pt x="0" y="97"/>
                  </a:cubicBezTo>
                  <a:cubicBezTo>
                    <a:pt x="1" y="98"/>
                    <a:pt x="2" y="99"/>
                    <a:pt x="2" y="100"/>
                  </a:cubicBezTo>
                  <a:cubicBezTo>
                    <a:pt x="3" y="102"/>
                    <a:pt x="5" y="103"/>
                    <a:pt x="5" y="103"/>
                  </a:cubicBezTo>
                  <a:cubicBezTo>
                    <a:pt x="6" y="103"/>
                    <a:pt x="6" y="100"/>
                    <a:pt x="6" y="99"/>
                  </a:cubicBezTo>
                  <a:cubicBezTo>
                    <a:pt x="5" y="99"/>
                    <a:pt x="6" y="98"/>
                    <a:pt x="6" y="99"/>
                  </a:cubicBezTo>
                  <a:cubicBezTo>
                    <a:pt x="6" y="99"/>
                    <a:pt x="9" y="102"/>
                    <a:pt x="9" y="103"/>
                  </a:cubicBezTo>
                  <a:cubicBezTo>
                    <a:pt x="10" y="104"/>
                    <a:pt x="11" y="110"/>
                    <a:pt x="12" y="111"/>
                  </a:cubicBezTo>
                  <a:cubicBezTo>
                    <a:pt x="13" y="113"/>
                    <a:pt x="20" y="115"/>
                    <a:pt x="22" y="116"/>
                  </a:cubicBezTo>
                  <a:cubicBezTo>
                    <a:pt x="24" y="116"/>
                    <a:pt x="27" y="119"/>
                    <a:pt x="28" y="120"/>
                  </a:cubicBezTo>
                  <a:cubicBezTo>
                    <a:pt x="28" y="120"/>
                    <a:pt x="31" y="121"/>
                    <a:pt x="32" y="121"/>
                  </a:cubicBezTo>
                  <a:cubicBezTo>
                    <a:pt x="32" y="121"/>
                    <a:pt x="34" y="123"/>
                    <a:pt x="35" y="124"/>
                  </a:cubicBezTo>
                  <a:cubicBezTo>
                    <a:pt x="35" y="124"/>
                    <a:pt x="36" y="126"/>
                    <a:pt x="36" y="126"/>
                  </a:cubicBezTo>
                  <a:cubicBezTo>
                    <a:pt x="36" y="126"/>
                    <a:pt x="40" y="128"/>
                    <a:pt x="41" y="129"/>
                  </a:cubicBezTo>
                  <a:cubicBezTo>
                    <a:pt x="42" y="130"/>
                    <a:pt x="43" y="130"/>
                    <a:pt x="44" y="129"/>
                  </a:cubicBezTo>
                  <a:cubicBezTo>
                    <a:pt x="44" y="129"/>
                    <a:pt x="45" y="131"/>
                    <a:pt x="45" y="132"/>
                  </a:cubicBezTo>
                  <a:cubicBezTo>
                    <a:pt x="46" y="133"/>
                    <a:pt x="46" y="135"/>
                    <a:pt x="45" y="136"/>
                  </a:cubicBezTo>
                  <a:cubicBezTo>
                    <a:pt x="45" y="136"/>
                    <a:pt x="44" y="140"/>
                    <a:pt x="44" y="141"/>
                  </a:cubicBezTo>
                  <a:cubicBezTo>
                    <a:pt x="43" y="142"/>
                    <a:pt x="42" y="147"/>
                    <a:pt x="42" y="149"/>
                  </a:cubicBezTo>
                  <a:cubicBezTo>
                    <a:pt x="42" y="150"/>
                    <a:pt x="44" y="152"/>
                    <a:pt x="45" y="153"/>
                  </a:cubicBezTo>
                  <a:cubicBezTo>
                    <a:pt x="46" y="153"/>
                    <a:pt x="45" y="154"/>
                    <a:pt x="45" y="154"/>
                  </a:cubicBezTo>
                  <a:cubicBezTo>
                    <a:pt x="44" y="154"/>
                    <a:pt x="44" y="160"/>
                    <a:pt x="46" y="161"/>
                  </a:cubicBezTo>
                  <a:cubicBezTo>
                    <a:pt x="48" y="162"/>
                    <a:pt x="49" y="164"/>
                    <a:pt x="49" y="165"/>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Line 44"/>
            <p:cNvSpPr>
              <a:spLocks noChangeShapeType="1"/>
            </p:cNvSpPr>
            <p:nvPr/>
          </p:nvSpPr>
          <p:spPr bwMode="auto">
            <a:xfrm>
              <a:off x="10593388" y="284956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Line 45"/>
            <p:cNvSpPr>
              <a:spLocks noChangeShapeType="1"/>
            </p:cNvSpPr>
            <p:nvPr/>
          </p:nvSpPr>
          <p:spPr bwMode="auto">
            <a:xfrm>
              <a:off x="10593388" y="284956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46"/>
            <p:cNvSpPr>
              <a:spLocks/>
            </p:cNvSpPr>
            <p:nvPr/>
          </p:nvSpPr>
          <p:spPr bwMode="auto">
            <a:xfrm>
              <a:off x="10420350" y="1979613"/>
              <a:ext cx="325437" cy="220663"/>
            </a:xfrm>
            <a:custGeom>
              <a:avLst/>
              <a:gdLst>
                <a:gd name="T0" fmla="*/ 7 w 34"/>
                <a:gd name="T1" fmla="*/ 23 h 23"/>
                <a:gd name="T2" fmla="*/ 12 w 34"/>
                <a:gd name="T3" fmla="*/ 21 h 23"/>
                <a:gd name="T4" fmla="*/ 12 w 34"/>
                <a:gd name="T5" fmla="*/ 19 h 23"/>
                <a:gd name="T6" fmla="*/ 13 w 34"/>
                <a:gd name="T7" fmla="*/ 19 h 23"/>
                <a:gd name="T8" fmla="*/ 15 w 34"/>
                <a:gd name="T9" fmla="*/ 14 h 23"/>
                <a:gd name="T10" fmla="*/ 22 w 34"/>
                <a:gd name="T11" fmla="*/ 11 h 23"/>
                <a:gd name="T12" fmla="*/ 26 w 34"/>
                <a:gd name="T13" fmla="*/ 8 h 23"/>
                <a:gd name="T14" fmla="*/ 28 w 34"/>
                <a:gd name="T15" fmla="*/ 5 h 23"/>
                <a:gd name="T16" fmla="*/ 32 w 34"/>
                <a:gd name="T17" fmla="*/ 2 h 23"/>
                <a:gd name="T18" fmla="*/ 34 w 34"/>
                <a:gd name="T19" fmla="*/ 0 h 23"/>
                <a:gd name="T20" fmla="*/ 20 w 34"/>
                <a:gd name="T21" fmla="*/ 7 h 23"/>
                <a:gd name="T22" fmla="*/ 20 w 34"/>
                <a:gd name="T23" fmla="*/ 7 h 23"/>
                <a:gd name="T24" fmla="*/ 15 w 34"/>
                <a:gd name="T25" fmla="*/ 11 h 23"/>
                <a:gd name="T26" fmla="*/ 11 w 34"/>
                <a:gd name="T27" fmla="*/ 14 h 23"/>
                <a:gd name="T28" fmla="*/ 10 w 34"/>
                <a:gd name="T29" fmla="*/ 15 h 23"/>
                <a:gd name="T30" fmla="*/ 6 w 34"/>
                <a:gd name="T31" fmla="*/ 19 h 23"/>
                <a:gd name="T32" fmla="*/ 5 w 34"/>
                <a:gd name="T33" fmla="*/ 19 h 23"/>
                <a:gd name="T34" fmla="*/ 0 w 34"/>
                <a:gd name="T35" fmla="*/ 23 h 23"/>
                <a:gd name="T36" fmla="*/ 7 w 34"/>
                <a:gd name="T3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23">
                  <a:moveTo>
                    <a:pt x="7" y="23"/>
                  </a:moveTo>
                  <a:cubicBezTo>
                    <a:pt x="9" y="22"/>
                    <a:pt x="12" y="22"/>
                    <a:pt x="12" y="21"/>
                  </a:cubicBezTo>
                  <a:cubicBezTo>
                    <a:pt x="12" y="21"/>
                    <a:pt x="12" y="19"/>
                    <a:pt x="12" y="19"/>
                  </a:cubicBezTo>
                  <a:cubicBezTo>
                    <a:pt x="12" y="19"/>
                    <a:pt x="12" y="19"/>
                    <a:pt x="13" y="19"/>
                  </a:cubicBezTo>
                  <a:cubicBezTo>
                    <a:pt x="13" y="19"/>
                    <a:pt x="15" y="15"/>
                    <a:pt x="15" y="14"/>
                  </a:cubicBezTo>
                  <a:cubicBezTo>
                    <a:pt x="16" y="13"/>
                    <a:pt x="21" y="12"/>
                    <a:pt x="22" y="11"/>
                  </a:cubicBezTo>
                  <a:cubicBezTo>
                    <a:pt x="23" y="10"/>
                    <a:pt x="25" y="8"/>
                    <a:pt x="26" y="8"/>
                  </a:cubicBezTo>
                  <a:cubicBezTo>
                    <a:pt x="27" y="8"/>
                    <a:pt x="28" y="6"/>
                    <a:pt x="28" y="5"/>
                  </a:cubicBezTo>
                  <a:cubicBezTo>
                    <a:pt x="28" y="5"/>
                    <a:pt x="31" y="3"/>
                    <a:pt x="32" y="2"/>
                  </a:cubicBezTo>
                  <a:cubicBezTo>
                    <a:pt x="33" y="2"/>
                    <a:pt x="34" y="0"/>
                    <a:pt x="34" y="0"/>
                  </a:cubicBezTo>
                  <a:cubicBezTo>
                    <a:pt x="33" y="0"/>
                    <a:pt x="26" y="4"/>
                    <a:pt x="20" y="7"/>
                  </a:cubicBezTo>
                  <a:cubicBezTo>
                    <a:pt x="20" y="7"/>
                    <a:pt x="20" y="7"/>
                    <a:pt x="20" y="7"/>
                  </a:cubicBezTo>
                  <a:cubicBezTo>
                    <a:pt x="18" y="9"/>
                    <a:pt x="17" y="10"/>
                    <a:pt x="15" y="11"/>
                  </a:cubicBezTo>
                  <a:cubicBezTo>
                    <a:pt x="14" y="12"/>
                    <a:pt x="13" y="13"/>
                    <a:pt x="11" y="14"/>
                  </a:cubicBezTo>
                  <a:cubicBezTo>
                    <a:pt x="11" y="14"/>
                    <a:pt x="10" y="15"/>
                    <a:pt x="10" y="15"/>
                  </a:cubicBezTo>
                  <a:cubicBezTo>
                    <a:pt x="8" y="16"/>
                    <a:pt x="7" y="17"/>
                    <a:pt x="6" y="19"/>
                  </a:cubicBezTo>
                  <a:cubicBezTo>
                    <a:pt x="5" y="19"/>
                    <a:pt x="5" y="19"/>
                    <a:pt x="5" y="19"/>
                  </a:cubicBezTo>
                  <a:cubicBezTo>
                    <a:pt x="3" y="21"/>
                    <a:pt x="2" y="22"/>
                    <a:pt x="0" y="23"/>
                  </a:cubicBezTo>
                  <a:cubicBezTo>
                    <a:pt x="2" y="23"/>
                    <a:pt x="5" y="23"/>
                    <a:pt x="7" y="23"/>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47"/>
            <p:cNvSpPr>
              <a:spLocks/>
            </p:cNvSpPr>
            <p:nvPr/>
          </p:nvSpPr>
          <p:spPr bwMode="auto">
            <a:xfrm>
              <a:off x="11166475" y="2333625"/>
              <a:ext cx="315912" cy="658813"/>
            </a:xfrm>
            <a:custGeom>
              <a:avLst/>
              <a:gdLst>
                <a:gd name="T0" fmla="*/ 31 w 33"/>
                <a:gd name="T1" fmla="*/ 65 h 69"/>
                <a:gd name="T2" fmla="*/ 31 w 33"/>
                <a:gd name="T3" fmla="*/ 67 h 69"/>
                <a:gd name="T4" fmla="*/ 33 w 33"/>
                <a:gd name="T5" fmla="*/ 65 h 69"/>
                <a:gd name="T6" fmla="*/ 33 w 33"/>
                <a:gd name="T7" fmla="*/ 56 h 69"/>
                <a:gd name="T8" fmla="*/ 33 w 33"/>
                <a:gd name="T9" fmla="*/ 56 h 69"/>
                <a:gd name="T10" fmla="*/ 33 w 33"/>
                <a:gd name="T11" fmla="*/ 55 h 69"/>
                <a:gd name="T12" fmla="*/ 33 w 33"/>
                <a:gd name="T13" fmla="*/ 0 h 69"/>
                <a:gd name="T14" fmla="*/ 31 w 33"/>
                <a:gd name="T15" fmla="*/ 2 h 69"/>
                <a:gd name="T16" fmla="*/ 27 w 33"/>
                <a:gd name="T17" fmla="*/ 9 h 69"/>
                <a:gd name="T18" fmla="*/ 24 w 33"/>
                <a:gd name="T19" fmla="*/ 10 h 69"/>
                <a:gd name="T20" fmla="*/ 23 w 33"/>
                <a:gd name="T21" fmla="*/ 12 h 69"/>
                <a:gd name="T22" fmla="*/ 19 w 33"/>
                <a:gd name="T23" fmla="*/ 16 h 69"/>
                <a:gd name="T24" fmla="*/ 20 w 33"/>
                <a:gd name="T25" fmla="*/ 23 h 69"/>
                <a:gd name="T26" fmla="*/ 22 w 33"/>
                <a:gd name="T27" fmla="*/ 27 h 69"/>
                <a:gd name="T28" fmla="*/ 22 w 33"/>
                <a:gd name="T29" fmla="*/ 31 h 69"/>
                <a:gd name="T30" fmla="*/ 23 w 33"/>
                <a:gd name="T31" fmla="*/ 33 h 69"/>
                <a:gd name="T32" fmla="*/ 19 w 33"/>
                <a:gd name="T33" fmla="*/ 34 h 69"/>
                <a:gd name="T34" fmla="*/ 17 w 33"/>
                <a:gd name="T35" fmla="*/ 37 h 69"/>
                <a:gd name="T36" fmla="*/ 13 w 33"/>
                <a:gd name="T37" fmla="*/ 39 h 69"/>
                <a:gd name="T38" fmla="*/ 14 w 33"/>
                <a:gd name="T39" fmla="*/ 37 h 69"/>
                <a:gd name="T40" fmla="*/ 14 w 33"/>
                <a:gd name="T41" fmla="*/ 34 h 69"/>
                <a:gd name="T42" fmla="*/ 12 w 33"/>
                <a:gd name="T43" fmla="*/ 28 h 69"/>
                <a:gd name="T44" fmla="*/ 10 w 33"/>
                <a:gd name="T45" fmla="*/ 25 h 69"/>
                <a:gd name="T46" fmla="*/ 10 w 33"/>
                <a:gd name="T47" fmla="*/ 23 h 69"/>
                <a:gd name="T48" fmla="*/ 7 w 33"/>
                <a:gd name="T49" fmla="*/ 23 h 69"/>
                <a:gd name="T50" fmla="*/ 6 w 33"/>
                <a:gd name="T51" fmla="*/ 29 h 69"/>
                <a:gd name="T52" fmla="*/ 7 w 33"/>
                <a:gd name="T53" fmla="*/ 32 h 69"/>
                <a:gd name="T54" fmla="*/ 7 w 33"/>
                <a:gd name="T55" fmla="*/ 35 h 69"/>
                <a:gd name="T56" fmla="*/ 6 w 33"/>
                <a:gd name="T57" fmla="*/ 39 h 69"/>
                <a:gd name="T58" fmla="*/ 5 w 33"/>
                <a:gd name="T59" fmla="*/ 42 h 69"/>
                <a:gd name="T60" fmla="*/ 10 w 33"/>
                <a:gd name="T61" fmla="*/ 42 h 69"/>
                <a:gd name="T62" fmla="*/ 12 w 33"/>
                <a:gd name="T63" fmla="*/ 42 h 69"/>
                <a:gd name="T64" fmla="*/ 9 w 33"/>
                <a:gd name="T65" fmla="*/ 44 h 69"/>
                <a:gd name="T66" fmla="*/ 6 w 33"/>
                <a:gd name="T67" fmla="*/ 47 h 69"/>
                <a:gd name="T68" fmla="*/ 7 w 33"/>
                <a:gd name="T69" fmla="*/ 48 h 69"/>
                <a:gd name="T70" fmla="*/ 10 w 33"/>
                <a:gd name="T71" fmla="*/ 52 h 69"/>
                <a:gd name="T72" fmla="*/ 10 w 33"/>
                <a:gd name="T73" fmla="*/ 55 h 69"/>
                <a:gd name="T74" fmla="*/ 4 w 33"/>
                <a:gd name="T75" fmla="*/ 55 h 69"/>
                <a:gd name="T76" fmla="*/ 0 w 33"/>
                <a:gd name="T77" fmla="*/ 60 h 69"/>
                <a:gd name="T78" fmla="*/ 0 w 33"/>
                <a:gd name="T79" fmla="*/ 66 h 69"/>
                <a:gd name="T80" fmla="*/ 5 w 33"/>
                <a:gd name="T81" fmla="*/ 68 h 69"/>
                <a:gd name="T82" fmla="*/ 9 w 33"/>
                <a:gd name="T83" fmla="*/ 68 h 69"/>
                <a:gd name="T84" fmla="*/ 13 w 33"/>
                <a:gd name="T85" fmla="*/ 63 h 69"/>
                <a:gd name="T86" fmla="*/ 17 w 33"/>
                <a:gd name="T87" fmla="*/ 58 h 69"/>
                <a:gd name="T88" fmla="*/ 22 w 33"/>
                <a:gd name="T89" fmla="*/ 56 h 69"/>
                <a:gd name="T90" fmla="*/ 23 w 33"/>
                <a:gd name="T91" fmla="*/ 61 h 69"/>
                <a:gd name="T92" fmla="*/ 27 w 33"/>
                <a:gd name="T93" fmla="*/ 61 h 69"/>
                <a:gd name="T94" fmla="*/ 27 w 33"/>
                <a:gd name="T95" fmla="*/ 59 h 69"/>
                <a:gd name="T96" fmla="*/ 31 w 33"/>
                <a:gd name="T97" fmla="*/ 62 h 69"/>
                <a:gd name="T98" fmla="*/ 31 w 33"/>
                <a:gd name="T99" fmla="*/ 6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 h="69">
                  <a:moveTo>
                    <a:pt x="31" y="65"/>
                  </a:moveTo>
                  <a:cubicBezTo>
                    <a:pt x="30" y="65"/>
                    <a:pt x="30" y="67"/>
                    <a:pt x="31" y="67"/>
                  </a:cubicBezTo>
                  <a:cubicBezTo>
                    <a:pt x="32" y="67"/>
                    <a:pt x="32" y="66"/>
                    <a:pt x="33" y="65"/>
                  </a:cubicBezTo>
                  <a:cubicBezTo>
                    <a:pt x="33" y="56"/>
                    <a:pt x="33" y="56"/>
                    <a:pt x="33" y="56"/>
                  </a:cubicBezTo>
                  <a:cubicBezTo>
                    <a:pt x="33" y="56"/>
                    <a:pt x="33" y="56"/>
                    <a:pt x="33" y="56"/>
                  </a:cubicBezTo>
                  <a:cubicBezTo>
                    <a:pt x="32" y="55"/>
                    <a:pt x="32" y="55"/>
                    <a:pt x="33" y="55"/>
                  </a:cubicBezTo>
                  <a:cubicBezTo>
                    <a:pt x="33" y="0"/>
                    <a:pt x="33" y="0"/>
                    <a:pt x="33" y="0"/>
                  </a:cubicBezTo>
                  <a:cubicBezTo>
                    <a:pt x="32" y="1"/>
                    <a:pt x="31" y="2"/>
                    <a:pt x="31" y="2"/>
                  </a:cubicBezTo>
                  <a:cubicBezTo>
                    <a:pt x="30" y="3"/>
                    <a:pt x="27" y="7"/>
                    <a:pt x="27" y="9"/>
                  </a:cubicBezTo>
                  <a:cubicBezTo>
                    <a:pt x="26" y="10"/>
                    <a:pt x="25" y="10"/>
                    <a:pt x="24" y="10"/>
                  </a:cubicBezTo>
                  <a:cubicBezTo>
                    <a:pt x="24" y="10"/>
                    <a:pt x="23" y="11"/>
                    <a:pt x="23" y="12"/>
                  </a:cubicBezTo>
                  <a:cubicBezTo>
                    <a:pt x="23" y="12"/>
                    <a:pt x="20" y="14"/>
                    <a:pt x="19" y="16"/>
                  </a:cubicBezTo>
                  <a:cubicBezTo>
                    <a:pt x="19" y="18"/>
                    <a:pt x="20" y="22"/>
                    <a:pt x="20" y="23"/>
                  </a:cubicBezTo>
                  <a:cubicBezTo>
                    <a:pt x="20" y="25"/>
                    <a:pt x="21" y="27"/>
                    <a:pt x="22" y="27"/>
                  </a:cubicBezTo>
                  <a:cubicBezTo>
                    <a:pt x="23" y="27"/>
                    <a:pt x="23" y="30"/>
                    <a:pt x="22" y="31"/>
                  </a:cubicBezTo>
                  <a:cubicBezTo>
                    <a:pt x="22" y="31"/>
                    <a:pt x="23" y="32"/>
                    <a:pt x="23" y="33"/>
                  </a:cubicBezTo>
                  <a:cubicBezTo>
                    <a:pt x="23" y="33"/>
                    <a:pt x="20" y="34"/>
                    <a:pt x="19" y="34"/>
                  </a:cubicBezTo>
                  <a:cubicBezTo>
                    <a:pt x="19" y="35"/>
                    <a:pt x="17" y="36"/>
                    <a:pt x="17" y="37"/>
                  </a:cubicBezTo>
                  <a:cubicBezTo>
                    <a:pt x="17" y="38"/>
                    <a:pt x="14" y="38"/>
                    <a:pt x="13" y="39"/>
                  </a:cubicBezTo>
                  <a:cubicBezTo>
                    <a:pt x="14" y="38"/>
                    <a:pt x="14" y="38"/>
                    <a:pt x="14" y="37"/>
                  </a:cubicBezTo>
                  <a:cubicBezTo>
                    <a:pt x="15" y="36"/>
                    <a:pt x="14" y="35"/>
                    <a:pt x="14" y="34"/>
                  </a:cubicBezTo>
                  <a:cubicBezTo>
                    <a:pt x="13" y="34"/>
                    <a:pt x="13" y="29"/>
                    <a:pt x="12" y="28"/>
                  </a:cubicBezTo>
                  <a:cubicBezTo>
                    <a:pt x="12" y="27"/>
                    <a:pt x="10" y="25"/>
                    <a:pt x="10" y="25"/>
                  </a:cubicBezTo>
                  <a:cubicBezTo>
                    <a:pt x="9" y="25"/>
                    <a:pt x="10" y="24"/>
                    <a:pt x="10" y="23"/>
                  </a:cubicBezTo>
                  <a:cubicBezTo>
                    <a:pt x="10" y="22"/>
                    <a:pt x="8" y="22"/>
                    <a:pt x="7" y="23"/>
                  </a:cubicBezTo>
                  <a:cubicBezTo>
                    <a:pt x="7" y="23"/>
                    <a:pt x="6" y="28"/>
                    <a:pt x="6" y="29"/>
                  </a:cubicBezTo>
                  <a:cubicBezTo>
                    <a:pt x="6" y="30"/>
                    <a:pt x="7" y="32"/>
                    <a:pt x="7" y="32"/>
                  </a:cubicBezTo>
                  <a:cubicBezTo>
                    <a:pt x="8" y="32"/>
                    <a:pt x="8" y="35"/>
                    <a:pt x="7" y="35"/>
                  </a:cubicBezTo>
                  <a:cubicBezTo>
                    <a:pt x="6" y="35"/>
                    <a:pt x="5" y="38"/>
                    <a:pt x="6" y="39"/>
                  </a:cubicBezTo>
                  <a:cubicBezTo>
                    <a:pt x="6" y="40"/>
                    <a:pt x="5" y="41"/>
                    <a:pt x="5" y="42"/>
                  </a:cubicBezTo>
                  <a:cubicBezTo>
                    <a:pt x="4" y="42"/>
                    <a:pt x="8" y="42"/>
                    <a:pt x="10" y="42"/>
                  </a:cubicBezTo>
                  <a:cubicBezTo>
                    <a:pt x="11" y="42"/>
                    <a:pt x="13" y="42"/>
                    <a:pt x="12" y="42"/>
                  </a:cubicBezTo>
                  <a:cubicBezTo>
                    <a:pt x="12" y="43"/>
                    <a:pt x="9" y="43"/>
                    <a:pt x="9" y="44"/>
                  </a:cubicBezTo>
                  <a:cubicBezTo>
                    <a:pt x="8" y="45"/>
                    <a:pt x="6" y="46"/>
                    <a:pt x="6" y="47"/>
                  </a:cubicBezTo>
                  <a:cubicBezTo>
                    <a:pt x="5" y="47"/>
                    <a:pt x="6" y="48"/>
                    <a:pt x="7" y="48"/>
                  </a:cubicBezTo>
                  <a:cubicBezTo>
                    <a:pt x="8" y="48"/>
                    <a:pt x="9" y="51"/>
                    <a:pt x="10" y="52"/>
                  </a:cubicBezTo>
                  <a:cubicBezTo>
                    <a:pt x="10" y="53"/>
                    <a:pt x="10" y="54"/>
                    <a:pt x="10" y="55"/>
                  </a:cubicBezTo>
                  <a:cubicBezTo>
                    <a:pt x="10" y="55"/>
                    <a:pt x="5" y="54"/>
                    <a:pt x="4" y="55"/>
                  </a:cubicBezTo>
                  <a:cubicBezTo>
                    <a:pt x="2" y="55"/>
                    <a:pt x="0" y="59"/>
                    <a:pt x="0" y="60"/>
                  </a:cubicBezTo>
                  <a:cubicBezTo>
                    <a:pt x="0" y="61"/>
                    <a:pt x="0" y="65"/>
                    <a:pt x="0" y="66"/>
                  </a:cubicBezTo>
                  <a:cubicBezTo>
                    <a:pt x="1" y="67"/>
                    <a:pt x="4" y="67"/>
                    <a:pt x="5" y="68"/>
                  </a:cubicBezTo>
                  <a:cubicBezTo>
                    <a:pt x="5" y="68"/>
                    <a:pt x="9" y="68"/>
                    <a:pt x="9" y="68"/>
                  </a:cubicBezTo>
                  <a:cubicBezTo>
                    <a:pt x="10" y="69"/>
                    <a:pt x="12" y="65"/>
                    <a:pt x="13" y="63"/>
                  </a:cubicBezTo>
                  <a:cubicBezTo>
                    <a:pt x="13" y="62"/>
                    <a:pt x="16" y="59"/>
                    <a:pt x="17" y="58"/>
                  </a:cubicBezTo>
                  <a:cubicBezTo>
                    <a:pt x="18" y="56"/>
                    <a:pt x="21" y="57"/>
                    <a:pt x="22" y="56"/>
                  </a:cubicBezTo>
                  <a:cubicBezTo>
                    <a:pt x="23" y="55"/>
                    <a:pt x="23" y="59"/>
                    <a:pt x="23" y="61"/>
                  </a:cubicBezTo>
                  <a:cubicBezTo>
                    <a:pt x="24" y="62"/>
                    <a:pt x="27" y="62"/>
                    <a:pt x="27" y="61"/>
                  </a:cubicBezTo>
                  <a:cubicBezTo>
                    <a:pt x="26" y="59"/>
                    <a:pt x="27" y="58"/>
                    <a:pt x="27" y="59"/>
                  </a:cubicBezTo>
                  <a:cubicBezTo>
                    <a:pt x="27" y="59"/>
                    <a:pt x="31" y="61"/>
                    <a:pt x="31" y="62"/>
                  </a:cubicBezTo>
                  <a:cubicBezTo>
                    <a:pt x="32" y="63"/>
                    <a:pt x="32" y="65"/>
                    <a:pt x="31" y="65"/>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48"/>
            <p:cNvSpPr>
              <a:spLocks/>
            </p:cNvSpPr>
            <p:nvPr/>
          </p:nvSpPr>
          <p:spPr bwMode="auto">
            <a:xfrm>
              <a:off x="11071225" y="2973388"/>
              <a:ext cx="411162" cy="1081088"/>
            </a:xfrm>
            <a:custGeom>
              <a:avLst/>
              <a:gdLst>
                <a:gd name="T0" fmla="*/ 43 w 43"/>
                <a:gd name="T1" fmla="*/ 9 h 113"/>
                <a:gd name="T2" fmla="*/ 41 w 43"/>
                <a:gd name="T3" fmla="*/ 8 h 113"/>
                <a:gd name="T4" fmla="*/ 37 w 43"/>
                <a:gd name="T5" fmla="*/ 3 h 113"/>
                <a:gd name="T6" fmla="*/ 37 w 43"/>
                <a:gd name="T7" fmla="*/ 1 h 113"/>
                <a:gd name="T8" fmla="*/ 31 w 43"/>
                <a:gd name="T9" fmla="*/ 1 h 113"/>
                <a:gd name="T10" fmla="*/ 21 w 43"/>
                <a:gd name="T11" fmla="*/ 3 h 113"/>
                <a:gd name="T12" fmla="*/ 16 w 43"/>
                <a:gd name="T13" fmla="*/ 3 h 113"/>
                <a:gd name="T14" fmla="*/ 12 w 43"/>
                <a:gd name="T15" fmla="*/ 5 h 113"/>
                <a:gd name="T16" fmla="*/ 9 w 43"/>
                <a:gd name="T17" fmla="*/ 13 h 113"/>
                <a:gd name="T18" fmla="*/ 8 w 43"/>
                <a:gd name="T19" fmla="*/ 15 h 113"/>
                <a:gd name="T20" fmla="*/ 7 w 43"/>
                <a:gd name="T21" fmla="*/ 17 h 113"/>
                <a:gd name="T22" fmla="*/ 1 w 43"/>
                <a:gd name="T23" fmla="*/ 26 h 113"/>
                <a:gd name="T24" fmla="*/ 0 w 43"/>
                <a:gd name="T25" fmla="*/ 39 h 113"/>
                <a:gd name="T26" fmla="*/ 3 w 43"/>
                <a:gd name="T27" fmla="*/ 49 h 113"/>
                <a:gd name="T28" fmla="*/ 10 w 43"/>
                <a:gd name="T29" fmla="*/ 56 h 113"/>
                <a:gd name="T30" fmla="*/ 18 w 43"/>
                <a:gd name="T31" fmla="*/ 57 h 113"/>
                <a:gd name="T32" fmla="*/ 22 w 43"/>
                <a:gd name="T33" fmla="*/ 53 h 113"/>
                <a:gd name="T34" fmla="*/ 24 w 43"/>
                <a:gd name="T35" fmla="*/ 54 h 113"/>
                <a:gd name="T36" fmla="*/ 25 w 43"/>
                <a:gd name="T37" fmla="*/ 54 h 113"/>
                <a:gd name="T38" fmla="*/ 29 w 43"/>
                <a:gd name="T39" fmla="*/ 56 h 113"/>
                <a:gd name="T40" fmla="*/ 33 w 43"/>
                <a:gd name="T41" fmla="*/ 56 h 113"/>
                <a:gd name="T42" fmla="*/ 34 w 43"/>
                <a:gd name="T43" fmla="*/ 64 h 113"/>
                <a:gd name="T44" fmla="*/ 35 w 43"/>
                <a:gd name="T45" fmla="*/ 73 h 113"/>
                <a:gd name="T46" fmla="*/ 38 w 43"/>
                <a:gd name="T47" fmla="*/ 82 h 113"/>
                <a:gd name="T48" fmla="*/ 37 w 43"/>
                <a:gd name="T49" fmla="*/ 92 h 113"/>
                <a:gd name="T50" fmla="*/ 40 w 43"/>
                <a:gd name="T51" fmla="*/ 102 h 113"/>
                <a:gd name="T52" fmla="*/ 41 w 43"/>
                <a:gd name="T53" fmla="*/ 109 h 113"/>
                <a:gd name="T54" fmla="*/ 43 w 43"/>
                <a:gd name="T55" fmla="*/ 113 h 113"/>
                <a:gd name="T56" fmla="*/ 43 w 43"/>
                <a:gd name="T57" fmla="*/ 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113">
                  <a:moveTo>
                    <a:pt x="43" y="9"/>
                  </a:moveTo>
                  <a:cubicBezTo>
                    <a:pt x="42" y="8"/>
                    <a:pt x="42" y="8"/>
                    <a:pt x="41" y="8"/>
                  </a:cubicBezTo>
                  <a:cubicBezTo>
                    <a:pt x="39" y="7"/>
                    <a:pt x="38" y="4"/>
                    <a:pt x="37" y="3"/>
                  </a:cubicBezTo>
                  <a:cubicBezTo>
                    <a:pt x="37" y="3"/>
                    <a:pt x="37" y="2"/>
                    <a:pt x="37" y="1"/>
                  </a:cubicBezTo>
                  <a:cubicBezTo>
                    <a:pt x="37" y="1"/>
                    <a:pt x="32" y="0"/>
                    <a:pt x="31" y="1"/>
                  </a:cubicBezTo>
                  <a:cubicBezTo>
                    <a:pt x="30" y="1"/>
                    <a:pt x="22" y="2"/>
                    <a:pt x="21" y="3"/>
                  </a:cubicBezTo>
                  <a:cubicBezTo>
                    <a:pt x="19" y="4"/>
                    <a:pt x="16" y="3"/>
                    <a:pt x="16" y="3"/>
                  </a:cubicBezTo>
                  <a:cubicBezTo>
                    <a:pt x="15" y="3"/>
                    <a:pt x="13" y="5"/>
                    <a:pt x="12" y="5"/>
                  </a:cubicBezTo>
                  <a:cubicBezTo>
                    <a:pt x="11" y="6"/>
                    <a:pt x="10" y="9"/>
                    <a:pt x="9" y="13"/>
                  </a:cubicBezTo>
                  <a:cubicBezTo>
                    <a:pt x="9" y="13"/>
                    <a:pt x="9" y="13"/>
                    <a:pt x="8" y="15"/>
                  </a:cubicBezTo>
                  <a:cubicBezTo>
                    <a:pt x="7" y="17"/>
                    <a:pt x="7" y="17"/>
                    <a:pt x="7" y="17"/>
                  </a:cubicBezTo>
                  <a:cubicBezTo>
                    <a:pt x="5" y="19"/>
                    <a:pt x="2" y="25"/>
                    <a:pt x="1" y="26"/>
                  </a:cubicBezTo>
                  <a:cubicBezTo>
                    <a:pt x="1" y="27"/>
                    <a:pt x="0" y="36"/>
                    <a:pt x="0" y="39"/>
                  </a:cubicBezTo>
                  <a:cubicBezTo>
                    <a:pt x="0" y="41"/>
                    <a:pt x="3" y="48"/>
                    <a:pt x="3" y="49"/>
                  </a:cubicBezTo>
                  <a:cubicBezTo>
                    <a:pt x="4" y="51"/>
                    <a:pt x="8" y="55"/>
                    <a:pt x="10" y="56"/>
                  </a:cubicBezTo>
                  <a:cubicBezTo>
                    <a:pt x="11" y="56"/>
                    <a:pt x="16" y="57"/>
                    <a:pt x="18" y="57"/>
                  </a:cubicBezTo>
                  <a:cubicBezTo>
                    <a:pt x="19" y="57"/>
                    <a:pt x="21" y="55"/>
                    <a:pt x="22" y="53"/>
                  </a:cubicBezTo>
                  <a:cubicBezTo>
                    <a:pt x="22" y="53"/>
                    <a:pt x="22" y="53"/>
                    <a:pt x="24" y="54"/>
                  </a:cubicBezTo>
                  <a:cubicBezTo>
                    <a:pt x="25" y="54"/>
                    <a:pt x="25" y="54"/>
                    <a:pt x="25" y="54"/>
                  </a:cubicBezTo>
                  <a:cubicBezTo>
                    <a:pt x="25" y="55"/>
                    <a:pt x="28" y="56"/>
                    <a:pt x="29" y="56"/>
                  </a:cubicBezTo>
                  <a:cubicBezTo>
                    <a:pt x="30" y="57"/>
                    <a:pt x="32" y="56"/>
                    <a:pt x="33" y="56"/>
                  </a:cubicBezTo>
                  <a:cubicBezTo>
                    <a:pt x="34" y="56"/>
                    <a:pt x="34" y="62"/>
                    <a:pt x="34" y="64"/>
                  </a:cubicBezTo>
                  <a:cubicBezTo>
                    <a:pt x="33" y="66"/>
                    <a:pt x="35" y="72"/>
                    <a:pt x="35" y="73"/>
                  </a:cubicBezTo>
                  <a:cubicBezTo>
                    <a:pt x="36" y="75"/>
                    <a:pt x="38" y="80"/>
                    <a:pt x="38" y="82"/>
                  </a:cubicBezTo>
                  <a:cubicBezTo>
                    <a:pt x="38" y="84"/>
                    <a:pt x="37" y="90"/>
                    <a:pt x="37" y="92"/>
                  </a:cubicBezTo>
                  <a:cubicBezTo>
                    <a:pt x="37" y="94"/>
                    <a:pt x="39" y="100"/>
                    <a:pt x="40" y="102"/>
                  </a:cubicBezTo>
                  <a:cubicBezTo>
                    <a:pt x="41" y="104"/>
                    <a:pt x="41" y="108"/>
                    <a:pt x="41" y="109"/>
                  </a:cubicBezTo>
                  <a:cubicBezTo>
                    <a:pt x="41" y="109"/>
                    <a:pt x="42" y="111"/>
                    <a:pt x="43" y="113"/>
                  </a:cubicBezTo>
                  <a:lnTo>
                    <a:pt x="43" y="9"/>
                  </a:ln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49"/>
            <p:cNvSpPr>
              <a:spLocks/>
            </p:cNvSpPr>
            <p:nvPr/>
          </p:nvSpPr>
          <p:spPr bwMode="auto">
            <a:xfrm>
              <a:off x="10688638" y="4389438"/>
              <a:ext cx="28575" cy="28575"/>
            </a:xfrm>
            <a:custGeom>
              <a:avLst/>
              <a:gdLst>
                <a:gd name="T0" fmla="*/ 0 w 3"/>
                <a:gd name="T1" fmla="*/ 3 h 3"/>
                <a:gd name="T2" fmla="*/ 2 w 3"/>
                <a:gd name="T3" fmla="*/ 3 h 3"/>
                <a:gd name="T4" fmla="*/ 0 w 3"/>
                <a:gd name="T5" fmla="*/ 3 h 3"/>
              </a:gdLst>
              <a:ahLst/>
              <a:cxnLst>
                <a:cxn ang="0">
                  <a:pos x="T0" y="T1"/>
                </a:cxn>
                <a:cxn ang="0">
                  <a:pos x="T2" y="T3"/>
                </a:cxn>
                <a:cxn ang="0">
                  <a:pos x="T4" y="T5"/>
                </a:cxn>
              </a:cxnLst>
              <a:rect l="0" t="0" r="r" b="b"/>
              <a:pathLst>
                <a:path w="3" h="3">
                  <a:moveTo>
                    <a:pt x="0" y="3"/>
                  </a:moveTo>
                  <a:cubicBezTo>
                    <a:pt x="1" y="3"/>
                    <a:pt x="2" y="3"/>
                    <a:pt x="2" y="3"/>
                  </a:cubicBezTo>
                  <a:cubicBezTo>
                    <a:pt x="3" y="0"/>
                    <a:pt x="0" y="1"/>
                    <a:pt x="0" y="3"/>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50"/>
            <p:cNvSpPr>
              <a:spLocks/>
            </p:cNvSpPr>
            <p:nvPr/>
          </p:nvSpPr>
          <p:spPr bwMode="auto">
            <a:xfrm>
              <a:off x="10612438" y="1951038"/>
              <a:ext cx="649287" cy="592138"/>
            </a:xfrm>
            <a:custGeom>
              <a:avLst/>
              <a:gdLst>
                <a:gd name="T0" fmla="*/ 53 w 68"/>
                <a:gd name="T1" fmla="*/ 36 h 62"/>
                <a:gd name="T2" fmla="*/ 56 w 68"/>
                <a:gd name="T3" fmla="*/ 35 h 62"/>
                <a:gd name="T4" fmla="*/ 56 w 68"/>
                <a:gd name="T5" fmla="*/ 34 h 62"/>
                <a:gd name="T6" fmla="*/ 56 w 68"/>
                <a:gd name="T7" fmla="*/ 32 h 62"/>
                <a:gd name="T8" fmla="*/ 59 w 68"/>
                <a:gd name="T9" fmla="*/ 26 h 62"/>
                <a:gd name="T10" fmla="*/ 61 w 68"/>
                <a:gd name="T11" fmla="*/ 21 h 62"/>
                <a:gd name="T12" fmla="*/ 60 w 68"/>
                <a:gd name="T13" fmla="*/ 18 h 62"/>
                <a:gd name="T14" fmla="*/ 61 w 68"/>
                <a:gd name="T15" fmla="*/ 17 h 62"/>
                <a:gd name="T16" fmla="*/ 61 w 68"/>
                <a:gd name="T17" fmla="*/ 13 h 62"/>
                <a:gd name="T18" fmla="*/ 64 w 68"/>
                <a:gd name="T19" fmla="*/ 11 h 62"/>
                <a:gd name="T20" fmla="*/ 67 w 68"/>
                <a:gd name="T21" fmla="*/ 10 h 62"/>
                <a:gd name="T22" fmla="*/ 68 w 68"/>
                <a:gd name="T23" fmla="*/ 7 h 62"/>
                <a:gd name="T24" fmla="*/ 64 w 68"/>
                <a:gd name="T25" fmla="*/ 6 h 62"/>
                <a:gd name="T26" fmla="*/ 59 w 68"/>
                <a:gd name="T27" fmla="*/ 6 h 62"/>
                <a:gd name="T28" fmla="*/ 60 w 68"/>
                <a:gd name="T29" fmla="*/ 3 h 62"/>
                <a:gd name="T30" fmla="*/ 59 w 68"/>
                <a:gd name="T31" fmla="*/ 1 h 62"/>
                <a:gd name="T32" fmla="*/ 52 w 68"/>
                <a:gd name="T33" fmla="*/ 0 h 62"/>
                <a:gd name="T34" fmla="*/ 49 w 68"/>
                <a:gd name="T35" fmla="*/ 0 h 62"/>
                <a:gd name="T36" fmla="*/ 42 w 68"/>
                <a:gd name="T37" fmla="*/ 1 h 62"/>
                <a:gd name="T38" fmla="*/ 33 w 68"/>
                <a:gd name="T39" fmla="*/ 1 h 62"/>
                <a:gd name="T40" fmla="*/ 31 w 68"/>
                <a:gd name="T41" fmla="*/ 5 h 62"/>
                <a:gd name="T42" fmla="*/ 24 w 68"/>
                <a:gd name="T43" fmla="*/ 5 h 62"/>
                <a:gd name="T44" fmla="*/ 11 w 68"/>
                <a:gd name="T45" fmla="*/ 9 h 62"/>
                <a:gd name="T46" fmla="*/ 8 w 68"/>
                <a:gd name="T47" fmla="*/ 13 h 62"/>
                <a:gd name="T48" fmla="*/ 5 w 68"/>
                <a:gd name="T49" fmla="*/ 16 h 62"/>
                <a:gd name="T50" fmla="*/ 0 w 68"/>
                <a:gd name="T51" fmla="*/ 17 h 62"/>
                <a:gd name="T52" fmla="*/ 1 w 68"/>
                <a:gd name="T53" fmla="*/ 19 h 62"/>
                <a:gd name="T54" fmla="*/ 3 w 68"/>
                <a:gd name="T55" fmla="*/ 19 h 62"/>
                <a:gd name="T56" fmla="*/ 7 w 68"/>
                <a:gd name="T57" fmla="*/ 20 h 62"/>
                <a:gd name="T58" fmla="*/ 4 w 68"/>
                <a:gd name="T59" fmla="*/ 21 h 62"/>
                <a:gd name="T60" fmla="*/ 4 w 68"/>
                <a:gd name="T61" fmla="*/ 24 h 62"/>
                <a:gd name="T62" fmla="*/ 8 w 68"/>
                <a:gd name="T63" fmla="*/ 24 h 62"/>
                <a:gd name="T64" fmla="*/ 13 w 68"/>
                <a:gd name="T65" fmla="*/ 25 h 62"/>
                <a:gd name="T66" fmla="*/ 16 w 68"/>
                <a:gd name="T67" fmla="*/ 29 h 62"/>
                <a:gd name="T68" fmla="*/ 16 w 68"/>
                <a:gd name="T69" fmla="*/ 33 h 62"/>
                <a:gd name="T70" fmla="*/ 19 w 68"/>
                <a:gd name="T71" fmla="*/ 35 h 62"/>
                <a:gd name="T72" fmla="*/ 19 w 68"/>
                <a:gd name="T73" fmla="*/ 36 h 62"/>
                <a:gd name="T74" fmla="*/ 19 w 68"/>
                <a:gd name="T75" fmla="*/ 39 h 62"/>
                <a:gd name="T76" fmla="*/ 19 w 68"/>
                <a:gd name="T77" fmla="*/ 42 h 62"/>
                <a:gd name="T78" fmla="*/ 18 w 68"/>
                <a:gd name="T79" fmla="*/ 45 h 62"/>
                <a:gd name="T80" fmla="*/ 21 w 68"/>
                <a:gd name="T81" fmla="*/ 55 h 62"/>
                <a:gd name="T82" fmla="*/ 23 w 68"/>
                <a:gd name="T83" fmla="*/ 60 h 62"/>
                <a:gd name="T84" fmla="*/ 27 w 68"/>
                <a:gd name="T85" fmla="*/ 62 h 62"/>
                <a:gd name="T86" fmla="*/ 29 w 68"/>
                <a:gd name="T87" fmla="*/ 61 h 62"/>
                <a:gd name="T88" fmla="*/ 31 w 68"/>
                <a:gd name="T89" fmla="*/ 57 h 62"/>
                <a:gd name="T90" fmla="*/ 34 w 68"/>
                <a:gd name="T91" fmla="*/ 49 h 62"/>
                <a:gd name="T92" fmla="*/ 38 w 68"/>
                <a:gd name="T93" fmla="*/ 49 h 62"/>
                <a:gd name="T94" fmla="*/ 41 w 68"/>
                <a:gd name="T95" fmla="*/ 46 h 62"/>
                <a:gd name="T96" fmla="*/ 46 w 68"/>
                <a:gd name="T97" fmla="*/ 43 h 62"/>
                <a:gd name="T98" fmla="*/ 50 w 68"/>
                <a:gd name="T99" fmla="*/ 38 h 62"/>
                <a:gd name="T100" fmla="*/ 49 w 68"/>
                <a:gd name="T101" fmla="*/ 37 h 62"/>
                <a:gd name="T102" fmla="*/ 48 w 68"/>
                <a:gd name="T103" fmla="*/ 35 h 62"/>
                <a:gd name="T104" fmla="*/ 53 w 68"/>
                <a:gd name="T105" fmla="*/ 3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 h="62">
                  <a:moveTo>
                    <a:pt x="53" y="36"/>
                  </a:moveTo>
                  <a:cubicBezTo>
                    <a:pt x="54" y="37"/>
                    <a:pt x="56" y="35"/>
                    <a:pt x="56" y="35"/>
                  </a:cubicBezTo>
                  <a:cubicBezTo>
                    <a:pt x="55" y="34"/>
                    <a:pt x="55" y="34"/>
                    <a:pt x="56" y="34"/>
                  </a:cubicBezTo>
                  <a:cubicBezTo>
                    <a:pt x="56" y="35"/>
                    <a:pt x="56" y="32"/>
                    <a:pt x="56" y="32"/>
                  </a:cubicBezTo>
                  <a:cubicBezTo>
                    <a:pt x="56" y="31"/>
                    <a:pt x="59" y="29"/>
                    <a:pt x="59" y="26"/>
                  </a:cubicBezTo>
                  <a:cubicBezTo>
                    <a:pt x="58" y="23"/>
                    <a:pt x="60" y="21"/>
                    <a:pt x="61" y="21"/>
                  </a:cubicBezTo>
                  <a:cubicBezTo>
                    <a:pt x="62" y="21"/>
                    <a:pt x="61" y="18"/>
                    <a:pt x="60" y="18"/>
                  </a:cubicBezTo>
                  <a:cubicBezTo>
                    <a:pt x="59" y="17"/>
                    <a:pt x="60" y="17"/>
                    <a:pt x="61" y="17"/>
                  </a:cubicBezTo>
                  <a:cubicBezTo>
                    <a:pt x="61" y="16"/>
                    <a:pt x="62" y="14"/>
                    <a:pt x="61" y="13"/>
                  </a:cubicBezTo>
                  <a:cubicBezTo>
                    <a:pt x="61" y="13"/>
                    <a:pt x="63" y="12"/>
                    <a:pt x="64" y="11"/>
                  </a:cubicBezTo>
                  <a:cubicBezTo>
                    <a:pt x="64" y="11"/>
                    <a:pt x="66" y="10"/>
                    <a:pt x="67" y="10"/>
                  </a:cubicBezTo>
                  <a:cubicBezTo>
                    <a:pt x="68" y="9"/>
                    <a:pt x="68" y="7"/>
                    <a:pt x="68" y="7"/>
                  </a:cubicBezTo>
                  <a:cubicBezTo>
                    <a:pt x="67" y="7"/>
                    <a:pt x="64" y="7"/>
                    <a:pt x="64" y="6"/>
                  </a:cubicBezTo>
                  <a:cubicBezTo>
                    <a:pt x="63" y="6"/>
                    <a:pt x="60" y="6"/>
                    <a:pt x="59" y="6"/>
                  </a:cubicBezTo>
                  <a:cubicBezTo>
                    <a:pt x="58" y="6"/>
                    <a:pt x="58" y="3"/>
                    <a:pt x="60" y="3"/>
                  </a:cubicBezTo>
                  <a:cubicBezTo>
                    <a:pt x="61" y="3"/>
                    <a:pt x="60" y="1"/>
                    <a:pt x="59" y="1"/>
                  </a:cubicBezTo>
                  <a:cubicBezTo>
                    <a:pt x="57" y="1"/>
                    <a:pt x="53" y="0"/>
                    <a:pt x="52" y="0"/>
                  </a:cubicBezTo>
                  <a:cubicBezTo>
                    <a:pt x="51" y="1"/>
                    <a:pt x="50" y="0"/>
                    <a:pt x="49" y="0"/>
                  </a:cubicBezTo>
                  <a:cubicBezTo>
                    <a:pt x="48" y="0"/>
                    <a:pt x="44" y="1"/>
                    <a:pt x="42" y="1"/>
                  </a:cubicBezTo>
                  <a:cubicBezTo>
                    <a:pt x="39" y="1"/>
                    <a:pt x="34" y="1"/>
                    <a:pt x="33" y="1"/>
                  </a:cubicBezTo>
                  <a:cubicBezTo>
                    <a:pt x="32" y="2"/>
                    <a:pt x="31" y="4"/>
                    <a:pt x="31" y="5"/>
                  </a:cubicBezTo>
                  <a:cubicBezTo>
                    <a:pt x="31" y="5"/>
                    <a:pt x="26" y="5"/>
                    <a:pt x="24" y="5"/>
                  </a:cubicBezTo>
                  <a:cubicBezTo>
                    <a:pt x="23" y="6"/>
                    <a:pt x="14" y="7"/>
                    <a:pt x="11" y="9"/>
                  </a:cubicBezTo>
                  <a:cubicBezTo>
                    <a:pt x="9" y="10"/>
                    <a:pt x="7" y="13"/>
                    <a:pt x="8" y="13"/>
                  </a:cubicBezTo>
                  <a:cubicBezTo>
                    <a:pt x="9" y="13"/>
                    <a:pt x="7" y="15"/>
                    <a:pt x="5" y="16"/>
                  </a:cubicBezTo>
                  <a:cubicBezTo>
                    <a:pt x="4" y="16"/>
                    <a:pt x="1" y="16"/>
                    <a:pt x="0" y="17"/>
                  </a:cubicBezTo>
                  <a:cubicBezTo>
                    <a:pt x="0" y="18"/>
                    <a:pt x="1" y="18"/>
                    <a:pt x="1" y="19"/>
                  </a:cubicBezTo>
                  <a:cubicBezTo>
                    <a:pt x="2" y="19"/>
                    <a:pt x="3" y="18"/>
                    <a:pt x="3" y="19"/>
                  </a:cubicBezTo>
                  <a:cubicBezTo>
                    <a:pt x="4" y="19"/>
                    <a:pt x="7" y="19"/>
                    <a:pt x="7" y="20"/>
                  </a:cubicBezTo>
                  <a:cubicBezTo>
                    <a:pt x="8" y="20"/>
                    <a:pt x="5" y="20"/>
                    <a:pt x="4" y="21"/>
                  </a:cubicBezTo>
                  <a:cubicBezTo>
                    <a:pt x="2" y="21"/>
                    <a:pt x="3" y="23"/>
                    <a:pt x="4" y="24"/>
                  </a:cubicBezTo>
                  <a:cubicBezTo>
                    <a:pt x="5" y="24"/>
                    <a:pt x="8" y="24"/>
                    <a:pt x="8" y="24"/>
                  </a:cubicBezTo>
                  <a:cubicBezTo>
                    <a:pt x="8" y="24"/>
                    <a:pt x="12" y="25"/>
                    <a:pt x="13" y="25"/>
                  </a:cubicBezTo>
                  <a:cubicBezTo>
                    <a:pt x="14" y="25"/>
                    <a:pt x="15" y="28"/>
                    <a:pt x="16" y="29"/>
                  </a:cubicBezTo>
                  <a:cubicBezTo>
                    <a:pt x="16" y="30"/>
                    <a:pt x="16" y="33"/>
                    <a:pt x="16" y="33"/>
                  </a:cubicBezTo>
                  <a:cubicBezTo>
                    <a:pt x="16" y="34"/>
                    <a:pt x="19" y="35"/>
                    <a:pt x="19" y="35"/>
                  </a:cubicBezTo>
                  <a:cubicBezTo>
                    <a:pt x="20" y="35"/>
                    <a:pt x="20" y="36"/>
                    <a:pt x="19" y="36"/>
                  </a:cubicBezTo>
                  <a:cubicBezTo>
                    <a:pt x="17" y="36"/>
                    <a:pt x="18" y="39"/>
                    <a:pt x="19" y="39"/>
                  </a:cubicBezTo>
                  <a:cubicBezTo>
                    <a:pt x="21" y="40"/>
                    <a:pt x="20" y="42"/>
                    <a:pt x="19" y="42"/>
                  </a:cubicBezTo>
                  <a:cubicBezTo>
                    <a:pt x="18" y="43"/>
                    <a:pt x="19" y="45"/>
                    <a:pt x="18" y="45"/>
                  </a:cubicBezTo>
                  <a:cubicBezTo>
                    <a:pt x="17" y="46"/>
                    <a:pt x="21" y="52"/>
                    <a:pt x="21" y="55"/>
                  </a:cubicBezTo>
                  <a:cubicBezTo>
                    <a:pt x="21" y="58"/>
                    <a:pt x="23" y="60"/>
                    <a:pt x="23" y="60"/>
                  </a:cubicBezTo>
                  <a:cubicBezTo>
                    <a:pt x="24" y="60"/>
                    <a:pt x="26" y="61"/>
                    <a:pt x="27" y="62"/>
                  </a:cubicBezTo>
                  <a:cubicBezTo>
                    <a:pt x="27" y="62"/>
                    <a:pt x="28" y="61"/>
                    <a:pt x="29" y="61"/>
                  </a:cubicBezTo>
                  <a:cubicBezTo>
                    <a:pt x="29" y="60"/>
                    <a:pt x="30" y="59"/>
                    <a:pt x="31" y="57"/>
                  </a:cubicBezTo>
                  <a:cubicBezTo>
                    <a:pt x="32" y="56"/>
                    <a:pt x="34" y="50"/>
                    <a:pt x="34" y="49"/>
                  </a:cubicBezTo>
                  <a:cubicBezTo>
                    <a:pt x="34" y="49"/>
                    <a:pt x="37" y="49"/>
                    <a:pt x="38" y="49"/>
                  </a:cubicBezTo>
                  <a:cubicBezTo>
                    <a:pt x="38" y="48"/>
                    <a:pt x="40" y="47"/>
                    <a:pt x="41" y="46"/>
                  </a:cubicBezTo>
                  <a:cubicBezTo>
                    <a:pt x="41" y="46"/>
                    <a:pt x="45" y="44"/>
                    <a:pt x="46" y="43"/>
                  </a:cubicBezTo>
                  <a:cubicBezTo>
                    <a:pt x="47" y="43"/>
                    <a:pt x="49" y="39"/>
                    <a:pt x="50" y="38"/>
                  </a:cubicBezTo>
                  <a:cubicBezTo>
                    <a:pt x="51" y="38"/>
                    <a:pt x="50" y="38"/>
                    <a:pt x="49" y="37"/>
                  </a:cubicBezTo>
                  <a:cubicBezTo>
                    <a:pt x="48" y="37"/>
                    <a:pt x="48" y="36"/>
                    <a:pt x="48" y="35"/>
                  </a:cubicBezTo>
                  <a:cubicBezTo>
                    <a:pt x="49" y="35"/>
                    <a:pt x="52" y="36"/>
                    <a:pt x="53" y="36"/>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51"/>
            <p:cNvSpPr>
              <a:spLocks/>
            </p:cNvSpPr>
            <p:nvPr/>
          </p:nvSpPr>
          <p:spPr bwMode="auto">
            <a:xfrm>
              <a:off x="11377613" y="2036763"/>
              <a:ext cx="104775" cy="142875"/>
            </a:xfrm>
            <a:custGeom>
              <a:avLst/>
              <a:gdLst>
                <a:gd name="T0" fmla="*/ 9 w 11"/>
                <a:gd name="T1" fmla="*/ 0 h 15"/>
                <a:gd name="T2" fmla="*/ 5 w 11"/>
                <a:gd name="T3" fmla="*/ 2 h 15"/>
                <a:gd name="T4" fmla="*/ 2 w 11"/>
                <a:gd name="T5" fmla="*/ 2 h 15"/>
                <a:gd name="T6" fmla="*/ 1 w 11"/>
                <a:gd name="T7" fmla="*/ 6 h 15"/>
                <a:gd name="T8" fmla="*/ 2 w 11"/>
                <a:gd name="T9" fmla="*/ 9 h 15"/>
                <a:gd name="T10" fmla="*/ 6 w 11"/>
                <a:gd name="T11" fmla="*/ 8 h 15"/>
                <a:gd name="T12" fmla="*/ 6 w 11"/>
                <a:gd name="T13" fmla="*/ 11 h 15"/>
                <a:gd name="T14" fmla="*/ 7 w 11"/>
                <a:gd name="T15" fmla="*/ 13 h 15"/>
                <a:gd name="T16" fmla="*/ 10 w 11"/>
                <a:gd name="T17" fmla="*/ 15 h 15"/>
                <a:gd name="T18" fmla="*/ 11 w 11"/>
                <a:gd name="T19" fmla="*/ 14 h 15"/>
                <a:gd name="T20" fmla="*/ 11 w 11"/>
                <a:gd name="T21" fmla="*/ 4 h 15"/>
                <a:gd name="T22" fmla="*/ 11 w 11"/>
                <a:gd name="T23" fmla="*/ 4 h 15"/>
                <a:gd name="T24" fmla="*/ 9 w 11"/>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5">
                  <a:moveTo>
                    <a:pt x="9" y="0"/>
                  </a:moveTo>
                  <a:cubicBezTo>
                    <a:pt x="8" y="0"/>
                    <a:pt x="5" y="1"/>
                    <a:pt x="5" y="2"/>
                  </a:cubicBezTo>
                  <a:cubicBezTo>
                    <a:pt x="6" y="3"/>
                    <a:pt x="4" y="1"/>
                    <a:pt x="2" y="2"/>
                  </a:cubicBezTo>
                  <a:cubicBezTo>
                    <a:pt x="0" y="3"/>
                    <a:pt x="0" y="5"/>
                    <a:pt x="1" y="6"/>
                  </a:cubicBezTo>
                  <a:cubicBezTo>
                    <a:pt x="1" y="6"/>
                    <a:pt x="2" y="8"/>
                    <a:pt x="2" y="9"/>
                  </a:cubicBezTo>
                  <a:cubicBezTo>
                    <a:pt x="2" y="9"/>
                    <a:pt x="5" y="9"/>
                    <a:pt x="6" y="8"/>
                  </a:cubicBezTo>
                  <a:cubicBezTo>
                    <a:pt x="7" y="7"/>
                    <a:pt x="6" y="10"/>
                    <a:pt x="6" y="11"/>
                  </a:cubicBezTo>
                  <a:cubicBezTo>
                    <a:pt x="5" y="12"/>
                    <a:pt x="6" y="13"/>
                    <a:pt x="7" y="13"/>
                  </a:cubicBezTo>
                  <a:cubicBezTo>
                    <a:pt x="8" y="13"/>
                    <a:pt x="9" y="15"/>
                    <a:pt x="10" y="15"/>
                  </a:cubicBezTo>
                  <a:cubicBezTo>
                    <a:pt x="10" y="15"/>
                    <a:pt x="11" y="15"/>
                    <a:pt x="11" y="14"/>
                  </a:cubicBezTo>
                  <a:cubicBezTo>
                    <a:pt x="11" y="4"/>
                    <a:pt x="11" y="4"/>
                    <a:pt x="11" y="4"/>
                  </a:cubicBezTo>
                  <a:cubicBezTo>
                    <a:pt x="11" y="4"/>
                    <a:pt x="11" y="4"/>
                    <a:pt x="11" y="4"/>
                  </a:cubicBezTo>
                  <a:cubicBezTo>
                    <a:pt x="10" y="4"/>
                    <a:pt x="10" y="1"/>
                    <a:pt x="9" y="0"/>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52"/>
            <p:cNvSpPr>
              <a:spLocks/>
            </p:cNvSpPr>
            <p:nvPr/>
          </p:nvSpPr>
          <p:spPr bwMode="auto">
            <a:xfrm>
              <a:off x="11156950" y="2630488"/>
              <a:ext cx="47625" cy="57150"/>
            </a:xfrm>
            <a:custGeom>
              <a:avLst/>
              <a:gdLst>
                <a:gd name="T0" fmla="*/ 4 w 5"/>
                <a:gd name="T1" fmla="*/ 6 h 6"/>
                <a:gd name="T2" fmla="*/ 5 w 5"/>
                <a:gd name="T3" fmla="*/ 4 h 6"/>
                <a:gd name="T4" fmla="*/ 3 w 5"/>
                <a:gd name="T5" fmla="*/ 0 h 6"/>
                <a:gd name="T6" fmla="*/ 1 w 5"/>
                <a:gd name="T7" fmla="*/ 2 h 6"/>
                <a:gd name="T8" fmla="*/ 0 w 5"/>
                <a:gd name="T9" fmla="*/ 5 h 6"/>
                <a:gd name="T10" fmla="*/ 4 w 5"/>
                <a:gd name="T11" fmla="*/ 6 h 6"/>
              </a:gdLst>
              <a:ahLst/>
              <a:cxnLst>
                <a:cxn ang="0">
                  <a:pos x="T0" y="T1"/>
                </a:cxn>
                <a:cxn ang="0">
                  <a:pos x="T2" y="T3"/>
                </a:cxn>
                <a:cxn ang="0">
                  <a:pos x="T4" y="T5"/>
                </a:cxn>
                <a:cxn ang="0">
                  <a:pos x="T6" y="T7"/>
                </a:cxn>
                <a:cxn ang="0">
                  <a:pos x="T8" y="T9"/>
                </a:cxn>
                <a:cxn ang="0">
                  <a:pos x="T10" y="T11"/>
                </a:cxn>
              </a:cxnLst>
              <a:rect l="0" t="0" r="r" b="b"/>
              <a:pathLst>
                <a:path w="5" h="6">
                  <a:moveTo>
                    <a:pt x="4" y="6"/>
                  </a:moveTo>
                  <a:cubicBezTo>
                    <a:pt x="5" y="6"/>
                    <a:pt x="5" y="5"/>
                    <a:pt x="5" y="4"/>
                  </a:cubicBezTo>
                  <a:cubicBezTo>
                    <a:pt x="5" y="4"/>
                    <a:pt x="4" y="0"/>
                    <a:pt x="3" y="0"/>
                  </a:cubicBezTo>
                  <a:cubicBezTo>
                    <a:pt x="3" y="0"/>
                    <a:pt x="2" y="3"/>
                    <a:pt x="1" y="2"/>
                  </a:cubicBezTo>
                  <a:cubicBezTo>
                    <a:pt x="1" y="2"/>
                    <a:pt x="0" y="4"/>
                    <a:pt x="0" y="5"/>
                  </a:cubicBezTo>
                  <a:cubicBezTo>
                    <a:pt x="1" y="6"/>
                    <a:pt x="3" y="6"/>
                    <a:pt x="4" y="6"/>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53"/>
            <p:cNvSpPr>
              <a:spLocks/>
            </p:cNvSpPr>
            <p:nvPr/>
          </p:nvSpPr>
          <p:spPr bwMode="auto">
            <a:xfrm>
              <a:off x="11128375" y="2371725"/>
              <a:ext cx="114300" cy="85725"/>
            </a:xfrm>
            <a:custGeom>
              <a:avLst/>
              <a:gdLst>
                <a:gd name="T0" fmla="*/ 3 w 12"/>
                <a:gd name="T1" fmla="*/ 8 h 9"/>
                <a:gd name="T2" fmla="*/ 6 w 12"/>
                <a:gd name="T3" fmla="*/ 9 h 9"/>
                <a:gd name="T4" fmla="*/ 10 w 12"/>
                <a:gd name="T5" fmla="*/ 8 h 9"/>
                <a:gd name="T6" fmla="*/ 11 w 12"/>
                <a:gd name="T7" fmla="*/ 3 h 9"/>
                <a:gd name="T8" fmla="*/ 6 w 12"/>
                <a:gd name="T9" fmla="*/ 2 h 9"/>
                <a:gd name="T10" fmla="*/ 2 w 12"/>
                <a:gd name="T11" fmla="*/ 1 h 9"/>
                <a:gd name="T12" fmla="*/ 0 w 12"/>
                <a:gd name="T13" fmla="*/ 3 h 9"/>
                <a:gd name="T14" fmla="*/ 1 w 12"/>
                <a:gd name="T15" fmla="*/ 4 h 9"/>
                <a:gd name="T16" fmla="*/ 1 w 12"/>
                <a:gd name="T17" fmla="*/ 6 h 9"/>
                <a:gd name="T18" fmla="*/ 3 w 12"/>
                <a:gd name="T19"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9">
                  <a:moveTo>
                    <a:pt x="3" y="8"/>
                  </a:moveTo>
                  <a:cubicBezTo>
                    <a:pt x="4" y="9"/>
                    <a:pt x="5" y="9"/>
                    <a:pt x="6" y="9"/>
                  </a:cubicBezTo>
                  <a:cubicBezTo>
                    <a:pt x="7" y="9"/>
                    <a:pt x="9" y="8"/>
                    <a:pt x="10" y="8"/>
                  </a:cubicBezTo>
                  <a:cubicBezTo>
                    <a:pt x="11" y="8"/>
                    <a:pt x="12" y="4"/>
                    <a:pt x="11" y="3"/>
                  </a:cubicBezTo>
                  <a:cubicBezTo>
                    <a:pt x="11" y="2"/>
                    <a:pt x="7" y="2"/>
                    <a:pt x="6" y="2"/>
                  </a:cubicBezTo>
                  <a:cubicBezTo>
                    <a:pt x="5" y="2"/>
                    <a:pt x="3" y="1"/>
                    <a:pt x="2" y="1"/>
                  </a:cubicBezTo>
                  <a:cubicBezTo>
                    <a:pt x="2" y="0"/>
                    <a:pt x="1" y="3"/>
                    <a:pt x="0" y="3"/>
                  </a:cubicBezTo>
                  <a:cubicBezTo>
                    <a:pt x="0" y="4"/>
                    <a:pt x="1" y="4"/>
                    <a:pt x="1" y="4"/>
                  </a:cubicBezTo>
                  <a:cubicBezTo>
                    <a:pt x="1" y="4"/>
                    <a:pt x="1" y="5"/>
                    <a:pt x="1" y="6"/>
                  </a:cubicBezTo>
                  <a:cubicBezTo>
                    <a:pt x="0" y="7"/>
                    <a:pt x="3" y="7"/>
                    <a:pt x="3" y="8"/>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54"/>
            <p:cNvSpPr>
              <a:spLocks/>
            </p:cNvSpPr>
            <p:nvPr/>
          </p:nvSpPr>
          <p:spPr bwMode="auto">
            <a:xfrm>
              <a:off x="10391775" y="2428875"/>
              <a:ext cx="77787" cy="47625"/>
            </a:xfrm>
            <a:custGeom>
              <a:avLst/>
              <a:gdLst>
                <a:gd name="T0" fmla="*/ 1 w 8"/>
                <a:gd name="T1" fmla="*/ 2 h 5"/>
                <a:gd name="T2" fmla="*/ 2 w 8"/>
                <a:gd name="T3" fmla="*/ 5 h 5"/>
                <a:gd name="T4" fmla="*/ 6 w 8"/>
                <a:gd name="T5" fmla="*/ 2 h 5"/>
                <a:gd name="T6" fmla="*/ 8 w 8"/>
                <a:gd name="T7" fmla="*/ 3 h 5"/>
                <a:gd name="T8" fmla="*/ 3 w 8"/>
                <a:gd name="T9" fmla="*/ 0 h 5"/>
                <a:gd name="T10" fmla="*/ 1 w 8"/>
                <a:gd name="T11" fmla="*/ 2 h 5"/>
              </a:gdLst>
              <a:ahLst/>
              <a:cxnLst>
                <a:cxn ang="0">
                  <a:pos x="T0" y="T1"/>
                </a:cxn>
                <a:cxn ang="0">
                  <a:pos x="T2" y="T3"/>
                </a:cxn>
                <a:cxn ang="0">
                  <a:pos x="T4" y="T5"/>
                </a:cxn>
                <a:cxn ang="0">
                  <a:pos x="T6" y="T7"/>
                </a:cxn>
                <a:cxn ang="0">
                  <a:pos x="T8" y="T9"/>
                </a:cxn>
                <a:cxn ang="0">
                  <a:pos x="T10" y="T11"/>
                </a:cxn>
              </a:cxnLst>
              <a:rect l="0" t="0" r="r" b="b"/>
              <a:pathLst>
                <a:path w="8" h="5">
                  <a:moveTo>
                    <a:pt x="1" y="2"/>
                  </a:moveTo>
                  <a:cubicBezTo>
                    <a:pt x="0" y="3"/>
                    <a:pt x="0" y="5"/>
                    <a:pt x="2" y="5"/>
                  </a:cubicBezTo>
                  <a:cubicBezTo>
                    <a:pt x="3" y="5"/>
                    <a:pt x="4" y="1"/>
                    <a:pt x="6" y="2"/>
                  </a:cubicBezTo>
                  <a:cubicBezTo>
                    <a:pt x="7" y="3"/>
                    <a:pt x="8" y="3"/>
                    <a:pt x="8" y="3"/>
                  </a:cubicBezTo>
                  <a:cubicBezTo>
                    <a:pt x="7" y="2"/>
                    <a:pt x="4" y="1"/>
                    <a:pt x="3" y="0"/>
                  </a:cubicBezTo>
                  <a:cubicBezTo>
                    <a:pt x="3" y="0"/>
                    <a:pt x="1" y="2"/>
                    <a:pt x="1" y="2"/>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55"/>
            <p:cNvSpPr>
              <a:spLocks/>
            </p:cNvSpPr>
            <p:nvPr/>
          </p:nvSpPr>
          <p:spPr bwMode="auto">
            <a:xfrm>
              <a:off x="10526713" y="3279775"/>
              <a:ext cx="28575" cy="19050"/>
            </a:xfrm>
            <a:custGeom>
              <a:avLst/>
              <a:gdLst>
                <a:gd name="T0" fmla="*/ 0 w 3"/>
                <a:gd name="T1" fmla="*/ 2 h 2"/>
                <a:gd name="T2" fmla="*/ 3 w 3"/>
                <a:gd name="T3" fmla="*/ 2 h 2"/>
                <a:gd name="T4" fmla="*/ 2 w 3"/>
                <a:gd name="T5" fmla="*/ 0 h 2"/>
                <a:gd name="T6" fmla="*/ 0 w 3"/>
                <a:gd name="T7" fmla="*/ 2 h 2"/>
              </a:gdLst>
              <a:ahLst/>
              <a:cxnLst>
                <a:cxn ang="0">
                  <a:pos x="T0" y="T1"/>
                </a:cxn>
                <a:cxn ang="0">
                  <a:pos x="T2" y="T3"/>
                </a:cxn>
                <a:cxn ang="0">
                  <a:pos x="T4" y="T5"/>
                </a:cxn>
                <a:cxn ang="0">
                  <a:pos x="T6" y="T7"/>
                </a:cxn>
              </a:cxnLst>
              <a:rect l="0" t="0" r="r" b="b"/>
              <a:pathLst>
                <a:path w="3" h="2">
                  <a:moveTo>
                    <a:pt x="0" y="2"/>
                  </a:moveTo>
                  <a:cubicBezTo>
                    <a:pt x="0" y="2"/>
                    <a:pt x="3" y="2"/>
                    <a:pt x="3" y="2"/>
                  </a:cubicBezTo>
                  <a:cubicBezTo>
                    <a:pt x="3" y="1"/>
                    <a:pt x="3" y="0"/>
                    <a:pt x="2" y="0"/>
                  </a:cubicBezTo>
                  <a:cubicBezTo>
                    <a:pt x="2" y="0"/>
                    <a:pt x="0" y="1"/>
                    <a:pt x="0" y="2"/>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56"/>
            <p:cNvSpPr>
              <a:spLocks/>
            </p:cNvSpPr>
            <p:nvPr/>
          </p:nvSpPr>
          <p:spPr bwMode="auto">
            <a:xfrm>
              <a:off x="10315575" y="3213100"/>
              <a:ext cx="192087" cy="85725"/>
            </a:xfrm>
            <a:custGeom>
              <a:avLst/>
              <a:gdLst>
                <a:gd name="T0" fmla="*/ 12 w 20"/>
                <a:gd name="T1" fmla="*/ 5 h 9"/>
                <a:gd name="T2" fmla="*/ 13 w 20"/>
                <a:gd name="T3" fmla="*/ 7 h 9"/>
                <a:gd name="T4" fmla="*/ 16 w 20"/>
                <a:gd name="T5" fmla="*/ 9 h 9"/>
                <a:gd name="T6" fmla="*/ 19 w 20"/>
                <a:gd name="T7" fmla="*/ 8 h 9"/>
                <a:gd name="T8" fmla="*/ 17 w 20"/>
                <a:gd name="T9" fmla="*/ 5 h 9"/>
                <a:gd name="T10" fmla="*/ 13 w 20"/>
                <a:gd name="T11" fmla="*/ 3 h 9"/>
                <a:gd name="T12" fmla="*/ 10 w 20"/>
                <a:gd name="T13" fmla="*/ 1 h 9"/>
                <a:gd name="T14" fmla="*/ 4 w 20"/>
                <a:gd name="T15" fmla="*/ 0 h 9"/>
                <a:gd name="T16" fmla="*/ 0 w 20"/>
                <a:gd name="T17" fmla="*/ 2 h 9"/>
                <a:gd name="T18" fmla="*/ 3 w 20"/>
                <a:gd name="T19" fmla="*/ 3 h 9"/>
                <a:gd name="T20" fmla="*/ 8 w 20"/>
                <a:gd name="T21" fmla="*/ 4 h 9"/>
                <a:gd name="T22" fmla="*/ 12 w 20"/>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9">
                  <a:moveTo>
                    <a:pt x="12" y="5"/>
                  </a:moveTo>
                  <a:cubicBezTo>
                    <a:pt x="13" y="5"/>
                    <a:pt x="12" y="7"/>
                    <a:pt x="13" y="7"/>
                  </a:cubicBezTo>
                  <a:cubicBezTo>
                    <a:pt x="13" y="8"/>
                    <a:pt x="16" y="8"/>
                    <a:pt x="16" y="9"/>
                  </a:cubicBezTo>
                  <a:cubicBezTo>
                    <a:pt x="17" y="9"/>
                    <a:pt x="18" y="8"/>
                    <a:pt x="19" y="8"/>
                  </a:cubicBezTo>
                  <a:cubicBezTo>
                    <a:pt x="20" y="8"/>
                    <a:pt x="19" y="5"/>
                    <a:pt x="17" y="5"/>
                  </a:cubicBezTo>
                  <a:cubicBezTo>
                    <a:pt x="15" y="5"/>
                    <a:pt x="14" y="3"/>
                    <a:pt x="13" y="3"/>
                  </a:cubicBezTo>
                  <a:cubicBezTo>
                    <a:pt x="13" y="3"/>
                    <a:pt x="11" y="1"/>
                    <a:pt x="10" y="1"/>
                  </a:cubicBezTo>
                  <a:cubicBezTo>
                    <a:pt x="10" y="0"/>
                    <a:pt x="5" y="0"/>
                    <a:pt x="4" y="0"/>
                  </a:cubicBezTo>
                  <a:cubicBezTo>
                    <a:pt x="2" y="0"/>
                    <a:pt x="0" y="2"/>
                    <a:pt x="0" y="2"/>
                  </a:cubicBezTo>
                  <a:cubicBezTo>
                    <a:pt x="0" y="3"/>
                    <a:pt x="2" y="3"/>
                    <a:pt x="3" y="3"/>
                  </a:cubicBezTo>
                  <a:cubicBezTo>
                    <a:pt x="4" y="2"/>
                    <a:pt x="8" y="3"/>
                    <a:pt x="8" y="4"/>
                  </a:cubicBezTo>
                  <a:cubicBezTo>
                    <a:pt x="9" y="5"/>
                    <a:pt x="11" y="5"/>
                    <a:pt x="12" y="5"/>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57"/>
            <p:cNvSpPr>
              <a:spLocks/>
            </p:cNvSpPr>
            <p:nvPr/>
          </p:nvSpPr>
          <p:spPr bwMode="auto">
            <a:xfrm>
              <a:off x="10382250" y="3289300"/>
              <a:ext cx="28575" cy="9525"/>
            </a:xfrm>
            <a:custGeom>
              <a:avLst/>
              <a:gdLst>
                <a:gd name="T0" fmla="*/ 0 w 3"/>
                <a:gd name="T1" fmla="*/ 1 h 1"/>
                <a:gd name="T2" fmla="*/ 3 w 3"/>
                <a:gd name="T3" fmla="*/ 1 h 1"/>
                <a:gd name="T4" fmla="*/ 3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0" y="1"/>
                    <a:pt x="2" y="1"/>
                    <a:pt x="3" y="1"/>
                  </a:cubicBezTo>
                  <a:cubicBezTo>
                    <a:pt x="3" y="1"/>
                    <a:pt x="3" y="1"/>
                    <a:pt x="3" y="0"/>
                  </a:cubicBezTo>
                  <a:cubicBezTo>
                    <a:pt x="2" y="0"/>
                    <a:pt x="0" y="0"/>
                    <a:pt x="0" y="1"/>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58"/>
            <p:cNvSpPr>
              <a:spLocks/>
            </p:cNvSpPr>
            <p:nvPr/>
          </p:nvSpPr>
          <p:spPr bwMode="auto">
            <a:xfrm>
              <a:off x="10382250" y="3184525"/>
              <a:ext cx="19050" cy="19050"/>
            </a:xfrm>
            <a:custGeom>
              <a:avLst/>
              <a:gdLst>
                <a:gd name="T0" fmla="*/ 2 w 2"/>
                <a:gd name="T1" fmla="*/ 0 h 2"/>
                <a:gd name="T2" fmla="*/ 0 w 2"/>
                <a:gd name="T3" fmla="*/ 1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1" y="0"/>
                    <a:pt x="0" y="0"/>
                    <a:pt x="0" y="1"/>
                  </a:cubicBezTo>
                  <a:cubicBezTo>
                    <a:pt x="0" y="1"/>
                    <a:pt x="1" y="2"/>
                    <a:pt x="1" y="2"/>
                  </a:cubicBezTo>
                  <a:cubicBezTo>
                    <a:pt x="2" y="2"/>
                    <a:pt x="2" y="0"/>
                    <a:pt x="2" y="0"/>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59"/>
            <p:cNvSpPr>
              <a:spLocks/>
            </p:cNvSpPr>
            <p:nvPr/>
          </p:nvSpPr>
          <p:spPr bwMode="auto">
            <a:xfrm>
              <a:off x="10420350" y="3175000"/>
              <a:ext cx="28575" cy="28575"/>
            </a:xfrm>
            <a:custGeom>
              <a:avLst/>
              <a:gdLst>
                <a:gd name="T0" fmla="*/ 3 w 3"/>
                <a:gd name="T1" fmla="*/ 1 h 3"/>
                <a:gd name="T2" fmla="*/ 1 w 3"/>
                <a:gd name="T3" fmla="*/ 0 h 3"/>
                <a:gd name="T4" fmla="*/ 1 w 3"/>
                <a:gd name="T5" fmla="*/ 2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1" y="0"/>
                    <a:pt x="1" y="0"/>
                  </a:cubicBezTo>
                  <a:cubicBezTo>
                    <a:pt x="1" y="0"/>
                    <a:pt x="0" y="1"/>
                    <a:pt x="1" y="2"/>
                  </a:cubicBezTo>
                  <a:cubicBezTo>
                    <a:pt x="1" y="3"/>
                    <a:pt x="3" y="2"/>
                    <a:pt x="3" y="1"/>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60"/>
            <p:cNvSpPr>
              <a:spLocks/>
            </p:cNvSpPr>
            <p:nvPr/>
          </p:nvSpPr>
          <p:spPr bwMode="auto">
            <a:xfrm>
              <a:off x="10448925" y="3203575"/>
              <a:ext cx="39687" cy="38100"/>
            </a:xfrm>
            <a:custGeom>
              <a:avLst/>
              <a:gdLst>
                <a:gd name="T0" fmla="*/ 3 w 4"/>
                <a:gd name="T1" fmla="*/ 4 h 4"/>
                <a:gd name="T2" fmla="*/ 4 w 4"/>
                <a:gd name="T3" fmla="*/ 2 h 4"/>
                <a:gd name="T4" fmla="*/ 1 w 4"/>
                <a:gd name="T5" fmla="*/ 0 h 4"/>
                <a:gd name="T6" fmla="*/ 0 w 4"/>
                <a:gd name="T7" fmla="*/ 2 h 4"/>
                <a:gd name="T8" fmla="*/ 1 w 4"/>
                <a:gd name="T9" fmla="*/ 3 h 4"/>
                <a:gd name="T10" fmla="*/ 3 w 4"/>
                <a:gd name="T11" fmla="*/ 4 h 4"/>
              </a:gdLst>
              <a:ahLst/>
              <a:cxnLst>
                <a:cxn ang="0">
                  <a:pos x="T0" y="T1"/>
                </a:cxn>
                <a:cxn ang="0">
                  <a:pos x="T2" y="T3"/>
                </a:cxn>
                <a:cxn ang="0">
                  <a:pos x="T4" y="T5"/>
                </a:cxn>
                <a:cxn ang="0">
                  <a:pos x="T6" y="T7"/>
                </a:cxn>
                <a:cxn ang="0">
                  <a:pos x="T8" y="T9"/>
                </a:cxn>
                <a:cxn ang="0">
                  <a:pos x="T10" y="T11"/>
                </a:cxn>
              </a:cxnLst>
              <a:rect l="0" t="0" r="r" b="b"/>
              <a:pathLst>
                <a:path w="4" h="4">
                  <a:moveTo>
                    <a:pt x="3" y="4"/>
                  </a:moveTo>
                  <a:cubicBezTo>
                    <a:pt x="4" y="3"/>
                    <a:pt x="4" y="2"/>
                    <a:pt x="4" y="2"/>
                  </a:cubicBezTo>
                  <a:cubicBezTo>
                    <a:pt x="3" y="2"/>
                    <a:pt x="2" y="0"/>
                    <a:pt x="1" y="0"/>
                  </a:cubicBezTo>
                  <a:cubicBezTo>
                    <a:pt x="1" y="0"/>
                    <a:pt x="0" y="1"/>
                    <a:pt x="0" y="2"/>
                  </a:cubicBezTo>
                  <a:cubicBezTo>
                    <a:pt x="0" y="2"/>
                    <a:pt x="1" y="3"/>
                    <a:pt x="1" y="3"/>
                  </a:cubicBezTo>
                  <a:cubicBezTo>
                    <a:pt x="1" y="2"/>
                    <a:pt x="2" y="4"/>
                    <a:pt x="3" y="4"/>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61"/>
            <p:cNvSpPr>
              <a:spLocks/>
            </p:cNvSpPr>
            <p:nvPr/>
          </p:nvSpPr>
          <p:spPr bwMode="auto">
            <a:xfrm>
              <a:off x="10526713" y="2160588"/>
              <a:ext cx="9525" cy="952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0" y="1"/>
                  </a:cubicBezTo>
                  <a:cubicBezTo>
                    <a:pt x="1" y="1"/>
                    <a:pt x="1" y="1"/>
                    <a:pt x="1" y="0"/>
                  </a:cubicBezTo>
                  <a:close/>
                </a:path>
              </a:pathLst>
            </a:custGeom>
            <a:solidFill>
              <a:srgbClr val="ADE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62"/>
            <p:cNvSpPr>
              <a:spLocks/>
            </p:cNvSpPr>
            <p:nvPr/>
          </p:nvSpPr>
          <p:spPr bwMode="auto">
            <a:xfrm>
              <a:off x="10698163" y="2678113"/>
              <a:ext cx="9525" cy="952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0" y="0"/>
                    <a:pt x="0" y="0"/>
                  </a:cubicBezTo>
                  <a:cubicBezTo>
                    <a:pt x="1" y="1"/>
                    <a:pt x="1" y="0"/>
                    <a:pt x="1" y="0"/>
                  </a:cubicBezTo>
                  <a:close/>
                </a:path>
              </a:pathLst>
            </a:custGeom>
            <a:solidFill>
              <a:srgbClr val="ADE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63"/>
            <p:cNvSpPr>
              <a:spLocks/>
            </p:cNvSpPr>
            <p:nvPr/>
          </p:nvSpPr>
          <p:spPr bwMode="auto">
            <a:xfrm>
              <a:off x="9436100" y="2151063"/>
              <a:ext cx="4016375" cy="2773363"/>
            </a:xfrm>
            <a:custGeom>
              <a:avLst/>
              <a:gdLst>
                <a:gd name="T0" fmla="*/ 62 w 420"/>
                <a:gd name="T1" fmla="*/ 270 h 290"/>
                <a:gd name="T2" fmla="*/ 19 w 420"/>
                <a:gd name="T3" fmla="*/ 253 h 290"/>
                <a:gd name="T4" fmla="*/ 50 w 420"/>
                <a:gd name="T5" fmla="*/ 131 h 290"/>
                <a:gd name="T6" fmla="*/ 52 w 420"/>
                <a:gd name="T7" fmla="*/ 131 h 290"/>
                <a:gd name="T8" fmla="*/ 53 w 420"/>
                <a:gd name="T9" fmla="*/ 133 h 290"/>
                <a:gd name="T10" fmla="*/ 21 w 420"/>
                <a:gd name="T11" fmla="*/ 252 h 290"/>
                <a:gd name="T12" fmla="*/ 259 w 420"/>
                <a:gd name="T13" fmla="*/ 174 h 290"/>
                <a:gd name="T14" fmla="*/ 416 w 420"/>
                <a:gd name="T15" fmla="*/ 1 h 290"/>
                <a:gd name="T16" fmla="*/ 419 w 420"/>
                <a:gd name="T17" fmla="*/ 0 h 290"/>
                <a:gd name="T18" fmla="*/ 419 w 420"/>
                <a:gd name="T19" fmla="*/ 3 h 290"/>
                <a:gd name="T20" fmla="*/ 261 w 420"/>
                <a:gd name="T21" fmla="*/ 177 h 290"/>
                <a:gd name="T22" fmla="*/ 62 w 420"/>
                <a:gd name="T23" fmla="*/ 27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0" h="290">
                  <a:moveTo>
                    <a:pt x="62" y="270"/>
                  </a:moveTo>
                  <a:cubicBezTo>
                    <a:pt x="43" y="270"/>
                    <a:pt x="28" y="265"/>
                    <a:pt x="19" y="253"/>
                  </a:cubicBezTo>
                  <a:cubicBezTo>
                    <a:pt x="0" y="230"/>
                    <a:pt x="12" y="184"/>
                    <a:pt x="50" y="131"/>
                  </a:cubicBezTo>
                  <a:cubicBezTo>
                    <a:pt x="51" y="131"/>
                    <a:pt x="52" y="131"/>
                    <a:pt x="52" y="131"/>
                  </a:cubicBezTo>
                  <a:cubicBezTo>
                    <a:pt x="53" y="132"/>
                    <a:pt x="53" y="133"/>
                    <a:pt x="53" y="133"/>
                  </a:cubicBezTo>
                  <a:cubicBezTo>
                    <a:pt x="15" y="185"/>
                    <a:pt x="3" y="229"/>
                    <a:pt x="21" y="252"/>
                  </a:cubicBezTo>
                  <a:cubicBezTo>
                    <a:pt x="52" y="290"/>
                    <a:pt x="159" y="255"/>
                    <a:pt x="259" y="174"/>
                  </a:cubicBezTo>
                  <a:cubicBezTo>
                    <a:pt x="338" y="110"/>
                    <a:pt x="388" y="45"/>
                    <a:pt x="416" y="1"/>
                  </a:cubicBezTo>
                  <a:cubicBezTo>
                    <a:pt x="417" y="0"/>
                    <a:pt x="418" y="0"/>
                    <a:pt x="419" y="0"/>
                  </a:cubicBezTo>
                  <a:cubicBezTo>
                    <a:pt x="419" y="1"/>
                    <a:pt x="420" y="2"/>
                    <a:pt x="419" y="3"/>
                  </a:cubicBezTo>
                  <a:cubicBezTo>
                    <a:pt x="391" y="47"/>
                    <a:pt x="341" y="113"/>
                    <a:pt x="261" y="177"/>
                  </a:cubicBezTo>
                  <a:cubicBezTo>
                    <a:pt x="188" y="235"/>
                    <a:pt x="111" y="270"/>
                    <a:pt x="62" y="270"/>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64"/>
            <p:cNvSpPr>
              <a:spLocks/>
            </p:cNvSpPr>
            <p:nvPr/>
          </p:nvSpPr>
          <p:spPr bwMode="auto">
            <a:xfrm>
              <a:off x="9578975" y="2055813"/>
              <a:ext cx="3614737" cy="2668588"/>
            </a:xfrm>
            <a:custGeom>
              <a:avLst/>
              <a:gdLst>
                <a:gd name="T0" fmla="*/ 48 w 378"/>
                <a:gd name="T1" fmla="*/ 261 h 279"/>
                <a:gd name="T2" fmla="*/ 15 w 378"/>
                <a:gd name="T3" fmla="*/ 249 h 279"/>
                <a:gd name="T4" fmla="*/ 36 w 378"/>
                <a:gd name="T5" fmla="*/ 150 h 279"/>
                <a:gd name="T6" fmla="*/ 38 w 378"/>
                <a:gd name="T7" fmla="*/ 150 h 279"/>
                <a:gd name="T8" fmla="*/ 38 w 378"/>
                <a:gd name="T9" fmla="*/ 152 h 279"/>
                <a:gd name="T10" fmla="*/ 18 w 378"/>
                <a:gd name="T11" fmla="*/ 247 h 279"/>
                <a:gd name="T12" fmla="*/ 237 w 378"/>
                <a:gd name="T13" fmla="*/ 159 h 279"/>
                <a:gd name="T14" fmla="*/ 375 w 378"/>
                <a:gd name="T15" fmla="*/ 0 h 279"/>
                <a:gd name="T16" fmla="*/ 377 w 378"/>
                <a:gd name="T17" fmla="*/ 0 h 279"/>
                <a:gd name="T18" fmla="*/ 378 w 378"/>
                <a:gd name="T19" fmla="*/ 2 h 279"/>
                <a:gd name="T20" fmla="*/ 238 w 378"/>
                <a:gd name="T21" fmla="*/ 161 h 279"/>
                <a:gd name="T22" fmla="*/ 48 w 378"/>
                <a:gd name="T23" fmla="*/ 26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8" h="279">
                  <a:moveTo>
                    <a:pt x="48" y="261"/>
                  </a:moveTo>
                  <a:cubicBezTo>
                    <a:pt x="34" y="261"/>
                    <a:pt x="22" y="257"/>
                    <a:pt x="15" y="249"/>
                  </a:cubicBezTo>
                  <a:cubicBezTo>
                    <a:pt x="0" y="232"/>
                    <a:pt x="8" y="196"/>
                    <a:pt x="36" y="150"/>
                  </a:cubicBezTo>
                  <a:cubicBezTo>
                    <a:pt x="36" y="149"/>
                    <a:pt x="37" y="149"/>
                    <a:pt x="38" y="150"/>
                  </a:cubicBezTo>
                  <a:cubicBezTo>
                    <a:pt x="38" y="150"/>
                    <a:pt x="39" y="151"/>
                    <a:pt x="38" y="152"/>
                  </a:cubicBezTo>
                  <a:cubicBezTo>
                    <a:pt x="11" y="195"/>
                    <a:pt x="4" y="231"/>
                    <a:pt x="18" y="247"/>
                  </a:cubicBezTo>
                  <a:cubicBezTo>
                    <a:pt x="46" y="279"/>
                    <a:pt x="144" y="240"/>
                    <a:pt x="237" y="159"/>
                  </a:cubicBezTo>
                  <a:cubicBezTo>
                    <a:pt x="305" y="99"/>
                    <a:pt x="350" y="40"/>
                    <a:pt x="375" y="0"/>
                  </a:cubicBezTo>
                  <a:cubicBezTo>
                    <a:pt x="376" y="0"/>
                    <a:pt x="377" y="0"/>
                    <a:pt x="377" y="0"/>
                  </a:cubicBezTo>
                  <a:cubicBezTo>
                    <a:pt x="378" y="0"/>
                    <a:pt x="378" y="1"/>
                    <a:pt x="378" y="2"/>
                  </a:cubicBezTo>
                  <a:cubicBezTo>
                    <a:pt x="352" y="41"/>
                    <a:pt x="307" y="101"/>
                    <a:pt x="238" y="161"/>
                  </a:cubicBezTo>
                  <a:cubicBezTo>
                    <a:pt x="167" y="223"/>
                    <a:pt x="92" y="261"/>
                    <a:pt x="48" y="261"/>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65"/>
            <p:cNvSpPr>
              <a:spLocks/>
            </p:cNvSpPr>
            <p:nvPr/>
          </p:nvSpPr>
          <p:spPr bwMode="auto">
            <a:xfrm>
              <a:off x="12887325" y="1520825"/>
              <a:ext cx="995362" cy="927100"/>
            </a:xfrm>
            <a:custGeom>
              <a:avLst/>
              <a:gdLst>
                <a:gd name="T0" fmla="*/ 55 w 104"/>
                <a:gd name="T1" fmla="*/ 45 h 97"/>
                <a:gd name="T2" fmla="*/ 75 w 104"/>
                <a:gd name="T3" fmla="*/ 97 h 97"/>
                <a:gd name="T4" fmla="*/ 88 w 104"/>
                <a:gd name="T5" fmla="*/ 84 h 97"/>
                <a:gd name="T6" fmla="*/ 76 w 104"/>
                <a:gd name="T7" fmla="*/ 16 h 97"/>
                <a:gd name="T8" fmla="*/ 8 w 104"/>
                <a:gd name="T9" fmla="*/ 27 h 97"/>
                <a:gd name="T10" fmla="*/ 0 w 104"/>
                <a:gd name="T11" fmla="*/ 44 h 97"/>
                <a:gd name="T12" fmla="*/ 55 w 104"/>
                <a:gd name="T13" fmla="*/ 45 h 97"/>
              </a:gdLst>
              <a:ahLst/>
              <a:cxnLst>
                <a:cxn ang="0">
                  <a:pos x="T0" y="T1"/>
                </a:cxn>
                <a:cxn ang="0">
                  <a:pos x="T2" y="T3"/>
                </a:cxn>
                <a:cxn ang="0">
                  <a:pos x="T4" y="T5"/>
                </a:cxn>
                <a:cxn ang="0">
                  <a:pos x="T6" y="T7"/>
                </a:cxn>
                <a:cxn ang="0">
                  <a:pos x="T8" y="T9"/>
                </a:cxn>
                <a:cxn ang="0">
                  <a:pos x="T10" y="T11"/>
                </a:cxn>
                <a:cxn ang="0">
                  <a:pos x="T12" y="T13"/>
                </a:cxn>
              </a:cxnLst>
              <a:rect l="0" t="0" r="r" b="b"/>
              <a:pathLst>
                <a:path w="104" h="97">
                  <a:moveTo>
                    <a:pt x="55" y="45"/>
                  </a:moveTo>
                  <a:cubicBezTo>
                    <a:pt x="72" y="57"/>
                    <a:pt x="79" y="78"/>
                    <a:pt x="75" y="97"/>
                  </a:cubicBezTo>
                  <a:cubicBezTo>
                    <a:pt x="80" y="94"/>
                    <a:pt x="84" y="89"/>
                    <a:pt x="88" y="84"/>
                  </a:cubicBezTo>
                  <a:cubicBezTo>
                    <a:pt x="104" y="62"/>
                    <a:pt x="98" y="31"/>
                    <a:pt x="76" y="16"/>
                  </a:cubicBezTo>
                  <a:cubicBezTo>
                    <a:pt x="54" y="0"/>
                    <a:pt x="23" y="5"/>
                    <a:pt x="8" y="27"/>
                  </a:cubicBezTo>
                  <a:cubicBezTo>
                    <a:pt x="4" y="32"/>
                    <a:pt x="1" y="38"/>
                    <a:pt x="0" y="44"/>
                  </a:cubicBezTo>
                  <a:cubicBezTo>
                    <a:pt x="16" y="33"/>
                    <a:pt x="38" y="33"/>
                    <a:pt x="55" y="45"/>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66"/>
            <p:cNvSpPr>
              <a:spLocks/>
            </p:cNvSpPr>
            <p:nvPr/>
          </p:nvSpPr>
          <p:spPr bwMode="auto">
            <a:xfrm>
              <a:off x="13509625" y="1749425"/>
              <a:ext cx="344487" cy="698500"/>
            </a:xfrm>
            <a:custGeom>
              <a:avLst/>
              <a:gdLst>
                <a:gd name="T0" fmla="*/ 20 w 36"/>
                <a:gd name="T1" fmla="*/ 0 h 73"/>
                <a:gd name="T2" fmla="*/ 0 w 36"/>
                <a:gd name="T3" fmla="*/ 29 h 73"/>
                <a:gd name="T4" fmla="*/ 10 w 36"/>
                <a:gd name="T5" fmla="*/ 73 h 73"/>
                <a:gd name="T6" fmla="*/ 23 w 36"/>
                <a:gd name="T7" fmla="*/ 60 h 73"/>
                <a:gd name="T8" fmla="*/ 20 w 36"/>
                <a:gd name="T9" fmla="*/ 0 h 73"/>
              </a:gdLst>
              <a:ahLst/>
              <a:cxnLst>
                <a:cxn ang="0">
                  <a:pos x="T0" y="T1"/>
                </a:cxn>
                <a:cxn ang="0">
                  <a:pos x="T2" y="T3"/>
                </a:cxn>
                <a:cxn ang="0">
                  <a:pos x="T4" y="T5"/>
                </a:cxn>
                <a:cxn ang="0">
                  <a:pos x="T6" y="T7"/>
                </a:cxn>
                <a:cxn ang="0">
                  <a:pos x="T8" y="T9"/>
                </a:cxn>
              </a:cxnLst>
              <a:rect l="0" t="0" r="r" b="b"/>
              <a:pathLst>
                <a:path w="36" h="73">
                  <a:moveTo>
                    <a:pt x="20" y="0"/>
                  </a:moveTo>
                  <a:cubicBezTo>
                    <a:pt x="0" y="29"/>
                    <a:pt x="0" y="29"/>
                    <a:pt x="0" y="29"/>
                  </a:cubicBezTo>
                  <a:cubicBezTo>
                    <a:pt x="10" y="42"/>
                    <a:pt x="13" y="58"/>
                    <a:pt x="10" y="73"/>
                  </a:cubicBezTo>
                  <a:cubicBezTo>
                    <a:pt x="15" y="70"/>
                    <a:pt x="19" y="65"/>
                    <a:pt x="23" y="60"/>
                  </a:cubicBezTo>
                  <a:cubicBezTo>
                    <a:pt x="36" y="42"/>
                    <a:pt x="34" y="17"/>
                    <a:pt x="20"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67"/>
            <p:cNvSpPr>
              <a:spLocks/>
            </p:cNvSpPr>
            <p:nvPr/>
          </p:nvSpPr>
          <p:spPr bwMode="auto">
            <a:xfrm>
              <a:off x="13231813" y="889000"/>
              <a:ext cx="995362" cy="1223963"/>
            </a:xfrm>
            <a:custGeom>
              <a:avLst/>
              <a:gdLst>
                <a:gd name="T0" fmla="*/ 16 w 104"/>
                <a:gd name="T1" fmla="*/ 116 h 128"/>
                <a:gd name="T2" fmla="*/ 28 w 104"/>
                <a:gd name="T3" fmla="*/ 128 h 128"/>
                <a:gd name="T4" fmla="*/ 74 w 104"/>
                <a:gd name="T5" fmla="*/ 86 h 128"/>
                <a:gd name="T6" fmla="*/ 98 w 104"/>
                <a:gd name="T7" fmla="*/ 0 h 128"/>
                <a:gd name="T8" fmla="*/ 25 w 104"/>
                <a:gd name="T9" fmla="*/ 51 h 128"/>
                <a:gd name="T10" fmla="*/ 0 w 104"/>
                <a:gd name="T11" fmla="*/ 108 h 128"/>
                <a:gd name="T12" fmla="*/ 16 w 104"/>
                <a:gd name="T13" fmla="*/ 116 h 128"/>
              </a:gdLst>
              <a:ahLst/>
              <a:cxnLst>
                <a:cxn ang="0">
                  <a:pos x="T0" y="T1"/>
                </a:cxn>
                <a:cxn ang="0">
                  <a:pos x="T2" y="T3"/>
                </a:cxn>
                <a:cxn ang="0">
                  <a:pos x="T4" y="T5"/>
                </a:cxn>
                <a:cxn ang="0">
                  <a:pos x="T6" y="T7"/>
                </a:cxn>
                <a:cxn ang="0">
                  <a:pos x="T8" y="T9"/>
                </a:cxn>
                <a:cxn ang="0">
                  <a:pos x="T10" y="T11"/>
                </a:cxn>
                <a:cxn ang="0">
                  <a:pos x="T12" y="T13"/>
                </a:cxn>
              </a:cxnLst>
              <a:rect l="0" t="0" r="r" b="b"/>
              <a:pathLst>
                <a:path w="104" h="128">
                  <a:moveTo>
                    <a:pt x="16" y="116"/>
                  </a:moveTo>
                  <a:cubicBezTo>
                    <a:pt x="21" y="120"/>
                    <a:pt x="25" y="124"/>
                    <a:pt x="28" y="128"/>
                  </a:cubicBezTo>
                  <a:cubicBezTo>
                    <a:pt x="45" y="120"/>
                    <a:pt x="61" y="105"/>
                    <a:pt x="74" y="86"/>
                  </a:cubicBezTo>
                  <a:cubicBezTo>
                    <a:pt x="96" y="56"/>
                    <a:pt x="104" y="23"/>
                    <a:pt x="98" y="0"/>
                  </a:cubicBezTo>
                  <a:cubicBezTo>
                    <a:pt x="75" y="2"/>
                    <a:pt x="46" y="21"/>
                    <a:pt x="25" y="51"/>
                  </a:cubicBezTo>
                  <a:cubicBezTo>
                    <a:pt x="11" y="70"/>
                    <a:pt x="3" y="90"/>
                    <a:pt x="0" y="108"/>
                  </a:cubicBezTo>
                  <a:cubicBezTo>
                    <a:pt x="6" y="110"/>
                    <a:pt x="11" y="113"/>
                    <a:pt x="16" y="116"/>
                  </a:cubicBezTo>
                  <a:close/>
                </a:path>
              </a:pathLst>
            </a:custGeom>
            <a:solidFill>
              <a:srgbClr val="EC85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68"/>
            <p:cNvSpPr>
              <a:spLocks/>
            </p:cNvSpPr>
            <p:nvPr/>
          </p:nvSpPr>
          <p:spPr bwMode="auto">
            <a:xfrm>
              <a:off x="13385800" y="889000"/>
              <a:ext cx="841375" cy="1223963"/>
            </a:xfrm>
            <a:custGeom>
              <a:avLst/>
              <a:gdLst>
                <a:gd name="T0" fmla="*/ 82 w 88"/>
                <a:gd name="T1" fmla="*/ 0 h 128"/>
                <a:gd name="T2" fmla="*/ 82 w 88"/>
                <a:gd name="T3" fmla="*/ 0 h 128"/>
                <a:gd name="T4" fmla="*/ 0 w 88"/>
                <a:gd name="T5" fmla="*/ 116 h 128"/>
                <a:gd name="T6" fmla="*/ 0 w 88"/>
                <a:gd name="T7" fmla="*/ 116 h 128"/>
                <a:gd name="T8" fmla="*/ 12 w 88"/>
                <a:gd name="T9" fmla="*/ 128 h 128"/>
                <a:gd name="T10" fmla="*/ 58 w 88"/>
                <a:gd name="T11" fmla="*/ 86 h 128"/>
                <a:gd name="T12" fmla="*/ 82 w 88"/>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88" h="128">
                  <a:moveTo>
                    <a:pt x="82" y="0"/>
                  </a:moveTo>
                  <a:cubicBezTo>
                    <a:pt x="82" y="0"/>
                    <a:pt x="82" y="0"/>
                    <a:pt x="82" y="0"/>
                  </a:cubicBezTo>
                  <a:cubicBezTo>
                    <a:pt x="0" y="116"/>
                    <a:pt x="0" y="116"/>
                    <a:pt x="0" y="116"/>
                  </a:cubicBezTo>
                  <a:cubicBezTo>
                    <a:pt x="0" y="116"/>
                    <a:pt x="0" y="116"/>
                    <a:pt x="0" y="116"/>
                  </a:cubicBezTo>
                  <a:cubicBezTo>
                    <a:pt x="5" y="120"/>
                    <a:pt x="9" y="124"/>
                    <a:pt x="12" y="128"/>
                  </a:cubicBezTo>
                  <a:cubicBezTo>
                    <a:pt x="29" y="120"/>
                    <a:pt x="45" y="105"/>
                    <a:pt x="58" y="86"/>
                  </a:cubicBezTo>
                  <a:cubicBezTo>
                    <a:pt x="80" y="56"/>
                    <a:pt x="88" y="23"/>
                    <a:pt x="82" y="0"/>
                  </a:cubicBezTo>
                  <a:close/>
                </a:path>
              </a:pathLst>
            </a:custGeom>
            <a:solidFill>
              <a:srgbClr val="D46F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69"/>
            <p:cNvSpPr>
              <a:spLocks/>
            </p:cNvSpPr>
            <p:nvPr/>
          </p:nvSpPr>
          <p:spPr bwMode="auto">
            <a:xfrm>
              <a:off x="13796963" y="889000"/>
              <a:ext cx="400050" cy="401638"/>
            </a:xfrm>
            <a:custGeom>
              <a:avLst/>
              <a:gdLst>
                <a:gd name="T0" fmla="*/ 19 w 42"/>
                <a:gd name="T1" fmla="*/ 28 h 42"/>
                <a:gd name="T2" fmla="*/ 37 w 42"/>
                <a:gd name="T3" fmla="*/ 42 h 42"/>
                <a:gd name="T4" fmla="*/ 39 w 42"/>
                <a:gd name="T5" fmla="*/ 0 h 42"/>
                <a:gd name="T6" fmla="*/ 0 w 42"/>
                <a:gd name="T7" fmla="*/ 16 h 42"/>
                <a:gd name="T8" fmla="*/ 19 w 42"/>
                <a:gd name="T9" fmla="*/ 28 h 42"/>
              </a:gdLst>
              <a:ahLst/>
              <a:cxnLst>
                <a:cxn ang="0">
                  <a:pos x="T0" y="T1"/>
                </a:cxn>
                <a:cxn ang="0">
                  <a:pos x="T2" y="T3"/>
                </a:cxn>
                <a:cxn ang="0">
                  <a:pos x="T4" y="T5"/>
                </a:cxn>
                <a:cxn ang="0">
                  <a:pos x="T6" y="T7"/>
                </a:cxn>
                <a:cxn ang="0">
                  <a:pos x="T8" y="T9"/>
                </a:cxn>
              </a:cxnLst>
              <a:rect l="0" t="0" r="r" b="b"/>
              <a:pathLst>
                <a:path w="42" h="42">
                  <a:moveTo>
                    <a:pt x="19" y="28"/>
                  </a:moveTo>
                  <a:cubicBezTo>
                    <a:pt x="25" y="33"/>
                    <a:pt x="31" y="37"/>
                    <a:pt x="37" y="42"/>
                  </a:cubicBezTo>
                  <a:cubicBezTo>
                    <a:pt x="41" y="26"/>
                    <a:pt x="42" y="12"/>
                    <a:pt x="39" y="0"/>
                  </a:cubicBezTo>
                  <a:cubicBezTo>
                    <a:pt x="27" y="1"/>
                    <a:pt x="14" y="7"/>
                    <a:pt x="0" y="16"/>
                  </a:cubicBezTo>
                  <a:cubicBezTo>
                    <a:pt x="7" y="20"/>
                    <a:pt x="13" y="24"/>
                    <a:pt x="19" y="28"/>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70"/>
            <p:cNvSpPr>
              <a:spLocks/>
            </p:cNvSpPr>
            <p:nvPr/>
          </p:nvSpPr>
          <p:spPr bwMode="auto">
            <a:xfrm>
              <a:off x="13977938" y="889000"/>
              <a:ext cx="219075" cy="401638"/>
            </a:xfrm>
            <a:custGeom>
              <a:avLst/>
              <a:gdLst>
                <a:gd name="T0" fmla="*/ 20 w 23"/>
                <a:gd name="T1" fmla="*/ 0 h 42"/>
                <a:gd name="T2" fmla="*/ 0 w 23"/>
                <a:gd name="T3" fmla="*/ 28 h 42"/>
                <a:gd name="T4" fmla="*/ 0 w 23"/>
                <a:gd name="T5" fmla="*/ 28 h 42"/>
                <a:gd name="T6" fmla="*/ 18 w 23"/>
                <a:gd name="T7" fmla="*/ 42 h 42"/>
                <a:gd name="T8" fmla="*/ 20 w 23"/>
                <a:gd name="T9" fmla="*/ 0 h 42"/>
                <a:gd name="T10" fmla="*/ 20 w 23"/>
                <a:gd name="T11" fmla="*/ 0 h 42"/>
              </a:gdLst>
              <a:ahLst/>
              <a:cxnLst>
                <a:cxn ang="0">
                  <a:pos x="T0" y="T1"/>
                </a:cxn>
                <a:cxn ang="0">
                  <a:pos x="T2" y="T3"/>
                </a:cxn>
                <a:cxn ang="0">
                  <a:pos x="T4" y="T5"/>
                </a:cxn>
                <a:cxn ang="0">
                  <a:pos x="T6" y="T7"/>
                </a:cxn>
                <a:cxn ang="0">
                  <a:pos x="T8" y="T9"/>
                </a:cxn>
                <a:cxn ang="0">
                  <a:pos x="T10" y="T11"/>
                </a:cxn>
              </a:cxnLst>
              <a:rect l="0" t="0" r="r" b="b"/>
              <a:pathLst>
                <a:path w="23" h="42">
                  <a:moveTo>
                    <a:pt x="20" y="0"/>
                  </a:moveTo>
                  <a:cubicBezTo>
                    <a:pt x="0" y="28"/>
                    <a:pt x="0" y="28"/>
                    <a:pt x="0" y="28"/>
                  </a:cubicBezTo>
                  <a:cubicBezTo>
                    <a:pt x="0" y="28"/>
                    <a:pt x="0" y="28"/>
                    <a:pt x="0" y="28"/>
                  </a:cubicBezTo>
                  <a:cubicBezTo>
                    <a:pt x="6" y="33"/>
                    <a:pt x="12" y="37"/>
                    <a:pt x="18" y="42"/>
                  </a:cubicBezTo>
                  <a:cubicBezTo>
                    <a:pt x="22" y="26"/>
                    <a:pt x="23" y="12"/>
                    <a:pt x="20" y="0"/>
                  </a:cubicBezTo>
                  <a:cubicBezTo>
                    <a:pt x="20" y="0"/>
                    <a:pt x="20" y="0"/>
                    <a:pt x="20"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71"/>
            <p:cNvSpPr>
              <a:spLocks/>
            </p:cNvSpPr>
            <p:nvPr/>
          </p:nvSpPr>
          <p:spPr bwMode="auto">
            <a:xfrm>
              <a:off x="13241338" y="1644650"/>
              <a:ext cx="392112" cy="546100"/>
            </a:xfrm>
            <a:custGeom>
              <a:avLst/>
              <a:gdLst>
                <a:gd name="T0" fmla="*/ 41 w 41"/>
                <a:gd name="T1" fmla="*/ 0 h 57"/>
                <a:gd name="T2" fmla="*/ 15 w 41"/>
                <a:gd name="T3" fmla="*/ 25 h 57"/>
                <a:gd name="T4" fmla="*/ 0 w 41"/>
                <a:gd name="T5" fmla="*/ 57 h 57"/>
                <a:gd name="T6" fmla="*/ 26 w 41"/>
                <a:gd name="T7" fmla="*/ 33 h 57"/>
                <a:gd name="T8" fmla="*/ 41 w 41"/>
                <a:gd name="T9" fmla="*/ 0 h 57"/>
              </a:gdLst>
              <a:ahLst/>
              <a:cxnLst>
                <a:cxn ang="0">
                  <a:pos x="T0" y="T1"/>
                </a:cxn>
                <a:cxn ang="0">
                  <a:pos x="T2" y="T3"/>
                </a:cxn>
                <a:cxn ang="0">
                  <a:pos x="T4" y="T5"/>
                </a:cxn>
                <a:cxn ang="0">
                  <a:pos x="T6" y="T7"/>
                </a:cxn>
                <a:cxn ang="0">
                  <a:pos x="T8" y="T9"/>
                </a:cxn>
              </a:cxnLst>
              <a:rect l="0" t="0" r="r" b="b"/>
              <a:pathLst>
                <a:path w="41" h="57">
                  <a:moveTo>
                    <a:pt x="41" y="0"/>
                  </a:moveTo>
                  <a:cubicBezTo>
                    <a:pt x="34" y="3"/>
                    <a:pt x="24" y="13"/>
                    <a:pt x="15" y="25"/>
                  </a:cubicBezTo>
                  <a:cubicBezTo>
                    <a:pt x="6" y="38"/>
                    <a:pt x="1" y="50"/>
                    <a:pt x="0" y="57"/>
                  </a:cubicBezTo>
                  <a:cubicBezTo>
                    <a:pt x="7" y="54"/>
                    <a:pt x="17" y="45"/>
                    <a:pt x="26" y="33"/>
                  </a:cubicBezTo>
                  <a:cubicBezTo>
                    <a:pt x="35" y="20"/>
                    <a:pt x="40" y="8"/>
                    <a:pt x="41" y="0"/>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72"/>
            <p:cNvSpPr>
              <a:spLocks/>
            </p:cNvSpPr>
            <p:nvPr/>
          </p:nvSpPr>
          <p:spPr bwMode="auto">
            <a:xfrm>
              <a:off x="13241338" y="1644650"/>
              <a:ext cx="392112" cy="546100"/>
            </a:xfrm>
            <a:custGeom>
              <a:avLst/>
              <a:gdLst>
                <a:gd name="T0" fmla="*/ 41 w 41"/>
                <a:gd name="T1" fmla="*/ 0 h 57"/>
                <a:gd name="T2" fmla="*/ 0 w 41"/>
                <a:gd name="T3" fmla="*/ 57 h 57"/>
                <a:gd name="T4" fmla="*/ 0 w 41"/>
                <a:gd name="T5" fmla="*/ 57 h 57"/>
                <a:gd name="T6" fmla="*/ 26 w 41"/>
                <a:gd name="T7" fmla="*/ 33 h 57"/>
                <a:gd name="T8" fmla="*/ 41 w 41"/>
                <a:gd name="T9" fmla="*/ 0 h 57"/>
                <a:gd name="T10" fmla="*/ 41 w 41"/>
                <a:gd name="T11" fmla="*/ 0 h 57"/>
              </a:gdLst>
              <a:ahLst/>
              <a:cxnLst>
                <a:cxn ang="0">
                  <a:pos x="T0" y="T1"/>
                </a:cxn>
                <a:cxn ang="0">
                  <a:pos x="T2" y="T3"/>
                </a:cxn>
                <a:cxn ang="0">
                  <a:pos x="T4" y="T5"/>
                </a:cxn>
                <a:cxn ang="0">
                  <a:pos x="T6" y="T7"/>
                </a:cxn>
                <a:cxn ang="0">
                  <a:pos x="T8" y="T9"/>
                </a:cxn>
                <a:cxn ang="0">
                  <a:pos x="T10" y="T11"/>
                </a:cxn>
              </a:cxnLst>
              <a:rect l="0" t="0" r="r" b="b"/>
              <a:pathLst>
                <a:path w="41" h="57">
                  <a:moveTo>
                    <a:pt x="41" y="0"/>
                  </a:moveTo>
                  <a:cubicBezTo>
                    <a:pt x="0" y="57"/>
                    <a:pt x="0" y="57"/>
                    <a:pt x="0" y="57"/>
                  </a:cubicBezTo>
                  <a:cubicBezTo>
                    <a:pt x="0" y="57"/>
                    <a:pt x="0" y="57"/>
                    <a:pt x="0" y="57"/>
                  </a:cubicBezTo>
                  <a:cubicBezTo>
                    <a:pt x="7" y="54"/>
                    <a:pt x="17" y="45"/>
                    <a:pt x="26" y="33"/>
                  </a:cubicBezTo>
                  <a:cubicBezTo>
                    <a:pt x="35" y="20"/>
                    <a:pt x="40" y="8"/>
                    <a:pt x="41" y="0"/>
                  </a:cubicBezTo>
                  <a:cubicBezTo>
                    <a:pt x="41" y="0"/>
                    <a:pt x="41" y="0"/>
                    <a:pt x="41"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73"/>
            <p:cNvSpPr>
              <a:spLocks/>
            </p:cNvSpPr>
            <p:nvPr/>
          </p:nvSpPr>
          <p:spPr bwMode="auto">
            <a:xfrm>
              <a:off x="13614400" y="1223963"/>
              <a:ext cx="373062" cy="373063"/>
            </a:xfrm>
            <a:custGeom>
              <a:avLst/>
              <a:gdLst>
                <a:gd name="T0" fmla="*/ 9 w 39"/>
                <a:gd name="T1" fmla="*/ 34 h 39"/>
                <a:gd name="T2" fmla="*/ 5 w 39"/>
                <a:gd name="T3" fmla="*/ 10 h 39"/>
                <a:gd name="T4" fmla="*/ 29 w 39"/>
                <a:gd name="T5" fmla="*/ 6 h 39"/>
                <a:gd name="T6" fmla="*/ 33 w 39"/>
                <a:gd name="T7" fmla="*/ 30 h 39"/>
                <a:gd name="T8" fmla="*/ 9 w 39"/>
                <a:gd name="T9" fmla="*/ 34 h 39"/>
              </a:gdLst>
              <a:ahLst/>
              <a:cxnLst>
                <a:cxn ang="0">
                  <a:pos x="T0" y="T1"/>
                </a:cxn>
                <a:cxn ang="0">
                  <a:pos x="T2" y="T3"/>
                </a:cxn>
                <a:cxn ang="0">
                  <a:pos x="T4" y="T5"/>
                </a:cxn>
                <a:cxn ang="0">
                  <a:pos x="T6" y="T7"/>
                </a:cxn>
                <a:cxn ang="0">
                  <a:pos x="T8" y="T9"/>
                </a:cxn>
              </a:cxnLst>
              <a:rect l="0" t="0" r="r" b="b"/>
              <a:pathLst>
                <a:path w="39" h="39">
                  <a:moveTo>
                    <a:pt x="9" y="34"/>
                  </a:moveTo>
                  <a:cubicBezTo>
                    <a:pt x="2" y="28"/>
                    <a:pt x="0" y="18"/>
                    <a:pt x="5" y="10"/>
                  </a:cubicBezTo>
                  <a:cubicBezTo>
                    <a:pt x="11" y="2"/>
                    <a:pt x="22" y="0"/>
                    <a:pt x="29" y="6"/>
                  </a:cubicBezTo>
                  <a:cubicBezTo>
                    <a:pt x="37" y="11"/>
                    <a:pt x="39" y="22"/>
                    <a:pt x="33" y="30"/>
                  </a:cubicBezTo>
                  <a:cubicBezTo>
                    <a:pt x="28" y="37"/>
                    <a:pt x="17" y="39"/>
                    <a:pt x="9" y="34"/>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74"/>
            <p:cNvSpPr>
              <a:spLocks/>
            </p:cNvSpPr>
            <p:nvPr/>
          </p:nvSpPr>
          <p:spPr bwMode="auto">
            <a:xfrm>
              <a:off x="13671550" y="1281113"/>
              <a:ext cx="258762" cy="258763"/>
            </a:xfrm>
            <a:custGeom>
              <a:avLst/>
              <a:gdLst>
                <a:gd name="T0" fmla="*/ 20 w 27"/>
                <a:gd name="T1" fmla="*/ 4 h 27"/>
                <a:gd name="T2" fmla="*/ 4 w 27"/>
                <a:gd name="T3" fmla="*/ 7 h 27"/>
                <a:gd name="T4" fmla="*/ 6 w 27"/>
                <a:gd name="T5" fmla="*/ 23 h 27"/>
                <a:gd name="T6" fmla="*/ 23 w 27"/>
                <a:gd name="T7" fmla="*/ 21 h 27"/>
                <a:gd name="T8" fmla="*/ 20 w 27"/>
                <a:gd name="T9" fmla="*/ 4 h 27"/>
              </a:gdLst>
              <a:ahLst/>
              <a:cxnLst>
                <a:cxn ang="0">
                  <a:pos x="T0" y="T1"/>
                </a:cxn>
                <a:cxn ang="0">
                  <a:pos x="T2" y="T3"/>
                </a:cxn>
                <a:cxn ang="0">
                  <a:pos x="T4" y="T5"/>
                </a:cxn>
                <a:cxn ang="0">
                  <a:pos x="T6" y="T7"/>
                </a:cxn>
                <a:cxn ang="0">
                  <a:pos x="T8" y="T9"/>
                </a:cxn>
              </a:cxnLst>
              <a:rect l="0" t="0" r="r" b="b"/>
              <a:pathLst>
                <a:path w="27" h="27">
                  <a:moveTo>
                    <a:pt x="20" y="4"/>
                  </a:moveTo>
                  <a:cubicBezTo>
                    <a:pt x="15" y="0"/>
                    <a:pt x="7" y="2"/>
                    <a:pt x="4" y="7"/>
                  </a:cubicBezTo>
                  <a:cubicBezTo>
                    <a:pt x="0" y="12"/>
                    <a:pt x="1" y="20"/>
                    <a:pt x="6" y="23"/>
                  </a:cubicBezTo>
                  <a:cubicBezTo>
                    <a:pt x="12" y="27"/>
                    <a:pt x="19" y="26"/>
                    <a:pt x="23" y="21"/>
                  </a:cubicBezTo>
                  <a:cubicBezTo>
                    <a:pt x="27" y="15"/>
                    <a:pt x="26" y="8"/>
                    <a:pt x="20" y="4"/>
                  </a:cubicBezTo>
                  <a:close/>
                </a:path>
              </a:pathLst>
            </a:custGeom>
            <a:solidFill>
              <a:srgbClr val="5962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75"/>
            <p:cNvSpPr>
              <a:spLocks/>
            </p:cNvSpPr>
            <p:nvPr/>
          </p:nvSpPr>
          <p:spPr bwMode="auto">
            <a:xfrm>
              <a:off x="13700125" y="1281113"/>
              <a:ext cx="287337" cy="315913"/>
            </a:xfrm>
            <a:custGeom>
              <a:avLst/>
              <a:gdLst>
                <a:gd name="T0" fmla="*/ 20 w 30"/>
                <a:gd name="T1" fmla="*/ 0 h 33"/>
                <a:gd name="T2" fmla="*/ 20 w 30"/>
                <a:gd name="T3" fmla="*/ 0 h 33"/>
                <a:gd name="T4" fmla="*/ 17 w 30"/>
                <a:gd name="T5" fmla="*/ 4 h 33"/>
                <a:gd name="T6" fmla="*/ 17 w 30"/>
                <a:gd name="T7" fmla="*/ 4 h 33"/>
                <a:gd name="T8" fmla="*/ 20 w 30"/>
                <a:gd name="T9" fmla="*/ 21 h 33"/>
                <a:gd name="T10" fmla="*/ 3 w 30"/>
                <a:gd name="T11" fmla="*/ 23 h 33"/>
                <a:gd name="T12" fmla="*/ 3 w 30"/>
                <a:gd name="T13" fmla="*/ 23 h 33"/>
                <a:gd name="T14" fmla="*/ 0 w 30"/>
                <a:gd name="T15" fmla="*/ 28 h 33"/>
                <a:gd name="T16" fmla="*/ 0 w 30"/>
                <a:gd name="T17" fmla="*/ 28 h 33"/>
                <a:gd name="T18" fmla="*/ 24 w 30"/>
                <a:gd name="T19" fmla="*/ 24 h 33"/>
                <a:gd name="T20" fmla="*/ 20 w 30"/>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3">
                  <a:moveTo>
                    <a:pt x="20" y="0"/>
                  </a:moveTo>
                  <a:cubicBezTo>
                    <a:pt x="20" y="0"/>
                    <a:pt x="20" y="0"/>
                    <a:pt x="20" y="0"/>
                  </a:cubicBezTo>
                  <a:cubicBezTo>
                    <a:pt x="17" y="4"/>
                    <a:pt x="17" y="4"/>
                    <a:pt x="17" y="4"/>
                  </a:cubicBezTo>
                  <a:cubicBezTo>
                    <a:pt x="17" y="4"/>
                    <a:pt x="17" y="4"/>
                    <a:pt x="17" y="4"/>
                  </a:cubicBezTo>
                  <a:cubicBezTo>
                    <a:pt x="23" y="8"/>
                    <a:pt x="24" y="15"/>
                    <a:pt x="20" y="21"/>
                  </a:cubicBezTo>
                  <a:cubicBezTo>
                    <a:pt x="16" y="26"/>
                    <a:pt x="9" y="27"/>
                    <a:pt x="3" y="23"/>
                  </a:cubicBezTo>
                  <a:cubicBezTo>
                    <a:pt x="3" y="23"/>
                    <a:pt x="3" y="23"/>
                    <a:pt x="3" y="23"/>
                  </a:cubicBezTo>
                  <a:cubicBezTo>
                    <a:pt x="0" y="28"/>
                    <a:pt x="0" y="28"/>
                    <a:pt x="0" y="28"/>
                  </a:cubicBezTo>
                  <a:cubicBezTo>
                    <a:pt x="0" y="28"/>
                    <a:pt x="0" y="28"/>
                    <a:pt x="0" y="28"/>
                  </a:cubicBezTo>
                  <a:cubicBezTo>
                    <a:pt x="8" y="33"/>
                    <a:pt x="19" y="31"/>
                    <a:pt x="24" y="24"/>
                  </a:cubicBezTo>
                  <a:cubicBezTo>
                    <a:pt x="30" y="16"/>
                    <a:pt x="28" y="5"/>
                    <a:pt x="20"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76"/>
            <p:cNvSpPr>
              <a:spLocks/>
            </p:cNvSpPr>
            <p:nvPr/>
          </p:nvSpPr>
          <p:spPr bwMode="auto">
            <a:xfrm>
              <a:off x="13728700" y="1319213"/>
              <a:ext cx="201612" cy="220663"/>
            </a:xfrm>
            <a:custGeom>
              <a:avLst/>
              <a:gdLst>
                <a:gd name="T0" fmla="*/ 17 w 21"/>
                <a:gd name="T1" fmla="*/ 17 h 23"/>
                <a:gd name="T2" fmla="*/ 14 w 21"/>
                <a:gd name="T3" fmla="*/ 0 h 23"/>
                <a:gd name="T4" fmla="*/ 14 w 21"/>
                <a:gd name="T5" fmla="*/ 0 h 23"/>
                <a:gd name="T6" fmla="*/ 0 w 21"/>
                <a:gd name="T7" fmla="*/ 19 h 23"/>
                <a:gd name="T8" fmla="*/ 0 w 21"/>
                <a:gd name="T9" fmla="*/ 19 h 23"/>
                <a:gd name="T10" fmla="*/ 17 w 21"/>
                <a:gd name="T11" fmla="*/ 17 h 23"/>
              </a:gdLst>
              <a:ahLst/>
              <a:cxnLst>
                <a:cxn ang="0">
                  <a:pos x="T0" y="T1"/>
                </a:cxn>
                <a:cxn ang="0">
                  <a:pos x="T2" y="T3"/>
                </a:cxn>
                <a:cxn ang="0">
                  <a:pos x="T4" y="T5"/>
                </a:cxn>
                <a:cxn ang="0">
                  <a:pos x="T6" y="T7"/>
                </a:cxn>
                <a:cxn ang="0">
                  <a:pos x="T8" y="T9"/>
                </a:cxn>
                <a:cxn ang="0">
                  <a:pos x="T10" y="T11"/>
                </a:cxn>
              </a:cxnLst>
              <a:rect l="0" t="0" r="r" b="b"/>
              <a:pathLst>
                <a:path w="21" h="23">
                  <a:moveTo>
                    <a:pt x="17" y="17"/>
                  </a:moveTo>
                  <a:cubicBezTo>
                    <a:pt x="21" y="11"/>
                    <a:pt x="20" y="4"/>
                    <a:pt x="14" y="0"/>
                  </a:cubicBezTo>
                  <a:cubicBezTo>
                    <a:pt x="14" y="0"/>
                    <a:pt x="14" y="0"/>
                    <a:pt x="14" y="0"/>
                  </a:cubicBezTo>
                  <a:cubicBezTo>
                    <a:pt x="0" y="19"/>
                    <a:pt x="0" y="19"/>
                    <a:pt x="0" y="19"/>
                  </a:cubicBezTo>
                  <a:cubicBezTo>
                    <a:pt x="0" y="19"/>
                    <a:pt x="0" y="19"/>
                    <a:pt x="0" y="19"/>
                  </a:cubicBezTo>
                  <a:cubicBezTo>
                    <a:pt x="6" y="23"/>
                    <a:pt x="13" y="22"/>
                    <a:pt x="17" y="17"/>
                  </a:cubicBezTo>
                  <a:close/>
                </a:path>
              </a:pathLst>
            </a:custGeom>
            <a:solidFill>
              <a:srgbClr val="474F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77"/>
            <p:cNvSpPr>
              <a:spLocks/>
            </p:cNvSpPr>
            <p:nvPr/>
          </p:nvSpPr>
          <p:spPr bwMode="auto">
            <a:xfrm>
              <a:off x="12045950" y="1100138"/>
              <a:ext cx="277812" cy="287338"/>
            </a:xfrm>
            <a:custGeom>
              <a:avLst/>
              <a:gdLst>
                <a:gd name="T0" fmla="*/ 91 w 175"/>
                <a:gd name="T1" fmla="*/ 0 h 181"/>
                <a:gd name="T2" fmla="*/ 79 w 175"/>
                <a:gd name="T3" fmla="*/ 78 h 181"/>
                <a:gd name="T4" fmla="*/ 0 w 175"/>
                <a:gd name="T5" fmla="*/ 90 h 181"/>
                <a:gd name="T6" fmla="*/ 79 w 175"/>
                <a:gd name="T7" fmla="*/ 102 h 181"/>
                <a:gd name="T8" fmla="*/ 91 w 175"/>
                <a:gd name="T9" fmla="*/ 181 h 181"/>
                <a:gd name="T10" fmla="*/ 103 w 175"/>
                <a:gd name="T11" fmla="*/ 102 h 181"/>
                <a:gd name="T12" fmla="*/ 175 w 175"/>
                <a:gd name="T13" fmla="*/ 90 h 181"/>
                <a:gd name="T14" fmla="*/ 103 w 175"/>
                <a:gd name="T15" fmla="*/ 78 h 181"/>
                <a:gd name="T16" fmla="*/ 91 w 175"/>
                <a:gd name="T1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81">
                  <a:moveTo>
                    <a:pt x="91" y="0"/>
                  </a:moveTo>
                  <a:lnTo>
                    <a:pt x="79" y="78"/>
                  </a:lnTo>
                  <a:lnTo>
                    <a:pt x="0" y="90"/>
                  </a:lnTo>
                  <a:lnTo>
                    <a:pt x="79" y="102"/>
                  </a:lnTo>
                  <a:lnTo>
                    <a:pt x="91" y="181"/>
                  </a:lnTo>
                  <a:lnTo>
                    <a:pt x="103" y="102"/>
                  </a:lnTo>
                  <a:lnTo>
                    <a:pt x="175" y="90"/>
                  </a:lnTo>
                  <a:lnTo>
                    <a:pt x="103" y="78"/>
                  </a:lnTo>
                  <a:lnTo>
                    <a:pt x="9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78"/>
            <p:cNvSpPr>
              <a:spLocks/>
            </p:cNvSpPr>
            <p:nvPr/>
          </p:nvSpPr>
          <p:spPr bwMode="auto">
            <a:xfrm>
              <a:off x="9637713" y="1941513"/>
              <a:ext cx="276225" cy="277813"/>
            </a:xfrm>
            <a:custGeom>
              <a:avLst/>
              <a:gdLst>
                <a:gd name="T0" fmla="*/ 84 w 174"/>
                <a:gd name="T1" fmla="*/ 0 h 175"/>
                <a:gd name="T2" fmla="*/ 72 w 174"/>
                <a:gd name="T3" fmla="*/ 78 h 175"/>
                <a:gd name="T4" fmla="*/ 0 w 174"/>
                <a:gd name="T5" fmla="*/ 90 h 175"/>
                <a:gd name="T6" fmla="*/ 72 w 174"/>
                <a:gd name="T7" fmla="*/ 102 h 175"/>
                <a:gd name="T8" fmla="*/ 84 w 174"/>
                <a:gd name="T9" fmla="*/ 175 h 175"/>
                <a:gd name="T10" fmla="*/ 96 w 174"/>
                <a:gd name="T11" fmla="*/ 102 h 175"/>
                <a:gd name="T12" fmla="*/ 174 w 174"/>
                <a:gd name="T13" fmla="*/ 90 h 175"/>
                <a:gd name="T14" fmla="*/ 96 w 174"/>
                <a:gd name="T15" fmla="*/ 78 h 175"/>
                <a:gd name="T16" fmla="*/ 84 w 174"/>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4" h="175">
                  <a:moveTo>
                    <a:pt x="84" y="0"/>
                  </a:moveTo>
                  <a:lnTo>
                    <a:pt x="72" y="78"/>
                  </a:lnTo>
                  <a:lnTo>
                    <a:pt x="0" y="90"/>
                  </a:lnTo>
                  <a:lnTo>
                    <a:pt x="72" y="102"/>
                  </a:lnTo>
                  <a:lnTo>
                    <a:pt x="84" y="175"/>
                  </a:lnTo>
                  <a:lnTo>
                    <a:pt x="96" y="102"/>
                  </a:lnTo>
                  <a:lnTo>
                    <a:pt x="174" y="90"/>
                  </a:lnTo>
                  <a:lnTo>
                    <a:pt x="96" y="78"/>
                  </a:lnTo>
                  <a:lnTo>
                    <a:pt x="8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79"/>
            <p:cNvSpPr>
              <a:spLocks/>
            </p:cNvSpPr>
            <p:nvPr/>
          </p:nvSpPr>
          <p:spPr bwMode="auto">
            <a:xfrm>
              <a:off x="12639675" y="1119188"/>
              <a:ext cx="142875" cy="142875"/>
            </a:xfrm>
            <a:custGeom>
              <a:avLst/>
              <a:gdLst>
                <a:gd name="T0" fmla="*/ 48 w 90"/>
                <a:gd name="T1" fmla="*/ 0 h 90"/>
                <a:gd name="T2" fmla="*/ 36 w 90"/>
                <a:gd name="T3" fmla="*/ 36 h 90"/>
                <a:gd name="T4" fmla="*/ 0 w 90"/>
                <a:gd name="T5" fmla="*/ 42 h 90"/>
                <a:gd name="T6" fmla="*/ 36 w 90"/>
                <a:gd name="T7" fmla="*/ 48 h 90"/>
                <a:gd name="T8" fmla="*/ 48 w 90"/>
                <a:gd name="T9" fmla="*/ 90 h 90"/>
                <a:gd name="T10" fmla="*/ 54 w 90"/>
                <a:gd name="T11" fmla="*/ 48 h 90"/>
                <a:gd name="T12" fmla="*/ 90 w 90"/>
                <a:gd name="T13" fmla="*/ 42 h 90"/>
                <a:gd name="T14" fmla="*/ 54 w 90"/>
                <a:gd name="T15" fmla="*/ 36 h 90"/>
                <a:gd name="T16" fmla="*/ 48 w 90"/>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90">
                  <a:moveTo>
                    <a:pt x="48" y="0"/>
                  </a:moveTo>
                  <a:lnTo>
                    <a:pt x="36" y="36"/>
                  </a:lnTo>
                  <a:lnTo>
                    <a:pt x="0" y="42"/>
                  </a:lnTo>
                  <a:lnTo>
                    <a:pt x="36" y="48"/>
                  </a:lnTo>
                  <a:lnTo>
                    <a:pt x="48" y="90"/>
                  </a:lnTo>
                  <a:lnTo>
                    <a:pt x="54" y="48"/>
                  </a:lnTo>
                  <a:lnTo>
                    <a:pt x="90" y="42"/>
                  </a:lnTo>
                  <a:lnTo>
                    <a:pt x="54" y="36"/>
                  </a:lnTo>
                  <a:lnTo>
                    <a:pt x="48"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80"/>
            <p:cNvSpPr>
              <a:spLocks/>
            </p:cNvSpPr>
            <p:nvPr/>
          </p:nvSpPr>
          <p:spPr bwMode="auto">
            <a:xfrm>
              <a:off x="13776325" y="2982913"/>
              <a:ext cx="277812" cy="277813"/>
            </a:xfrm>
            <a:custGeom>
              <a:avLst/>
              <a:gdLst>
                <a:gd name="T0" fmla="*/ 91 w 175"/>
                <a:gd name="T1" fmla="*/ 0 h 175"/>
                <a:gd name="T2" fmla="*/ 73 w 175"/>
                <a:gd name="T3" fmla="*/ 73 h 175"/>
                <a:gd name="T4" fmla="*/ 0 w 175"/>
                <a:gd name="T5" fmla="*/ 85 h 175"/>
                <a:gd name="T6" fmla="*/ 73 w 175"/>
                <a:gd name="T7" fmla="*/ 97 h 175"/>
                <a:gd name="T8" fmla="*/ 91 w 175"/>
                <a:gd name="T9" fmla="*/ 175 h 175"/>
                <a:gd name="T10" fmla="*/ 103 w 175"/>
                <a:gd name="T11" fmla="*/ 97 h 175"/>
                <a:gd name="T12" fmla="*/ 175 w 175"/>
                <a:gd name="T13" fmla="*/ 85 h 175"/>
                <a:gd name="T14" fmla="*/ 103 w 175"/>
                <a:gd name="T15" fmla="*/ 73 h 175"/>
                <a:gd name="T16" fmla="*/ 91 w 175"/>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75">
                  <a:moveTo>
                    <a:pt x="91" y="0"/>
                  </a:moveTo>
                  <a:lnTo>
                    <a:pt x="73" y="73"/>
                  </a:lnTo>
                  <a:lnTo>
                    <a:pt x="0" y="85"/>
                  </a:lnTo>
                  <a:lnTo>
                    <a:pt x="73" y="97"/>
                  </a:lnTo>
                  <a:lnTo>
                    <a:pt x="91" y="175"/>
                  </a:lnTo>
                  <a:lnTo>
                    <a:pt x="103" y="97"/>
                  </a:lnTo>
                  <a:lnTo>
                    <a:pt x="175" y="85"/>
                  </a:lnTo>
                  <a:lnTo>
                    <a:pt x="103" y="73"/>
                  </a:lnTo>
                  <a:lnTo>
                    <a:pt x="9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81"/>
            <p:cNvSpPr>
              <a:spLocks/>
            </p:cNvSpPr>
            <p:nvPr/>
          </p:nvSpPr>
          <p:spPr bwMode="auto">
            <a:xfrm>
              <a:off x="13174663" y="3729038"/>
              <a:ext cx="142875" cy="144463"/>
            </a:xfrm>
            <a:custGeom>
              <a:avLst/>
              <a:gdLst>
                <a:gd name="T0" fmla="*/ 42 w 90"/>
                <a:gd name="T1" fmla="*/ 0 h 91"/>
                <a:gd name="T2" fmla="*/ 36 w 90"/>
                <a:gd name="T3" fmla="*/ 36 h 91"/>
                <a:gd name="T4" fmla="*/ 0 w 90"/>
                <a:gd name="T5" fmla="*/ 42 h 91"/>
                <a:gd name="T6" fmla="*/ 36 w 90"/>
                <a:gd name="T7" fmla="*/ 48 h 91"/>
                <a:gd name="T8" fmla="*/ 42 w 90"/>
                <a:gd name="T9" fmla="*/ 91 h 91"/>
                <a:gd name="T10" fmla="*/ 48 w 90"/>
                <a:gd name="T11" fmla="*/ 48 h 91"/>
                <a:gd name="T12" fmla="*/ 90 w 90"/>
                <a:gd name="T13" fmla="*/ 42 h 91"/>
                <a:gd name="T14" fmla="*/ 48 w 90"/>
                <a:gd name="T15" fmla="*/ 36 h 91"/>
                <a:gd name="T16" fmla="*/ 42 w 90"/>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91">
                  <a:moveTo>
                    <a:pt x="42" y="0"/>
                  </a:moveTo>
                  <a:lnTo>
                    <a:pt x="36" y="36"/>
                  </a:lnTo>
                  <a:lnTo>
                    <a:pt x="0" y="42"/>
                  </a:lnTo>
                  <a:lnTo>
                    <a:pt x="36" y="48"/>
                  </a:lnTo>
                  <a:lnTo>
                    <a:pt x="42" y="91"/>
                  </a:lnTo>
                  <a:lnTo>
                    <a:pt x="48" y="48"/>
                  </a:lnTo>
                  <a:lnTo>
                    <a:pt x="90" y="42"/>
                  </a:lnTo>
                  <a:lnTo>
                    <a:pt x="48" y="36"/>
                  </a:lnTo>
                  <a:lnTo>
                    <a:pt x="4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82"/>
            <p:cNvSpPr>
              <a:spLocks/>
            </p:cNvSpPr>
            <p:nvPr/>
          </p:nvSpPr>
          <p:spPr bwMode="auto">
            <a:xfrm>
              <a:off x="9283700" y="2840038"/>
              <a:ext cx="142875" cy="142875"/>
            </a:xfrm>
            <a:custGeom>
              <a:avLst/>
              <a:gdLst>
                <a:gd name="T0" fmla="*/ 48 w 90"/>
                <a:gd name="T1" fmla="*/ 0 h 90"/>
                <a:gd name="T2" fmla="*/ 42 w 90"/>
                <a:gd name="T3" fmla="*/ 42 h 90"/>
                <a:gd name="T4" fmla="*/ 0 w 90"/>
                <a:gd name="T5" fmla="*/ 48 h 90"/>
                <a:gd name="T6" fmla="*/ 42 w 90"/>
                <a:gd name="T7" fmla="*/ 54 h 90"/>
                <a:gd name="T8" fmla="*/ 48 w 90"/>
                <a:gd name="T9" fmla="*/ 90 h 90"/>
                <a:gd name="T10" fmla="*/ 54 w 90"/>
                <a:gd name="T11" fmla="*/ 54 h 90"/>
                <a:gd name="T12" fmla="*/ 90 w 90"/>
                <a:gd name="T13" fmla="*/ 48 h 90"/>
                <a:gd name="T14" fmla="*/ 54 w 90"/>
                <a:gd name="T15" fmla="*/ 42 h 90"/>
                <a:gd name="T16" fmla="*/ 48 w 90"/>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90">
                  <a:moveTo>
                    <a:pt x="48" y="0"/>
                  </a:moveTo>
                  <a:lnTo>
                    <a:pt x="42" y="42"/>
                  </a:lnTo>
                  <a:lnTo>
                    <a:pt x="0" y="48"/>
                  </a:lnTo>
                  <a:lnTo>
                    <a:pt x="42" y="54"/>
                  </a:lnTo>
                  <a:lnTo>
                    <a:pt x="48" y="90"/>
                  </a:lnTo>
                  <a:lnTo>
                    <a:pt x="54" y="54"/>
                  </a:lnTo>
                  <a:lnTo>
                    <a:pt x="90" y="48"/>
                  </a:lnTo>
                  <a:lnTo>
                    <a:pt x="54" y="42"/>
                  </a:lnTo>
                  <a:lnTo>
                    <a:pt x="48"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83"/>
            <p:cNvSpPr>
              <a:spLocks/>
            </p:cNvSpPr>
            <p:nvPr/>
          </p:nvSpPr>
          <p:spPr bwMode="auto">
            <a:xfrm>
              <a:off x="13395325" y="4637088"/>
              <a:ext cx="285750" cy="277813"/>
            </a:xfrm>
            <a:custGeom>
              <a:avLst/>
              <a:gdLst>
                <a:gd name="T0" fmla="*/ 90 w 180"/>
                <a:gd name="T1" fmla="*/ 0 h 175"/>
                <a:gd name="T2" fmla="*/ 78 w 180"/>
                <a:gd name="T3" fmla="*/ 79 h 175"/>
                <a:gd name="T4" fmla="*/ 0 w 180"/>
                <a:gd name="T5" fmla="*/ 91 h 175"/>
                <a:gd name="T6" fmla="*/ 78 w 180"/>
                <a:gd name="T7" fmla="*/ 103 h 175"/>
                <a:gd name="T8" fmla="*/ 90 w 180"/>
                <a:gd name="T9" fmla="*/ 175 h 175"/>
                <a:gd name="T10" fmla="*/ 102 w 180"/>
                <a:gd name="T11" fmla="*/ 103 h 175"/>
                <a:gd name="T12" fmla="*/ 180 w 180"/>
                <a:gd name="T13" fmla="*/ 91 h 175"/>
                <a:gd name="T14" fmla="*/ 102 w 180"/>
                <a:gd name="T15" fmla="*/ 79 h 175"/>
                <a:gd name="T16" fmla="*/ 90 w 180"/>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175">
                  <a:moveTo>
                    <a:pt x="90" y="0"/>
                  </a:moveTo>
                  <a:lnTo>
                    <a:pt x="78" y="79"/>
                  </a:lnTo>
                  <a:lnTo>
                    <a:pt x="0" y="91"/>
                  </a:lnTo>
                  <a:lnTo>
                    <a:pt x="78" y="103"/>
                  </a:lnTo>
                  <a:lnTo>
                    <a:pt x="90" y="175"/>
                  </a:lnTo>
                  <a:lnTo>
                    <a:pt x="102" y="103"/>
                  </a:lnTo>
                  <a:lnTo>
                    <a:pt x="180" y="91"/>
                  </a:lnTo>
                  <a:lnTo>
                    <a:pt x="102" y="79"/>
                  </a:lnTo>
                  <a:lnTo>
                    <a:pt x="9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84"/>
            <p:cNvSpPr>
              <a:spLocks/>
            </p:cNvSpPr>
            <p:nvPr/>
          </p:nvSpPr>
          <p:spPr bwMode="auto">
            <a:xfrm>
              <a:off x="10125075" y="755650"/>
              <a:ext cx="276225" cy="277813"/>
            </a:xfrm>
            <a:custGeom>
              <a:avLst/>
              <a:gdLst>
                <a:gd name="T0" fmla="*/ 84 w 174"/>
                <a:gd name="T1" fmla="*/ 0 h 175"/>
                <a:gd name="T2" fmla="*/ 72 w 174"/>
                <a:gd name="T3" fmla="*/ 72 h 175"/>
                <a:gd name="T4" fmla="*/ 0 w 174"/>
                <a:gd name="T5" fmla="*/ 90 h 175"/>
                <a:gd name="T6" fmla="*/ 72 w 174"/>
                <a:gd name="T7" fmla="*/ 102 h 175"/>
                <a:gd name="T8" fmla="*/ 84 w 174"/>
                <a:gd name="T9" fmla="*/ 175 h 175"/>
                <a:gd name="T10" fmla="*/ 96 w 174"/>
                <a:gd name="T11" fmla="*/ 102 h 175"/>
                <a:gd name="T12" fmla="*/ 174 w 174"/>
                <a:gd name="T13" fmla="*/ 90 h 175"/>
                <a:gd name="T14" fmla="*/ 96 w 174"/>
                <a:gd name="T15" fmla="*/ 72 h 175"/>
                <a:gd name="T16" fmla="*/ 84 w 174"/>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4" h="175">
                  <a:moveTo>
                    <a:pt x="84" y="0"/>
                  </a:moveTo>
                  <a:lnTo>
                    <a:pt x="72" y="72"/>
                  </a:lnTo>
                  <a:lnTo>
                    <a:pt x="0" y="90"/>
                  </a:lnTo>
                  <a:lnTo>
                    <a:pt x="72" y="102"/>
                  </a:lnTo>
                  <a:lnTo>
                    <a:pt x="84" y="175"/>
                  </a:lnTo>
                  <a:lnTo>
                    <a:pt x="96" y="102"/>
                  </a:lnTo>
                  <a:lnTo>
                    <a:pt x="174" y="90"/>
                  </a:lnTo>
                  <a:lnTo>
                    <a:pt x="96" y="72"/>
                  </a:lnTo>
                  <a:lnTo>
                    <a:pt x="8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85"/>
            <p:cNvSpPr>
              <a:spLocks/>
            </p:cNvSpPr>
            <p:nvPr/>
          </p:nvSpPr>
          <p:spPr bwMode="auto">
            <a:xfrm>
              <a:off x="10736263" y="1300163"/>
              <a:ext cx="144462" cy="144463"/>
            </a:xfrm>
            <a:custGeom>
              <a:avLst/>
              <a:gdLst>
                <a:gd name="T0" fmla="*/ 42 w 91"/>
                <a:gd name="T1" fmla="*/ 0 h 91"/>
                <a:gd name="T2" fmla="*/ 36 w 91"/>
                <a:gd name="T3" fmla="*/ 37 h 91"/>
                <a:gd name="T4" fmla="*/ 0 w 91"/>
                <a:gd name="T5" fmla="*/ 49 h 91"/>
                <a:gd name="T6" fmla="*/ 36 w 91"/>
                <a:gd name="T7" fmla="*/ 55 h 91"/>
                <a:gd name="T8" fmla="*/ 42 w 91"/>
                <a:gd name="T9" fmla="*/ 91 h 91"/>
                <a:gd name="T10" fmla="*/ 48 w 91"/>
                <a:gd name="T11" fmla="*/ 55 h 91"/>
                <a:gd name="T12" fmla="*/ 91 w 91"/>
                <a:gd name="T13" fmla="*/ 49 h 91"/>
                <a:gd name="T14" fmla="*/ 48 w 91"/>
                <a:gd name="T15" fmla="*/ 37 h 91"/>
                <a:gd name="T16" fmla="*/ 42 w 91"/>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91">
                  <a:moveTo>
                    <a:pt x="42" y="0"/>
                  </a:moveTo>
                  <a:lnTo>
                    <a:pt x="36" y="37"/>
                  </a:lnTo>
                  <a:lnTo>
                    <a:pt x="0" y="49"/>
                  </a:lnTo>
                  <a:lnTo>
                    <a:pt x="36" y="55"/>
                  </a:lnTo>
                  <a:lnTo>
                    <a:pt x="42" y="91"/>
                  </a:lnTo>
                  <a:lnTo>
                    <a:pt x="48" y="55"/>
                  </a:lnTo>
                  <a:lnTo>
                    <a:pt x="91" y="49"/>
                  </a:lnTo>
                  <a:lnTo>
                    <a:pt x="48" y="37"/>
                  </a:lnTo>
                  <a:lnTo>
                    <a:pt x="42"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 name="文本框 4"/>
          <p:cNvSpPr txBox="1"/>
          <p:nvPr/>
        </p:nvSpPr>
        <p:spPr>
          <a:xfrm>
            <a:off x="4737517" y="1543393"/>
            <a:ext cx="2716962" cy="1446550"/>
          </a:xfrm>
          <a:prstGeom prst="rect">
            <a:avLst/>
          </a:prstGeom>
          <a:noFill/>
        </p:spPr>
        <p:txBody>
          <a:bodyPr wrap="none" rtlCol="0">
            <a:spAutoFit/>
          </a:bodyPr>
          <a:lstStyle/>
          <a:p>
            <a:r>
              <a:rPr lang="en-US" altLang="zh-CN" sz="8800" dirty="0" smtClean="0">
                <a:ln>
                  <a:solidFill>
                    <a:schemeClr val="bg1">
                      <a:lumMod val="65000"/>
                    </a:schemeClr>
                  </a:solidFill>
                </a:ln>
                <a:solidFill>
                  <a:schemeClr val="bg1"/>
                </a:solidFill>
              </a:rPr>
              <a:t>Part 1</a:t>
            </a:r>
            <a:endParaRPr lang="zh-CN" altLang="en-US" sz="8800" dirty="0">
              <a:ln>
                <a:solidFill>
                  <a:schemeClr val="bg1">
                    <a:lumMod val="65000"/>
                  </a:schemeClr>
                </a:solidFill>
              </a:ln>
              <a:solidFill>
                <a:schemeClr val="bg1"/>
              </a:solidFill>
            </a:endParaRPr>
          </a:p>
        </p:txBody>
      </p:sp>
      <p:sp>
        <p:nvSpPr>
          <p:cNvPr id="6" name="文本框 5"/>
          <p:cNvSpPr txBox="1"/>
          <p:nvPr/>
        </p:nvSpPr>
        <p:spPr>
          <a:xfrm>
            <a:off x="3139319" y="2835493"/>
            <a:ext cx="6203942" cy="1323439"/>
          </a:xfrm>
          <a:prstGeom prst="rect">
            <a:avLst/>
          </a:prstGeom>
          <a:noFill/>
        </p:spPr>
        <p:txBody>
          <a:bodyPr wrap="none" rtlCol="0">
            <a:spAutoFit/>
          </a:bodyPr>
          <a:lstStyle/>
          <a:p>
            <a:r>
              <a:rPr lang="en-US" altLang="zh-CN" sz="8000" b="1" dirty="0" smtClean="0">
                <a:ln>
                  <a:solidFill>
                    <a:schemeClr val="bg1">
                      <a:lumMod val="65000"/>
                    </a:schemeClr>
                  </a:solidFill>
                </a:ln>
                <a:solidFill>
                  <a:schemeClr val="bg1"/>
                </a:solidFill>
              </a:rPr>
              <a:t>INTRODUCTION</a:t>
            </a:r>
            <a:endParaRPr lang="zh-CN" altLang="en-US" sz="8000" b="1" dirty="0">
              <a:ln>
                <a:solidFill>
                  <a:schemeClr val="bg1">
                    <a:lumMod val="65000"/>
                  </a:schemeClr>
                </a:solidFill>
              </a:ln>
              <a:solidFill>
                <a:schemeClr val="bg1"/>
              </a:solidFill>
            </a:endParaRPr>
          </a:p>
        </p:txBody>
      </p:sp>
      <p:cxnSp>
        <p:nvCxnSpPr>
          <p:cNvPr id="9" name="直接连接符 8"/>
          <p:cNvCxnSpPr/>
          <p:nvPr/>
        </p:nvCxnSpPr>
        <p:spPr>
          <a:xfrm>
            <a:off x="4869543" y="2874119"/>
            <a:ext cx="240937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917686"/>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857766" y="804213"/>
            <a:ext cx="4323834" cy="586232"/>
            <a:chOff x="874712" y="568881"/>
            <a:chExt cx="6012599" cy="955118"/>
          </a:xfrm>
        </p:grpSpPr>
        <p:grpSp>
          <p:nvGrpSpPr>
            <p:cNvPr id="4" name="组合 3"/>
            <p:cNvGrpSpPr/>
            <p:nvPr/>
          </p:nvGrpSpPr>
          <p:grpSpPr>
            <a:xfrm>
              <a:off x="874712" y="570404"/>
              <a:ext cx="5836421" cy="953595"/>
              <a:chOff x="1727200" y="869950"/>
              <a:chExt cx="15662517" cy="2559050"/>
            </a:xfrm>
          </p:grpSpPr>
          <p:sp>
            <p:nvSpPr>
              <p:cNvPr id="7" name="矩形 6"/>
              <p:cNvSpPr/>
              <p:nvPr/>
            </p:nvSpPr>
            <p:spPr>
              <a:xfrm>
                <a:off x="3035294" y="869950"/>
                <a:ext cx="12525160" cy="2559050"/>
              </a:xfrm>
              <a:prstGeom prst="rect">
                <a:avLst/>
              </a:prstGeom>
              <a:solidFill>
                <a:srgbClr val="4657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1727200" y="869950"/>
                <a:ext cx="2607334" cy="2559050"/>
                <a:chOff x="1498600" y="1016000"/>
                <a:chExt cx="3429000" cy="3365500"/>
              </a:xfrm>
            </p:grpSpPr>
            <p:sp>
              <p:nvSpPr>
                <p:cNvPr id="10" name="椭圆 9"/>
                <p:cNvSpPr/>
                <p:nvPr/>
              </p:nvSpPr>
              <p:spPr>
                <a:xfrm>
                  <a:off x="1651000" y="1104900"/>
                  <a:ext cx="3276600" cy="3276600"/>
                </a:xfrm>
                <a:prstGeom prst="ellipse">
                  <a:avLst/>
                </a:prstGeom>
                <a:solidFill>
                  <a:srgbClr val="78B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498600" y="1016000"/>
                  <a:ext cx="3276600" cy="3276600"/>
                </a:xfrm>
                <a:prstGeom prst="ellipse">
                  <a:avLst/>
                </a:prstGeom>
                <a:solidFill>
                  <a:srgbClr val="93C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9" name="等腰三角形 8"/>
              <p:cNvSpPr/>
              <p:nvPr/>
            </p:nvSpPr>
            <p:spPr>
              <a:xfrm flipV="1">
                <a:off x="15560453" y="869950"/>
                <a:ext cx="1829264" cy="2559050"/>
              </a:xfrm>
              <a:prstGeom prst="triangle">
                <a:avLst>
                  <a:gd name="adj" fmla="val 0"/>
                </a:avLst>
              </a:prstGeom>
              <a:solidFill>
                <a:srgbClr val="4657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1061049" y="568881"/>
              <a:ext cx="828431" cy="852456"/>
            </a:xfrm>
            <a:prstGeom prst="rect">
              <a:avLst/>
            </a:prstGeom>
            <a:noFill/>
          </p:spPr>
          <p:txBody>
            <a:bodyPr wrap="non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a:t>
              </a:r>
              <a:r>
                <a:rPr lang="en-US" altLang="zh-CN" sz="2800" b="1" dirty="0" smtClean="0">
                  <a:solidFill>
                    <a:schemeClr val="bg1"/>
                  </a:solidFill>
                  <a:latin typeface="微软雅黑" panose="020B0503020204020204" pitchFamily="34" charset="-122"/>
                  <a:ea typeface="微软雅黑" panose="020B0503020204020204" pitchFamily="34" charset="-122"/>
                </a:rPr>
                <a:t>.</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028720" y="671116"/>
              <a:ext cx="4858591" cy="752168"/>
            </a:xfrm>
            <a:prstGeom prst="rect">
              <a:avLst/>
            </a:prstGeom>
            <a:noFill/>
          </p:spPr>
          <p:txBody>
            <a:bodyPr wrap="none" rtlCol="0">
              <a:spAutoFit/>
            </a:bodyPr>
            <a:lstStyle/>
            <a:p>
              <a:r>
                <a:rPr lang="en-US" altLang="zh-CN" sz="2400" b="1" dirty="0" smtClean="0">
                  <a:solidFill>
                    <a:schemeClr val="bg1"/>
                  </a:solidFill>
                  <a:latin typeface="微软雅黑" panose="020B0503020204020204" pitchFamily="34" charset="-122"/>
                  <a:ea typeface="微软雅黑" panose="020B0503020204020204" pitchFamily="34" charset="-122"/>
                </a:rPr>
                <a:t>Project</a:t>
              </a:r>
              <a:r>
                <a:rPr lang="zh-CN" altLang="en-US" sz="2400" b="1" dirty="0" smtClean="0">
                  <a:solidFill>
                    <a:schemeClr val="bg1"/>
                  </a:solidFill>
                  <a:latin typeface="微软雅黑" panose="020B0503020204020204" pitchFamily="34" charset="-122"/>
                  <a:ea typeface="微软雅黑" panose="020B0503020204020204" pitchFamily="34" charset="-122"/>
                </a:rPr>
                <a:t> </a:t>
              </a:r>
              <a:r>
                <a:rPr lang="en-US" altLang="zh-CN" sz="2400" b="1" dirty="0" smtClean="0">
                  <a:solidFill>
                    <a:schemeClr val="bg1"/>
                  </a:solidFill>
                  <a:latin typeface="微软雅黑" panose="020B0503020204020204" pitchFamily="34" charset="-122"/>
                  <a:ea typeface="微软雅黑" panose="020B0503020204020204" pitchFamily="34" charset="-122"/>
                </a:rPr>
                <a:t>Objectives</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
        <p:nvSpPr>
          <p:cNvPr id="13" name="矩形 12"/>
          <p:cNvSpPr/>
          <p:nvPr/>
        </p:nvSpPr>
        <p:spPr>
          <a:xfrm>
            <a:off x="975952" y="2213036"/>
            <a:ext cx="10080625" cy="2677656"/>
          </a:xfrm>
          <a:prstGeom prst="rect">
            <a:avLst/>
          </a:prstGeom>
        </p:spPr>
        <p:txBody>
          <a:bodyPr wrap="square">
            <a:spAutoFit/>
          </a:bodyPr>
          <a:lstStyle/>
          <a:p>
            <a:pPr lvl="0" defTabSz="914400">
              <a:defRPr/>
            </a:pPr>
            <a:r>
              <a:rPr lang="en-US" altLang="zh-CN" sz="2800" dirty="0" smtClean="0">
                <a:latin typeface="+mn-ea"/>
              </a:rPr>
              <a:t>	The </a:t>
            </a:r>
            <a:r>
              <a:rPr lang="en-US" altLang="zh-CN" sz="2800" dirty="0">
                <a:latin typeface="+mn-ea"/>
              </a:rPr>
              <a:t>initiative of this project is to come up with smart city solutions in order to decrease the rural and urban divide. A city becomes ‘smart’ when its features uplift the ease of living for all the citizens. </a:t>
            </a:r>
          </a:p>
          <a:p>
            <a:pPr lvl="0" defTabSz="914400">
              <a:defRPr/>
            </a:pPr>
            <a:r>
              <a:rPr lang="en-US" altLang="zh-CN" sz="2800" dirty="0" smtClean="0">
                <a:latin typeface="+mn-ea"/>
              </a:rPr>
              <a:t>	The </a:t>
            </a:r>
            <a:r>
              <a:rPr lang="en-US" altLang="zh-CN" sz="2800" dirty="0">
                <a:latin typeface="+mn-ea"/>
              </a:rPr>
              <a:t>following work aims to present three problems and their proposed solutions for the urban and rural areas.</a:t>
            </a:r>
          </a:p>
        </p:txBody>
      </p:sp>
    </p:spTree>
    <p:extLst>
      <p:ext uri="{BB962C8B-B14F-4D97-AF65-F5344CB8AC3E}">
        <p14:creationId xmlns:p14="http://schemas.microsoft.com/office/powerpoint/2010/main" val="4237004607"/>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55688" y="436014"/>
            <a:ext cx="4929476" cy="585297"/>
            <a:chOff x="874712" y="570404"/>
            <a:chExt cx="6394223" cy="953595"/>
          </a:xfrm>
        </p:grpSpPr>
        <p:grpSp>
          <p:nvGrpSpPr>
            <p:cNvPr id="3" name="组合 2"/>
            <p:cNvGrpSpPr/>
            <p:nvPr/>
          </p:nvGrpSpPr>
          <p:grpSpPr>
            <a:xfrm>
              <a:off x="874712" y="570404"/>
              <a:ext cx="5836421" cy="953595"/>
              <a:chOff x="1727200" y="869950"/>
              <a:chExt cx="15662517" cy="2559050"/>
            </a:xfrm>
          </p:grpSpPr>
          <p:sp>
            <p:nvSpPr>
              <p:cNvPr id="6" name="矩形 5"/>
              <p:cNvSpPr/>
              <p:nvPr/>
            </p:nvSpPr>
            <p:spPr>
              <a:xfrm>
                <a:off x="3035294" y="869950"/>
                <a:ext cx="12525160" cy="2559050"/>
              </a:xfrm>
              <a:prstGeom prst="rect">
                <a:avLst/>
              </a:prstGeom>
              <a:solidFill>
                <a:srgbClr val="4657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1727200" y="869950"/>
                <a:ext cx="2607334" cy="2559050"/>
                <a:chOff x="1498600" y="1016000"/>
                <a:chExt cx="3429000" cy="3365500"/>
              </a:xfrm>
            </p:grpSpPr>
            <p:sp>
              <p:nvSpPr>
                <p:cNvPr id="9" name="椭圆 8"/>
                <p:cNvSpPr/>
                <p:nvPr/>
              </p:nvSpPr>
              <p:spPr>
                <a:xfrm>
                  <a:off x="1651000" y="1104900"/>
                  <a:ext cx="3276600" cy="3276600"/>
                </a:xfrm>
                <a:prstGeom prst="ellipse">
                  <a:avLst/>
                </a:prstGeom>
                <a:solidFill>
                  <a:srgbClr val="78B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498600" y="1016000"/>
                  <a:ext cx="3276600" cy="3276600"/>
                </a:xfrm>
                <a:prstGeom prst="ellipse">
                  <a:avLst/>
                </a:prstGeom>
                <a:solidFill>
                  <a:srgbClr val="93C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8" name="等腰三角形 7"/>
              <p:cNvSpPr/>
              <p:nvPr/>
            </p:nvSpPr>
            <p:spPr>
              <a:xfrm flipV="1">
                <a:off x="15560453" y="869950"/>
                <a:ext cx="1829264" cy="2559050"/>
              </a:xfrm>
              <a:prstGeom prst="triangle">
                <a:avLst>
                  <a:gd name="adj" fmla="val 0"/>
                </a:avLst>
              </a:prstGeom>
              <a:solidFill>
                <a:srgbClr val="4657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990030" y="644297"/>
              <a:ext cx="828431" cy="852456"/>
            </a:xfrm>
            <a:prstGeom prst="rect">
              <a:avLst/>
            </a:prstGeom>
            <a:noFill/>
          </p:spPr>
          <p:txBody>
            <a:bodyPr wrap="non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2</a:t>
              </a:r>
              <a:r>
                <a:rPr lang="en-US" altLang="zh-CN" sz="2800" b="1" dirty="0" smtClean="0">
                  <a:solidFill>
                    <a:schemeClr val="bg1"/>
                  </a:solidFill>
                  <a:latin typeface="微软雅黑" panose="020B0503020204020204" pitchFamily="34" charset="-122"/>
                  <a:ea typeface="微软雅黑" panose="020B0503020204020204" pitchFamily="34" charset="-122"/>
                </a:rPr>
                <a:t>.</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028720" y="671116"/>
              <a:ext cx="5240215" cy="752168"/>
            </a:xfrm>
            <a:prstGeom prst="rect">
              <a:avLst/>
            </a:prstGeom>
            <a:noFill/>
          </p:spPr>
          <p:txBody>
            <a:bodyPr wrap="none" rtlCol="0">
              <a:spAutoFit/>
            </a:bodyPr>
            <a:lstStyle/>
            <a:p>
              <a:r>
                <a:rPr lang="en-US" altLang="zh-CN" sz="2400" b="1" dirty="0" smtClean="0">
                  <a:solidFill>
                    <a:schemeClr val="bg1"/>
                  </a:solidFill>
                  <a:latin typeface="微软雅黑" panose="020B0503020204020204" pitchFamily="34" charset="-122"/>
                  <a:ea typeface="微软雅黑" panose="020B0503020204020204" pitchFamily="34" charset="-122"/>
                </a:rPr>
                <a:t>Issues</a:t>
              </a:r>
              <a:r>
                <a:rPr lang="zh-CN" altLang="en-US" sz="2400" b="1" dirty="0" smtClean="0">
                  <a:solidFill>
                    <a:schemeClr val="bg1"/>
                  </a:solidFill>
                  <a:latin typeface="微软雅黑" panose="020B0503020204020204" pitchFamily="34" charset="-122"/>
                  <a:ea typeface="微软雅黑" panose="020B0503020204020204" pitchFamily="34" charset="-122"/>
                </a:rPr>
                <a:t> </a:t>
              </a:r>
              <a:r>
                <a:rPr lang="en-US" altLang="zh-CN" sz="2400" b="1" dirty="0" smtClean="0">
                  <a:solidFill>
                    <a:schemeClr val="bg1"/>
                  </a:solidFill>
                  <a:latin typeface="微软雅黑" panose="020B0503020204020204" pitchFamily="34" charset="-122"/>
                  <a:ea typeface="微软雅黑" panose="020B0503020204020204" pitchFamily="34" charset="-122"/>
                </a:rPr>
                <a:t>in</a:t>
              </a:r>
              <a:r>
                <a:rPr lang="zh-CN" altLang="en-US" sz="2400" b="1" dirty="0" smtClean="0">
                  <a:solidFill>
                    <a:schemeClr val="bg1"/>
                  </a:solidFill>
                  <a:latin typeface="微软雅黑" panose="020B0503020204020204" pitchFamily="34" charset="-122"/>
                  <a:ea typeface="微软雅黑" panose="020B0503020204020204" pitchFamily="34" charset="-122"/>
                </a:rPr>
                <a:t> </a:t>
              </a:r>
              <a:r>
                <a:rPr lang="en-US" altLang="zh-CN" sz="2400" b="1" dirty="0" smtClean="0">
                  <a:solidFill>
                    <a:schemeClr val="bg1"/>
                  </a:solidFill>
                  <a:latin typeface="微软雅黑" panose="020B0503020204020204" pitchFamily="34" charset="-122"/>
                  <a:ea typeface="微软雅黑" panose="020B0503020204020204" pitchFamily="34" charset="-122"/>
                </a:rPr>
                <a:t>Rural</a:t>
              </a:r>
              <a:r>
                <a:rPr lang="zh-CN" altLang="en-US" sz="2400" b="1" dirty="0" smtClean="0">
                  <a:solidFill>
                    <a:schemeClr val="bg1"/>
                  </a:solidFill>
                  <a:latin typeface="微软雅黑" panose="020B0503020204020204" pitchFamily="34" charset="-122"/>
                  <a:ea typeface="微软雅黑" panose="020B0503020204020204" pitchFamily="34" charset="-122"/>
                </a:rPr>
                <a:t> </a:t>
              </a:r>
              <a:r>
                <a:rPr lang="en-US" altLang="zh-CN" sz="2400" b="1" dirty="0" smtClean="0">
                  <a:solidFill>
                    <a:schemeClr val="bg1"/>
                  </a:solidFill>
                  <a:latin typeface="微软雅黑" panose="020B0503020204020204" pitchFamily="34" charset="-122"/>
                  <a:ea typeface="微软雅黑" panose="020B0503020204020204" pitchFamily="34" charset="-122"/>
                </a:rPr>
                <a:t>Area</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aphicFrame>
        <p:nvGraphicFramePr>
          <p:cNvPr id="11" name="图表 10"/>
          <p:cNvGraphicFramePr/>
          <p:nvPr>
            <p:extLst>
              <p:ext uri="{D42A27DB-BD31-4B8C-83A1-F6EECF244321}">
                <p14:modId xmlns:p14="http://schemas.microsoft.com/office/powerpoint/2010/main" val="1520665100"/>
              </p:ext>
            </p:extLst>
          </p:nvPr>
        </p:nvGraphicFramePr>
        <p:xfrm>
          <a:off x="4111272" y="1148316"/>
          <a:ext cx="3030603" cy="3399933"/>
        </p:xfrm>
        <a:graphic>
          <a:graphicData uri="http://schemas.openxmlformats.org/drawingml/2006/chart">
            <c:chart xmlns:c="http://schemas.openxmlformats.org/drawingml/2006/chart" xmlns:r="http://schemas.openxmlformats.org/officeDocument/2006/relationships" r:id="rId2"/>
          </a:graphicData>
        </a:graphic>
      </p:graphicFrame>
      <p:cxnSp>
        <p:nvCxnSpPr>
          <p:cNvPr id="24" name="直接连接符 23"/>
          <p:cNvCxnSpPr/>
          <p:nvPr/>
        </p:nvCxnSpPr>
        <p:spPr>
          <a:xfrm>
            <a:off x="3368891" y="3189186"/>
            <a:ext cx="1036125" cy="0"/>
          </a:xfrm>
          <a:prstGeom prst="line">
            <a:avLst/>
          </a:prstGeom>
          <a:ln w="25400">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1720360" y="2357777"/>
            <a:ext cx="2177519" cy="1071222"/>
            <a:chOff x="2137540" y="2373943"/>
            <a:chExt cx="2545658" cy="1252327"/>
          </a:xfrm>
        </p:grpSpPr>
        <p:sp>
          <p:nvSpPr>
            <p:cNvPr id="26" name="圆角矩形 25"/>
            <p:cNvSpPr/>
            <p:nvPr/>
          </p:nvSpPr>
          <p:spPr>
            <a:xfrm>
              <a:off x="2197183" y="3057583"/>
              <a:ext cx="1870137" cy="568687"/>
            </a:xfrm>
            <a:prstGeom prst="roundRect">
              <a:avLst>
                <a:gd name="adj" fmla="val 7843"/>
              </a:avLst>
            </a:prstGeom>
            <a:solidFill>
              <a:srgbClr val="4657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r>
                <a:rPr lang="en-US" altLang="zh-CN" sz="2400" b="1" dirty="0" smtClean="0">
                  <a:solidFill>
                    <a:prstClr val="white"/>
                  </a:solidFill>
                  <a:latin typeface="Calibri"/>
                  <a:ea typeface="宋体"/>
                </a:rPr>
                <a:t>Health</a:t>
              </a:r>
              <a:endParaRPr lang="zh-CN" altLang="en-US" sz="2400" b="1" dirty="0">
                <a:solidFill>
                  <a:prstClr val="white"/>
                </a:solidFill>
                <a:latin typeface="Calibri"/>
                <a:ea typeface="宋体"/>
              </a:endParaRPr>
            </a:p>
          </p:txBody>
        </p:sp>
        <p:sp>
          <p:nvSpPr>
            <p:cNvPr id="27" name="文本框 26"/>
            <p:cNvSpPr txBox="1"/>
            <p:nvPr/>
          </p:nvSpPr>
          <p:spPr>
            <a:xfrm>
              <a:off x="2137540" y="2373943"/>
              <a:ext cx="2545658" cy="683639"/>
            </a:xfrm>
            <a:prstGeom prst="rect">
              <a:avLst/>
            </a:prstGeom>
            <a:noFill/>
          </p:spPr>
          <p:txBody>
            <a:bodyPr wrap="none" rtlCol="0">
              <a:spAutoFit/>
            </a:bodyPr>
            <a:lstStyle/>
            <a:p>
              <a:pPr defTabSz="685783"/>
              <a:r>
                <a:rPr lang="en-US" altLang="zh-CN" sz="3200" b="1" dirty="0" smtClean="0">
                  <a:solidFill>
                    <a:srgbClr val="93CD66"/>
                  </a:solidFill>
                  <a:latin typeface="Calibri"/>
                  <a:ea typeface="宋体"/>
                </a:rPr>
                <a:t>Health Care</a:t>
              </a:r>
              <a:endParaRPr lang="zh-CN" altLang="en-US" sz="3200" b="1" dirty="0">
                <a:solidFill>
                  <a:srgbClr val="93CD66"/>
                </a:solidFill>
                <a:latin typeface="Calibri"/>
                <a:ea typeface="宋体"/>
              </a:endParaRPr>
            </a:p>
          </p:txBody>
        </p:sp>
      </p:grpSp>
      <p:cxnSp>
        <p:nvCxnSpPr>
          <p:cNvPr id="29" name="直接连接符 28"/>
          <p:cNvCxnSpPr/>
          <p:nvPr/>
        </p:nvCxnSpPr>
        <p:spPr>
          <a:xfrm flipH="1">
            <a:off x="7087777" y="2550282"/>
            <a:ext cx="1036125" cy="0"/>
          </a:xfrm>
          <a:prstGeom prst="line">
            <a:avLst/>
          </a:prstGeom>
          <a:ln w="25400">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30" name="组合 29"/>
          <p:cNvGrpSpPr/>
          <p:nvPr/>
        </p:nvGrpSpPr>
        <p:grpSpPr>
          <a:xfrm>
            <a:off x="8022550" y="1032864"/>
            <a:ext cx="2125903" cy="1590986"/>
            <a:chOff x="2078696" y="1766306"/>
            <a:chExt cx="2485315" cy="1859964"/>
          </a:xfrm>
        </p:grpSpPr>
        <p:sp>
          <p:nvSpPr>
            <p:cNvPr id="31" name="圆角矩形 30"/>
            <p:cNvSpPr/>
            <p:nvPr/>
          </p:nvSpPr>
          <p:spPr>
            <a:xfrm>
              <a:off x="2197183" y="3057583"/>
              <a:ext cx="1870137" cy="568687"/>
            </a:xfrm>
            <a:prstGeom prst="roundRect">
              <a:avLst>
                <a:gd name="adj" fmla="val 7843"/>
              </a:avLst>
            </a:prstGeom>
            <a:solidFill>
              <a:srgbClr val="4657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r>
                <a:rPr lang="en-US" altLang="zh-CN" sz="2400" b="1" dirty="0" smtClean="0">
                  <a:solidFill>
                    <a:prstClr val="white"/>
                  </a:solidFill>
                  <a:latin typeface="Calibri"/>
                  <a:ea typeface="宋体"/>
                </a:rPr>
                <a:t>Internet</a:t>
              </a:r>
              <a:endParaRPr lang="zh-CN" altLang="en-US" sz="2400" b="1" dirty="0">
                <a:solidFill>
                  <a:prstClr val="white"/>
                </a:solidFill>
                <a:latin typeface="Calibri"/>
                <a:ea typeface="宋体"/>
              </a:endParaRPr>
            </a:p>
          </p:txBody>
        </p:sp>
        <p:sp>
          <p:nvSpPr>
            <p:cNvPr id="32" name="文本框 31"/>
            <p:cNvSpPr txBox="1"/>
            <p:nvPr/>
          </p:nvSpPr>
          <p:spPr>
            <a:xfrm>
              <a:off x="2078696" y="1766306"/>
              <a:ext cx="2485315" cy="1259336"/>
            </a:xfrm>
            <a:prstGeom prst="rect">
              <a:avLst/>
            </a:prstGeom>
            <a:noFill/>
          </p:spPr>
          <p:txBody>
            <a:bodyPr wrap="none" rtlCol="0">
              <a:spAutoFit/>
            </a:bodyPr>
            <a:lstStyle/>
            <a:p>
              <a:pPr defTabSz="685783"/>
              <a:r>
                <a:rPr lang="en-US" altLang="zh-CN" sz="3200" b="1" smtClean="0">
                  <a:solidFill>
                    <a:srgbClr val="93CD66"/>
                  </a:solidFill>
                  <a:latin typeface="Calibri"/>
                  <a:ea typeface="宋体"/>
                </a:rPr>
                <a:t>Wireless </a:t>
              </a:r>
            </a:p>
            <a:p>
              <a:pPr defTabSz="685783"/>
              <a:r>
                <a:rPr lang="en-US" altLang="zh-CN" sz="3200" b="1" dirty="0" smtClean="0">
                  <a:solidFill>
                    <a:srgbClr val="93CD66"/>
                  </a:solidFill>
                  <a:latin typeface="Calibri"/>
                  <a:ea typeface="宋体"/>
                </a:rPr>
                <a:t>Connection</a:t>
              </a:r>
              <a:endParaRPr lang="zh-CN" altLang="en-US" sz="3200" b="1" dirty="0">
                <a:solidFill>
                  <a:srgbClr val="93CD66"/>
                </a:solidFill>
                <a:latin typeface="Calibri"/>
                <a:ea typeface="宋体"/>
              </a:endParaRPr>
            </a:p>
          </p:txBody>
        </p:sp>
      </p:grpSp>
      <p:grpSp>
        <p:nvGrpSpPr>
          <p:cNvPr id="34" name="组合 24"/>
          <p:cNvGrpSpPr/>
          <p:nvPr/>
        </p:nvGrpSpPr>
        <p:grpSpPr>
          <a:xfrm>
            <a:off x="6747141" y="4296526"/>
            <a:ext cx="1794081" cy="993048"/>
            <a:chOff x="2915161" y="1384456"/>
            <a:chExt cx="2097397" cy="1160937"/>
          </a:xfrm>
        </p:grpSpPr>
        <p:sp>
          <p:nvSpPr>
            <p:cNvPr id="35" name="圆角矩形 34"/>
            <p:cNvSpPr/>
            <p:nvPr/>
          </p:nvSpPr>
          <p:spPr>
            <a:xfrm>
              <a:off x="3028789" y="1384456"/>
              <a:ext cx="1983769" cy="568687"/>
            </a:xfrm>
            <a:prstGeom prst="roundRect">
              <a:avLst>
                <a:gd name="adj" fmla="val 7843"/>
              </a:avLst>
            </a:prstGeom>
            <a:solidFill>
              <a:srgbClr val="4657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r>
                <a:rPr lang="en-US" altLang="zh-CN" sz="2400" b="1" dirty="0" smtClean="0">
                  <a:solidFill>
                    <a:prstClr val="white"/>
                  </a:solidFill>
                  <a:latin typeface="Calibri"/>
                  <a:ea typeface="宋体"/>
                </a:rPr>
                <a:t>Agriculture</a:t>
              </a:r>
              <a:endParaRPr lang="zh-CN" altLang="en-US" sz="2400" b="1" dirty="0">
                <a:solidFill>
                  <a:prstClr val="white"/>
                </a:solidFill>
                <a:latin typeface="Calibri"/>
                <a:ea typeface="宋体"/>
              </a:endParaRPr>
            </a:p>
          </p:txBody>
        </p:sp>
        <p:sp>
          <p:nvSpPr>
            <p:cNvPr id="36" name="文本框 35"/>
            <p:cNvSpPr txBox="1"/>
            <p:nvPr/>
          </p:nvSpPr>
          <p:spPr>
            <a:xfrm>
              <a:off x="2915161" y="1861754"/>
              <a:ext cx="2040052" cy="683639"/>
            </a:xfrm>
            <a:prstGeom prst="rect">
              <a:avLst/>
            </a:prstGeom>
            <a:noFill/>
          </p:spPr>
          <p:txBody>
            <a:bodyPr wrap="none" rtlCol="0">
              <a:spAutoFit/>
            </a:bodyPr>
            <a:lstStyle/>
            <a:p>
              <a:pPr defTabSz="685783"/>
              <a:r>
                <a:rPr lang="en-US" altLang="zh-CN" sz="3200" b="1" dirty="0" smtClean="0">
                  <a:solidFill>
                    <a:srgbClr val="93CD66"/>
                  </a:solidFill>
                  <a:latin typeface="Calibri"/>
                  <a:ea typeface="宋体"/>
                </a:rPr>
                <a:t>Watering</a:t>
              </a:r>
              <a:endParaRPr lang="zh-CN" altLang="en-US" sz="3200" b="1" dirty="0">
                <a:solidFill>
                  <a:srgbClr val="93CD66"/>
                </a:solidFill>
                <a:latin typeface="Calibri"/>
                <a:ea typeface="宋体"/>
              </a:endParaRPr>
            </a:p>
          </p:txBody>
        </p:sp>
      </p:grpSp>
      <p:cxnSp>
        <p:nvCxnSpPr>
          <p:cNvPr id="37" name="直接连接符 28"/>
          <p:cNvCxnSpPr/>
          <p:nvPr/>
        </p:nvCxnSpPr>
        <p:spPr>
          <a:xfrm flipH="1">
            <a:off x="5808185" y="4422418"/>
            <a:ext cx="1036125" cy="0"/>
          </a:xfrm>
          <a:prstGeom prst="line">
            <a:avLst/>
          </a:prstGeom>
          <a:ln w="25400">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879906" y="2104669"/>
            <a:ext cx="1543958" cy="1388733"/>
          </a:xfrm>
          <a:prstGeom prst="rect">
            <a:avLst/>
          </a:prstGeom>
        </p:spPr>
      </p:pic>
    </p:spTree>
    <p:extLst>
      <p:ext uri="{BB962C8B-B14F-4D97-AF65-F5344CB8AC3E}">
        <p14:creationId xmlns:p14="http://schemas.microsoft.com/office/powerpoint/2010/main" val="451495196"/>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269955" y="471839"/>
            <a:ext cx="5932136" cy="5974271"/>
            <a:chOff x="8948738" y="746125"/>
            <a:chExt cx="5364162" cy="5402263"/>
          </a:xfrm>
        </p:grpSpPr>
        <p:sp>
          <p:nvSpPr>
            <p:cNvPr id="11" name="AutoShape 3"/>
            <p:cNvSpPr>
              <a:spLocks noChangeAspect="1" noChangeArrowheads="1" noTextEdit="1"/>
            </p:cNvSpPr>
            <p:nvPr/>
          </p:nvSpPr>
          <p:spPr bwMode="auto">
            <a:xfrm>
              <a:off x="8948738" y="746125"/>
              <a:ext cx="5364162" cy="539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Oval 5"/>
            <p:cNvSpPr>
              <a:spLocks noChangeArrowheads="1"/>
            </p:cNvSpPr>
            <p:nvPr/>
          </p:nvSpPr>
          <p:spPr bwMode="auto">
            <a:xfrm>
              <a:off x="8958263" y="793750"/>
              <a:ext cx="5354637" cy="5354638"/>
            </a:xfrm>
            <a:prstGeom prst="ellipse">
              <a:avLst/>
            </a:prstGeom>
            <a:solidFill>
              <a:srgbClr val="474F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Oval 6"/>
            <p:cNvSpPr>
              <a:spLocks noChangeArrowheads="1"/>
            </p:cNvSpPr>
            <p:nvPr/>
          </p:nvSpPr>
          <p:spPr bwMode="auto">
            <a:xfrm>
              <a:off x="9656763" y="1492250"/>
              <a:ext cx="3957637" cy="3957638"/>
            </a:xfrm>
            <a:prstGeom prst="ellipse">
              <a:avLst/>
            </a:prstGeom>
            <a:solidFill>
              <a:srgbClr val="303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7"/>
            <p:cNvSpPr>
              <a:spLocks/>
            </p:cNvSpPr>
            <p:nvPr/>
          </p:nvSpPr>
          <p:spPr bwMode="auto">
            <a:xfrm>
              <a:off x="11482388" y="1779588"/>
              <a:ext cx="1549400" cy="3097213"/>
            </a:xfrm>
            <a:custGeom>
              <a:avLst/>
              <a:gdLst>
                <a:gd name="T0" fmla="*/ 0 w 162"/>
                <a:gd name="T1" fmla="*/ 324 h 324"/>
                <a:gd name="T2" fmla="*/ 162 w 162"/>
                <a:gd name="T3" fmla="*/ 162 h 324"/>
                <a:gd name="T4" fmla="*/ 0 w 162"/>
                <a:gd name="T5" fmla="*/ 0 h 324"/>
              </a:gdLst>
              <a:ahLst/>
              <a:cxnLst>
                <a:cxn ang="0">
                  <a:pos x="T0" y="T1"/>
                </a:cxn>
                <a:cxn ang="0">
                  <a:pos x="T2" y="T3"/>
                </a:cxn>
                <a:cxn ang="0">
                  <a:pos x="T4" y="T5"/>
                </a:cxn>
              </a:cxnLst>
              <a:rect l="0" t="0" r="r" b="b"/>
              <a:pathLst>
                <a:path w="162" h="324">
                  <a:moveTo>
                    <a:pt x="0" y="324"/>
                  </a:moveTo>
                  <a:cubicBezTo>
                    <a:pt x="89" y="324"/>
                    <a:pt x="162" y="252"/>
                    <a:pt x="162" y="162"/>
                  </a:cubicBezTo>
                  <a:cubicBezTo>
                    <a:pt x="162" y="73"/>
                    <a:pt x="89" y="0"/>
                    <a:pt x="0" y="0"/>
                  </a:cubicBezTo>
                </a:path>
              </a:pathLst>
            </a:custGeom>
            <a:solidFill>
              <a:srgbClr val="78B04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8"/>
            <p:cNvSpPr>
              <a:spLocks/>
            </p:cNvSpPr>
            <p:nvPr/>
          </p:nvSpPr>
          <p:spPr bwMode="auto">
            <a:xfrm>
              <a:off x="9932988" y="1779588"/>
              <a:ext cx="1549400" cy="3097213"/>
            </a:xfrm>
            <a:custGeom>
              <a:avLst/>
              <a:gdLst>
                <a:gd name="T0" fmla="*/ 162 w 162"/>
                <a:gd name="T1" fmla="*/ 0 h 324"/>
                <a:gd name="T2" fmla="*/ 0 w 162"/>
                <a:gd name="T3" fmla="*/ 162 h 324"/>
                <a:gd name="T4" fmla="*/ 162 w 162"/>
                <a:gd name="T5" fmla="*/ 324 h 324"/>
              </a:gdLst>
              <a:ahLst/>
              <a:cxnLst>
                <a:cxn ang="0">
                  <a:pos x="T0" y="T1"/>
                </a:cxn>
                <a:cxn ang="0">
                  <a:pos x="T2" y="T3"/>
                </a:cxn>
                <a:cxn ang="0">
                  <a:pos x="T4" y="T5"/>
                </a:cxn>
              </a:cxnLst>
              <a:rect l="0" t="0" r="r" b="b"/>
              <a:pathLst>
                <a:path w="162" h="324">
                  <a:moveTo>
                    <a:pt x="162" y="0"/>
                  </a:moveTo>
                  <a:cubicBezTo>
                    <a:pt x="73" y="0"/>
                    <a:pt x="0" y="73"/>
                    <a:pt x="0" y="162"/>
                  </a:cubicBezTo>
                  <a:cubicBezTo>
                    <a:pt x="0" y="252"/>
                    <a:pt x="73" y="324"/>
                    <a:pt x="162" y="324"/>
                  </a:cubicBezTo>
                </a:path>
              </a:pathLst>
            </a:custGeom>
            <a:solidFill>
              <a:srgbClr val="93CD6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9"/>
            <p:cNvSpPr>
              <a:spLocks/>
            </p:cNvSpPr>
            <p:nvPr/>
          </p:nvSpPr>
          <p:spPr bwMode="auto">
            <a:xfrm>
              <a:off x="12696825" y="3748088"/>
              <a:ext cx="277812" cy="401638"/>
            </a:xfrm>
            <a:custGeom>
              <a:avLst/>
              <a:gdLst>
                <a:gd name="T0" fmla="*/ 28 w 29"/>
                <a:gd name="T1" fmla="*/ 0 h 42"/>
                <a:gd name="T2" fmla="*/ 23 w 29"/>
                <a:gd name="T3" fmla="*/ 2 h 42"/>
                <a:gd name="T4" fmla="*/ 19 w 29"/>
                <a:gd name="T5" fmla="*/ 5 h 42"/>
                <a:gd name="T6" fmla="*/ 16 w 29"/>
                <a:gd name="T7" fmla="*/ 9 h 42"/>
                <a:gd name="T8" fmla="*/ 12 w 29"/>
                <a:gd name="T9" fmla="*/ 10 h 42"/>
                <a:gd name="T10" fmla="*/ 9 w 29"/>
                <a:gd name="T11" fmla="*/ 13 h 42"/>
                <a:gd name="T12" fmla="*/ 8 w 29"/>
                <a:gd name="T13" fmla="*/ 13 h 42"/>
                <a:gd name="T14" fmla="*/ 7 w 29"/>
                <a:gd name="T15" fmla="*/ 14 h 42"/>
                <a:gd name="T16" fmla="*/ 6 w 29"/>
                <a:gd name="T17" fmla="*/ 15 h 42"/>
                <a:gd name="T18" fmla="*/ 1 w 29"/>
                <a:gd name="T19" fmla="*/ 21 h 42"/>
                <a:gd name="T20" fmla="*/ 0 w 29"/>
                <a:gd name="T21" fmla="*/ 28 h 42"/>
                <a:gd name="T22" fmla="*/ 2 w 29"/>
                <a:gd name="T23" fmla="*/ 33 h 42"/>
                <a:gd name="T24" fmla="*/ 2 w 29"/>
                <a:gd name="T25" fmla="*/ 34 h 42"/>
                <a:gd name="T26" fmla="*/ 2 w 29"/>
                <a:gd name="T27" fmla="*/ 37 h 42"/>
                <a:gd name="T28" fmla="*/ 4 w 29"/>
                <a:gd name="T29" fmla="*/ 41 h 42"/>
                <a:gd name="T30" fmla="*/ 10 w 29"/>
                <a:gd name="T31" fmla="*/ 40 h 42"/>
                <a:gd name="T32" fmla="*/ 12 w 29"/>
                <a:gd name="T33" fmla="*/ 39 h 42"/>
                <a:gd name="T34" fmla="*/ 29 w 29"/>
                <a:gd name="T35" fmla="*/ 1 h 42"/>
                <a:gd name="T36" fmla="*/ 28 w 29"/>
                <a:gd name="T3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42">
                  <a:moveTo>
                    <a:pt x="28" y="0"/>
                  </a:moveTo>
                  <a:cubicBezTo>
                    <a:pt x="26" y="0"/>
                    <a:pt x="23" y="1"/>
                    <a:pt x="23" y="2"/>
                  </a:cubicBezTo>
                  <a:cubicBezTo>
                    <a:pt x="23" y="3"/>
                    <a:pt x="20" y="4"/>
                    <a:pt x="19" y="5"/>
                  </a:cubicBezTo>
                  <a:cubicBezTo>
                    <a:pt x="18" y="5"/>
                    <a:pt x="16" y="8"/>
                    <a:pt x="16" y="9"/>
                  </a:cubicBezTo>
                  <a:cubicBezTo>
                    <a:pt x="15" y="10"/>
                    <a:pt x="13" y="10"/>
                    <a:pt x="12" y="10"/>
                  </a:cubicBezTo>
                  <a:cubicBezTo>
                    <a:pt x="11" y="11"/>
                    <a:pt x="9" y="12"/>
                    <a:pt x="9" y="13"/>
                  </a:cubicBezTo>
                  <a:cubicBezTo>
                    <a:pt x="9" y="14"/>
                    <a:pt x="9" y="14"/>
                    <a:pt x="8" y="13"/>
                  </a:cubicBezTo>
                  <a:cubicBezTo>
                    <a:pt x="8" y="13"/>
                    <a:pt x="8" y="13"/>
                    <a:pt x="7" y="14"/>
                  </a:cubicBezTo>
                  <a:cubicBezTo>
                    <a:pt x="6" y="15"/>
                    <a:pt x="6" y="15"/>
                    <a:pt x="6" y="15"/>
                  </a:cubicBezTo>
                  <a:cubicBezTo>
                    <a:pt x="5" y="18"/>
                    <a:pt x="2" y="21"/>
                    <a:pt x="1" y="21"/>
                  </a:cubicBezTo>
                  <a:cubicBezTo>
                    <a:pt x="1" y="22"/>
                    <a:pt x="0" y="26"/>
                    <a:pt x="0" y="28"/>
                  </a:cubicBezTo>
                  <a:cubicBezTo>
                    <a:pt x="0" y="29"/>
                    <a:pt x="1" y="32"/>
                    <a:pt x="2" y="33"/>
                  </a:cubicBezTo>
                  <a:cubicBezTo>
                    <a:pt x="2" y="33"/>
                    <a:pt x="2" y="33"/>
                    <a:pt x="2" y="34"/>
                  </a:cubicBezTo>
                  <a:cubicBezTo>
                    <a:pt x="2" y="37"/>
                    <a:pt x="2" y="37"/>
                    <a:pt x="2" y="37"/>
                  </a:cubicBezTo>
                  <a:cubicBezTo>
                    <a:pt x="2" y="39"/>
                    <a:pt x="4" y="41"/>
                    <a:pt x="4" y="41"/>
                  </a:cubicBezTo>
                  <a:cubicBezTo>
                    <a:pt x="5" y="42"/>
                    <a:pt x="9" y="40"/>
                    <a:pt x="10" y="40"/>
                  </a:cubicBezTo>
                  <a:cubicBezTo>
                    <a:pt x="11" y="40"/>
                    <a:pt x="11" y="40"/>
                    <a:pt x="12" y="39"/>
                  </a:cubicBezTo>
                  <a:cubicBezTo>
                    <a:pt x="19" y="27"/>
                    <a:pt x="25" y="14"/>
                    <a:pt x="29" y="1"/>
                  </a:cubicBezTo>
                  <a:cubicBezTo>
                    <a:pt x="29" y="0"/>
                    <a:pt x="28" y="0"/>
                    <a:pt x="28"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0"/>
            <p:cNvSpPr>
              <a:spLocks/>
            </p:cNvSpPr>
            <p:nvPr/>
          </p:nvSpPr>
          <p:spPr bwMode="auto">
            <a:xfrm>
              <a:off x="9942513" y="2219325"/>
              <a:ext cx="995362" cy="2284413"/>
            </a:xfrm>
            <a:custGeom>
              <a:avLst/>
              <a:gdLst>
                <a:gd name="T0" fmla="*/ 56 w 104"/>
                <a:gd name="T1" fmla="*/ 176 h 239"/>
                <a:gd name="T2" fmla="*/ 56 w 104"/>
                <a:gd name="T3" fmla="*/ 191 h 239"/>
                <a:gd name="T4" fmla="*/ 56 w 104"/>
                <a:gd name="T5" fmla="*/ 212 h 239"/>
                <a:gd name="T6" fmla="*/ 56 w 104"/>
                <a:gd name="T7" fmla="*/ 226 h 239"/>
                <a:gd name="T8" fmla="*/ 60 w 104"/>
                <a:gd name="T9" fmla="*/ 238 h 239"/>
                <a:gd name="T10" fmla="*/ 67 w 104"/>
                <a:gd name="T11" fmla="*/ 237 h 239"/>
                <a:gd name="T12" fmla="*/ 68 w 104"/>
                <a:gd name="T13" fmla="*/ 226 h 239"/>
                <a:gd name="T14" fmla="*/ 71 w 104"/>
                <a:gd name="T15" fmla="*/ 211 h 239"/>
                <a:gd name="T16" fmla="*/ 79 w 104"/>
                <a:gd name="T17" fmla="*/ 200 h 239"/>
                <a:gd name="T18" fmla="*/ 86 w 104"/>
                <a:gd name="T19" fmla="*/ 192 h 239"/>
                <a:gd name="T20" fmla="*/ 95 w 104"/>
                <a:gd name="T21" fmla="*/ 181 h 239"/>
                <a:gd name="T22" fmla="*/ 99 w 104"/>
                <a:gd name="T23" fmla="*/ 166 h 239"/>
                <a:gd name="T24" fmla="*/ 104 w 104"/>
                <a:gd name="T25" fmla="*/ 155 h 239"/>
                <a:gd name="T26" fmla="*/ 101 w 104"/>
                <a:gd name="T27" fmla="*/ 148 h 239"/>
                <a:gd name="T28" fmla="*/ 88 w 104"/>
                <a:gd name="T29" fmla="*/ 143 h 239"/>
                <a:gd name="T30" fmla="*/ 73 w 104"/>
                <a:gd name="T31" fmla="*/ 130 h 239"/>
                <a:gd name="T32" fmla="*/ 61 w 104"/>
                <a:gd name="T33" fmla="*/ 122 h 239"/>
                <a:gd name="T34" fmla="*/ 52 w 104"/>
                <a:gd name="T35" fmla="*/ 121 h 239"/>
                <a:gd name="T36" fmla="*/ 42 w 104"/>
                <a:gd name="T37" fmla="*/ 126 h 239"/>
                <a:gd name="T38" fmla="*/ 35 w 104"/>
                <a:gd name="T39" fmla="*/ 109 h 239"/>
                <a:gd name="T40" fmla="*/ 21 w 104"/>
                <a:gd name="T41" fmla="*/ 104 h 239"/>
                <a:gd name="T42" fmla="*/ 35 w 104"/>
                <a:gd name="T43" fmla="*/ 94 h 239"/>
                <a:gd name="T44" fmla="*/ 46 w 104"/>
                <a:gd name="T45" fmla="*/ 96 h 239"/>
                <a:gd name="T46" fmla="*/ 52 w 104"/>
                <a:gd name="T47" fmla="*/ 82 h 239"/>
                <a:gd name="T48" fmla="*/ 59 w 104"/>
                <a:gd name="T49" fmla="*/ 72 h 239"/>
                <a:gd name="T50" fmla="*/ 68 w 104"/>
                <a:gd name="T51" fmla="*/ 66 h 239"/>
                <a:gd name="T52" fmla="*/ 71 w 104"/>
                <a:gd name="T53" fmla="*/ 58 h 239"/>
                <a:gd name="T54" fmla="*/ 77 w 104"/>
                <a:gd name="T55" fmla="*/ 58 h 239"/>
                <a:gd name="T56" fmla="*/ 82 w 104"/>
                <a:gd name="T57" fmla="*/ 62 h 239"/>
                <a:gd name="T58" fmla="*/ 81 w 104"/>
                <a:gd name="T59" fmla="*/ 49 h 239"/>
                <a:gd name="T60" fmla="*/ 75 w 104"/>
                <a:gd name="T61" fmla="*/ 40 h 239"/>
                <a:gd name="T62" fmla="*/ 68 w 104"/>
                <a:gd name="T63" fmla="*/ 35 h 239"/>
                <a:gd name="T64" fmla="*/ 59 w 104"/>
                <a:gd name="T65" fmla="*/ 28 h 239"/>
                <a:gd name="T66" fmla="*/ 53 w 104"/>
                <a:gd name="T67" fmla="*/ 41 h 239"/>
                <a:gd name="T68" fmla="*/ 49 w 104"/>
                <a:gd name="T69" fmla="*/ 45 h 239"/>
                <a:gd name="T70" fmla="*/ 40 w 104"/>
                <a:gd name="T71" fmla="*/ 40 h 239"/>
                <a:gd name="T72" fmla="*/ 41 w 104"/>
                <a:gd name="T73" fmla="*/ 30 h 239"/>
                <a:gd name="T74" fmla="*/ 53 w 104"/>
                <a:gd name="T75" fmla="*/ 19 h 239"/>
                <a:gd name="T76" fmla="*/ 56 w 104"/>
                <a:gd name="T77" fmla="*/ 11 h 239"/>
                <a:gd name="T78" fmla="*/ 65 w 104"/>
                <a:gd name="T79" fmla="*/ 16 h 239"/>
                <a:gd name="T80" fmla="*/ 69 w 104"/>
                <a:gd name="T81" fmla="*/ 28 h 239"/>
                <a:gd name="T82" fmla="*/ 75 w 104"/>
                <a:gd name="T83" fmla="*/ 21 h 239"/>
                <a:gd name="T84" fmla="*/ 77 w 104"/>
                <a:gd name="T85" fmla="*/ 16 h 239"/>
                <a:gd name="T86" fmla="*/ 72 w 104"/>
                <a:gd name="T87" fmla="*/ 8 h 239"/>
                <a:gd name="T88" fmla="*/ 60 w 104"/>
                <a:gd name="T89" fmla="*/ 3 h 239"/>
                <a:gd name="T90" fmla="*/ 48 w 104"/>
                <a:gd name="T91" fmla="*/ 6 h 239"/>
                <a:gd name="T92" fmla="*/ 48 w 104"/>
                <a:gd name="T93" fmla="*/ 13 h 239"/>
                <a:gd name="T94" fmla="*/ 40 w 104"/>
                <a:gd name="T95" fmla="*/ 9 h 239"/>
                <a:gd name="T96" fmla="*/ 37 w 104"/>
                <a:gd name="T97" fmla="*/ 13 h 239"/>
                <a:gd name="T98" fmla="*/ 5 w 104"/>
                <a:gd name="T99" fmla="*/ 103 h 239"/>
                <a:gd name="T100" fmla="*/ 9 w 104"/>
                <a:gd name="T101" fmla="*/ 103 h 239"/>
                <a:gd name="T102" fmla="*/ 28 w 104"/>
                <a:gd name="T103" fmla="*/ 120 h 239"/>
                <a:gd name="T104" fmla="*/ 36 w 104"/>
                <a:gd name="T105" fmla="*/ 126 h 239"/>
                <a:gd name="T106" fmla="*/ 45 w 104"/>
                <a:gd name="T107" fmla="*/ 132 h 239"/>
                <a:gd name="T108" fmla="*/ 42 w 104"/>
                <a:gd name="T109" fmla="*/ 149 h 239"/>
                <a:gd name="T110" fmla="*/ 46 w 104"/>
                <a:gd name="T111" fmla="*/ 161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4" h="239">
                  <a:moveTo>
                    <a:pt x="49" y="165"/>
                  </a:moveTo>
                  <a:cubicBezTo>
                    <a:pt x="48" y="165"/>
                    <a:pt x="51" y="168"/>
                    <a:pt x="52" y="169"/>
                  </a:cubicBezTo>
                  <a:cubicBezTo>
                    <a:pt x="53" y="170"/>
                    <a:pt x="56" y="175"/>
                    <a:pt x="56" y="176"/>
                  </a:cubicBezTo>
                  <a:cubicBezTo>
                    <a:pt x="57" y="178"/>
                    <a:pt x="57" y="181"/>
                    <a:pt x="56" y="181"/>
                  </a:cubicBezTo>
                  <a:cubicBezTo>
                    <a:pt x="56" y="182"/>
                    <a:pt x="57" y="183"/>
                    <a:pt x="57" y="184"/>
                  </a:cubicBezTo>
                  <a:cubicBezTo>
                    <a:pt x="57" y="184"/>
                    <a:pt x="56" y="189"/>
                    <a:pt x="56" y="191"/>
                  </a:cubicBezTo>
                  <a:cubicBezTo>
                    <a:pt x="57" y="193"/>
                    <a:pt x="54" y="199"/>
                    <a:pt x="54" y="202"/>
                  </a:cubicBezTo>
                  <a:cubicBezTo>
                    <a:pt x="54" y="205"/>
                    <a:pt x="56" y="209"/>
                    <a:pt x="56" y="208"/>
                  </a:cubicBezTo>
                  <a:cubicBezTo>
                    <a:pt x="57" y="208"/>
                    <a:pt x="57" y="211"/>
                    <a:pt x="56" y="212"/>
                  </a:cubicBezTo>
                  <a:cubicBezTo>
                    <a:pt x="55" y="212"/>
                    <a:pt x="54" y="214"/>
                    <a:pt x="55" y="214"/>
                  </a:cubicBezTo>
                  <a:cubicBezTo>
                    <a:pt x="55" y="215"/>
                    <a:pt x="55" y="217"/>
                    <a:pt x="55" y="218"/>
                  </a:cubicBezTo>
                  <a:cubicBezTo>
                    <a:pt x="55" y="219"/>
                    <a:pt x="56" y="225"/>
                    <a:pt x="56" y="226"/>
                  </a:cubicBezTo>
                  <a:cubicBezTo>
                    <a:pt x="56" y="228"/>
                    <a:pt x="58" y="232"/>
                    <a:pt x="59" y="233"/>
                  </a:cubicBezTo>
                  <a:cubicBezTo>
                    <a:pt x="59" y="234"/>
                    <a:pt x="60" y="237"/>
                    <a:pt x="60" y="237"/>
                  </a:cubicBezTo>
                  <a:cubicBezTo>
                    <a:pt x="60" y="237"/>
                    <a:pt x="60" y="238"/>
                    <a:pt x="60" y="238"/>
                  </a:cubicBezTo>
                  <a:cubicBezTo>
                    <a:pt x="60" y="238"/>
                    <a:pt x="62" y="238"/>
                    <a:pt x="63" y="239"/>
                  </a:cubicBezTo>
                  <a:cubicBezTo>
                    <a:pt x="63" y="239"/>
                    <a:pt x="66" y="239"/>
                    <a:pt x="68" y="239"/>
                  </a:cubicBezTo>
                  <a:cubicBezTo>
                    <a:pt x="69" y="239"/>
                    <a:pt x="68" y="237"/>
                    <a:pt x="67" y="237"/>
                  </a:cubicBezTo>
                  <a:cubicBezTo>
                    <a:pt x="67" y="236"/>
                    <a:pt x="66" y="234"/>
                    <a:pt x="66" y="233"/>
                  </a:cubicBezTo>
                  <a:cubicBezTo>
                    <a:pt x="65" y="233"/>
                    <a:pt x="65" y="230"/>
                    <a:pt x="65" y="229"/>
                  </a:cubicBezTo>
                  <a:cubicBezTo>
                    <a:pt x="66" y="228"/>
                    <a:pt x="68" y="227"/>
                    <a:pt x="68" y="226"/>
                  </a:cubicBezTo>
                  <a:cubicBezTo>
                    <a:pt x="68" y="225"/>
                    <a:pt x="68" y="222"/>
                    <a:pt x="68" y="222"/>
                  </a:cubicBezTo>
                  <a:cubicBezTo>
                    <a:pt x="67" y="222"/>
                    <a:pt x="68" y="218"/>
                    <a:pt x="68" y="216"/>
                  </a:cubicBezTo>
                  <a:cubicBezTo>
                    <a:pt x="67" y="214"/>
                    <a:pt x="71" y="213"/>
                    <a:pt x="71" y="211"/>
                  </a:cubicBezTo>
                  <a:cubicBezTo>
                    <a:pt x="71" y="210"/>
                    <a:pt x="75" y="208"/>
                    <a:pt x="76" y="207"/>
                  </a:cubicBezTo>
                  <a:cubicBezTo>
                    <a:pt x="77" y="207"/>
                    <a:pt x="78" y="203"/>
                    <a:pt x="77" y="202"/>
                  </a:cubicBezTo>
                  <a:cubicBezTo>
                    <a:pt x="77" y="201"/>
                    <a:pt x="79" y="200"/>
                    <a:pt x="79" y="200"/>
                  </a:cubicBezTo>
                  <a:cubicBezTo>
                    <a:pt x="80" y="200"/>
                    <a:pt x="81" y="199"/>
                    <a:pt x="82" y="199"/>
                  </a:cubicBezTo>
                  <a:cubicBezTo>
                    <a:pt x="82" y="199"/>
                    <a:pt x="83" y="198"/>
                    <a:pt x="83" y="197"/>
                  </a:cubicBezTo>
                  <a:cubicBezTo>
                    <a:pt x="84" y="197"/>
                    <a:pt x="85" y="192"/>
                    <a:pt x="86" y="192"/>
                  </a:cubicBezTo>
                  <a:cubicBezTo>
                    <a:pt x="87" y="191"/>
                    <a:pt x="88" y="188"/>
                    <a:pt x="88" y="187"/>
                  </a:cubicBezTo>
                  <a:cubicBezTo>
                    <a:pt x="88" y="187"/>
                    <a:pt x="89" y="184"/>
                    <a:pt x="90" y="184"/>
                  </a:cubicBezTo>
                  <a:cubicBezTo>
                    <a:pt x="90" y="183"/>
                    <a:pt x="94" y="181"/>
                    <a:pt x="95" y="181"/>
                  </a:cubicBezTo>
                  <a:cubicBezTo>
                    <a:pt x="95" y="181"/>
                    <a:pt x="96" y="175"/>
                    <a:pt x="96" y="173"/>
                  </a:cubicBezTo>
                  <a:cubicBezTo>
                    <a:pt x="97" y="171"/>
                    <a:pt x="98" y="168"/>
                    <a:pt x="98" y="167"/>
                  </a:cubicBezTo>
                  <a:cubicBezTo>
                    <a:pt x="98" y="167"/>
                    <a:pt x="99" y="166"/>
                    <a:pt x="99" y="166"/>
                  </a:cubicBezTo>
                  <a:cubicBezTo>
                    <a:pt x="100" y="166"/>
                    <a:pt x="100" y="163"/>
                    <a:pt x="101" y="162"/>
                  </a:cubicBezTo>
                  <a:cubicBezTo>
                    <a:pt x="101" y="162"/>
                    <a:pt x="103" y="159"/>
                    <a:pt x="104" y="159"/>
                  </a:cubicBezTo>
                  <a:cubicBezTo>
                    <a:pt x="104" y="158"/>
                    <a:pt x="104" y="156"/>
                    <a:pt x="104" y="155"/>
                  </a:cubicBezTo>
                  <a:cubicBezTo>
                    <a:pt x="104" y="155"/>
                    <a:pt x="104" y="155"/>
                    <a:pt x="104" y="154"/>
                  </a:cubicBezTo>
                  <a:cubicBezTo>
                    <a:pt x="104" y="152"/>
                    <a:pt x="104" y="152"/>
                    <a:pt x="104" y="152"/>
                  </a:cubicBezTo>
                  <a:cubicBezTo>
                    <a:pt x="104" y="150"/>
                    <a:pt x="102" y="148"/>
                    <a:pt x="101" y="148"/>
                  </a:cubicBezTo>
                  <a:cubicBezTo>
                    <a:pt x="101" y="149"/>
                    <a:pt x="98" y="147"/>
                    <a:pt x="97" y="146"/>
                  </a:cubicBezTo>
                  <a:cubicBezTo>
                    <a:pt x="96" y="146"/>
                    <a:pt x="93" y="145"/>
                    <a:pt x="93" y="145"/>
                  </a:cubicBezTo>
                  <a:cubicBezTo>
                    <a:pt x="92" y="145"/>
                    <a:pt x="89" y="143"/>
                    <a:pt x="88" y="143"/>
                  </a:cubicBezTo>
                  <a:cubicBezTo>
                    <a:pt x="87" y="143"/>
                    <a:pt x="84" y="142"/>
                    <a:pt x="84" y="142"/>
                  </a:cubicBezTo>
                  <a:cubicBezTo>
                    <a:pt x="83" y="141"/>
                    <a:pt x="82" y="137"/>
                    <a:pt x="80" y="136"/>
                  </a:cubicBezTo>
                  <a:cubicBezTo>
                    <a:pt x="78" y="134"/>
                    <a:pt x="74" y="131"/>
                    <a:pt x="73" y="130"/>
                  </a:cubicBezTo>
                  <a:cubicBezTo>
                    <a:pt x="73" y="129"/>
                    <a:pt x="68" y="126"/>
                    <a:pt x="67" y="125"/>
                  </a:cubicBezTo>
                  <a:cubicBezTo>
                    <a:pt x="66" y="125"/>
                    <a:pt x="64" y="124"/>
                    <a:pt x="63" y="125"/>
                  </a:cubicBezTo>
                  <a:cubicBezTo>
                    <a:pt x="63" y="125"/>
                    <a:pt x="61" y="122"/>
                    <a:pt x="61" y="122"/>
                  </a:cubicBezTo>
                  <a:cubicBezTo>
                    <a:pt x="60" y="121"/>
                    <a:pt x="57" y="120"/>
                    <a:pt x="57" y="121"/>
                  </a:cubicBezTo>
                  <a:cubicBezTo>
                    <a:pt x="57" y="122"/>
                    <a:pt x="55" y="121"/>
                    <a:pt x="55" y="121"/>
                  </a:cubicBezTo>
                  <a:cubicBezTo>
                    <a:pt x="54" y="120"/>
                    <a:pt x="53" y="121"/>
                    <a:pt x="52" y="121"/>
                  </a:cubicBezTo>
                  <a:cubicBezTo>
                    <a:pt x="52" y="121"/>
                    <a:pt x="49" y="125"/>
                    <a:pt x="48" y="126"/>
                  </a:cubicBezTo>
                  <a:cubicBezTo>
                    <a:pt x="47" y="126"/>
                    <a:pt x="46" y="125"/>
                    <a:pt x="45" y="125"/>
                  </a:cubicBezTo>
                  <a:cubicBezTo>
                    <a:pt x="45" y="124"/>
                    <a:pt x="42" y="125"/>
                    <a:pt x="42" y="126"/>
                  </a:cubicBezTo>
                  <a:cubicBezTo>
                    <a:pt x="41" y="126"/>
                    <a:pt x="39" y="122"/>
                    <a:pt x="40" y="120"/>
                  </a:cubicBezTo>
                  <a:cubicBezTo>
                    <a:pt x="40" y="118"/>
                    <a:pt x="38" y="115"/>
                    <a:pt x="36" y="114"/>
                  </a:cubicBezTo>
                  <a:cubicBezTo>
                    <a:pt x="35" y="114"/>
                    <a:pt x="34" y="110"/>
                    <a:pt x="35" y="109"/>
                  </a:cubicBezTo>
                  <a:cubicBezTo>
                    <a:pt x="35" y="108"/>
                    <a:pt x="32" y="107"/>
                    <a:pt x="31" y="107"/>
                  </a:cubicBezTo>
                  <a:cubicBezTo>
                    <a:pt x="30" y="106"/>
                    <a:pt x="28" y="109"/>
                    <a:pt x="28" y="109"/>
                  </a:cubicBezTo>
                  <a:cubicBezTo>
                    <a:pt x="28" y="110"/>
                    <a:pt x="20" y="108"/>
                    <a:pt x="21" y="104"/>
                  </a:cubicBezTo>
                  <a:cubicBezTo>
                    <a:pt x="22" y="100"/>
                    <a:pt x="25" y="95"/>
                    <a:pt x="26" y="95"/>
                  </a:cubicBezTo>
                  <a:cubicBezTo>
                    <a:pt x="27" y="94"/>
                    <a:pt x="32" y="94"/>
                    <a:pt x="33" y="94"/>
                  </a:cubicBezTo>
                  <a:cubicBezTo>
                    <a:pt x="34" y="95"/>
                    <a:pt x="35" y="94"/>
                    <a:pt x="35" y="94"/>
                  </a:cubicBezTo>
                  <a:cubicBezTo>
                    <a:pt x="35" y="94"/>
                    <a:pt x="39" y="94"/>
                    <a:pt x="40" y="95"/>
                  </a:cubicBezTo>
                  <a:cubicBezTo>
                    <a:pt x="41" y="95"/>
                    <a:pt x="43" y="99"/>
                    <a:pt x="44" y="100"/>
                  </a:cubicBezTo>
                  <a:cubicBezTo>
                    <a:pt x="45" y="101"/>
                    <a:pt x="45" y="97"/>
                    <a:pt x="46" y="96"/>
                  </a:cubicBezTo>
                  <a:cubicBezTo>
                    <a:pt x="46" y="96"/>
                    <a:pt x="45" y="93"/>
                    <a:pt x="45" y="93"/>
                  </a:cubicBezTo>
                  <a:cubicBezTo>
                    <a:pt x="44" y="92"/>
                    <a:pt x="47" y="87"/>
                    <a:pt x="48" y="86"/>
                  </a:cubicBezTo>
                  <a:cubicBezTo>
                    <a:pt x="50" y="85"/>
                    <a:pt x="52" y="82"/>
                    <a:pt x="52" y="82"/>
                  </a:cubicBezTo>
                  <a:cubicBezTo>
                    <a:pt x="52" y="81"/>
                    <a:pt x="53" y="81"/>
                    <a:pt x="54" y="81"/>
                  </a:cubicBezTo>
                  <a:cubicBezTo>
                    <a:pt x="54" y="80"/>
                    <a:pt x="54" y="76"/>
                    <a:pt x="54" y="75"/>
                  </a:cubicBezTo>
                  <a:cubicBezTo>
                    <a:pt x="55" y="74"/>
                    <a:pt x="58" y="72"/>
                    <a:pt x="59" y="72"/>
                  </a:cubicBezTo>
                  <a:cubicBezTo>
                    <a:pt x="60" y="72"/>
                    <a:pt x="61" y="69"/>
                    <a:pt x="61" y="68"/>
                  </a:cubicBezTo>
                  <a:cubicBezTo>
                    <a:pt x="60" y="68"/>
                    <a:pt x="63" y="65"/>
                    <a:pt x="65" y="65"/>
                  </a:cubicBezTo>
                  <a:cubicBezTo>
                    <a:pt x="67" y="64"/>
                    <a:pt x="68" y="66"/>
                    <a:pt x="68" y="66"/>
                  </a:cubicBezTo>
                  <a:cubicBezTo>
                    <a:pt x="68" y="66"/>
                    <a:pt x="70" y="65"/>
                    <a:pt x="71" y="64"/>
                  </a:cubicBezTo>
                  <a:cubicBezTo>
                    <a:pt x="72" y="63"/>
                    <a:pt x="71" y="61"/>
                    <a:pt x="70" y="61"/>
                  </a:cubicBezTo>
                  <a:cubicBezTo>
                    <a:pt x="70" y="60"/>
                    <a:pt x="70" y="58"/>
                    <a:pt x="71" y="58"/>
                  </a:cubicBezTo>
                  <a:cubicBezTo>
                    <a:pt x="72" y="57"/>
                    <a:pt x="73" y="55"/>
                    <a:pt x="72" y="55"/>
                  </a:cubicBezTo>
                  <a:cubicBezTo>
                    <a:pt x="72" y="54"/>
                    <a:pt x="76" y="55"/>
                    <a:pt x="77" y="54"/>
                  </a:cubicBezTo>
                  <a:cubicBezTo>
                    <a:pt x="79" y="53"/>
                    <a:pt x="78" y="57"/>
                    <a:pt x="77" y="58"/>
                  </a:cubicBezTo>
                  <a:cubicBezTo>
                    <a:pt x="76" y="60"/>
                    <a:pt x="77" y="61"/>
                    <a:pt x="78" y="61"/>
                  </a:cubicBezTo>
                  <a:cubicBezTo>
                    <a:pt x="79" y="60"/>
                    <a:pt x="79" y="61"/>
                    <a:pt x="80" y="62"/>
                  </a:cubicBezTo>
                  <a:cubicBezTo>
                    <a:pt x="80" y="62"/>
                    <a:pt x="81" y="61"/>
                    <a:pt x="82" y="62"/>
                  </a:cubicBezTo>
                  <a:cubicBezTo>
                    <a:pt x="83" y="62"/>
                    <a:pt x="84" y="61"/>
                    <a:pt x="84" y="60"/>
                  </a:cubicBezTo>
                  <a:cubicBezTo>
                    <a:pt x="84" y="59"/>
                    <a:pt x="81" y="57"/>
                    <a:pt x="81" y="56"/>
                  </a:cubicBezTo>
                  <a:cubicBezTo>
                    <a:pt x="81" y="56"/>
                    <a:pt x="81" y="50"/>
                    <a:pt x="81" y="49"/>
                  </a:cubicBezTo>
                  <a:cubicBezTo>
                    <a:pt x="80" y="48"/>
                    <a:pt x="79" y="46"/>
                    <a:pt x="78" y="46"/>
                  </a:cubicBezTo>
                  <a:cubicBezTo>
                    <a:pt x="78" y="47"/>
                    <a:pt x="77" y="43"/>
                    <a:pt x="76" y="43"/>
                  </a:cubicBezTo>
                  <a:cubicBezTo>
                    <a:pt x="75" y="42"/>
                    <a:pt x="75" y="40"/>
                    <a:pt x="75" y="40"/>
                  </a:cubicBezTo>
                  <a:cubicBezTo>
                    <a:pt x="75" y="39"/>
                    <a:pt x="73" y="37"/>
                    <a:pt x="72" y="35"/>
                  </a:cubicBezTo>
                  <a:cubicBezTo>
                    <a:pt x="71" y="34"/>
                    <a:pt x="70" y="34"/>
                    <a:pt x="70" y="35"/>
                  </a:cubicBezTo>
                  <a:cubicBezTo>
                    <a:pt x="70" y="35"/>
                    <a:pt x="68" y="35"/>
                    <a:pt x="68" y="35"/>
                  </a:cubicBezTo>
                  <a:cubicBezTo>
                    <a:pt x="67" y="35"/>
                    <a:pt x="66" y="32"/>
                    <a:pt x="66" y="31"/>
                  </a:cubicBezTo>
                  <a:cubicBezTo>
                    <a:pt x="66" y="30"/>
                    <a:pt x="63" y="30"/>
                    <a:pt x="62" y="29"/>
                  </a:cubicBezTo>
                  <a:cubicBezTo>
                    <a:pt x="62" y="28"/>
                    <a:pt x="59" y="29"/>
                    <a:pt x="59" y="28"/>
                  </a:cubicBezTo>
                  <a:cubicBezTo>
                    <a:pt x="59" y="27"/>
                    <a:pt x="57" y="27"/>
                    <a:pt x="56" y="27"/>
                  </a:cubicBezTo>
                  <a:cubicBezTo>
                    <a:pt x="56" y="27"/>
                    <a:pt x="56" y="35"/>
                    <a:pt x="56" y="37"/>
                  </a:cubicBezTo>
                  <a:cubicBezTo>
                    <a:pt x="55" y="40"/>
                    <a:pt x="53" y="41"/>
                    <a:pt x="53" y="41"/>
                  </a:cubicBezTo>
                  <a:cubicBezTo>
                    <a:pt x="52" y="41"/>
                    <a:pt x="53" y="43"/>
                    <a:pt x="53" y="43"/>
                  </a:cubicBezTo>
                  <a:cubicBezTo>
                    <a:pt x="53" y="43"/>
                    <a:pt x="52" y="45"/>
                    <a:pt x="51" y="47"/>
                  </a:cubicBezTo>
                  <a:cubicBezTo>
                    <a:pt x="51" y="49"/>
                    <a:pt x="50" y="47"/>
                    <a:pt x="49" y="45"/>
                  </a:cubicBezTo>
                  <a:cubicBezTo>
                    <a:pt x="49" y="44"/>
                    <a:pt x="47" y="42"/>
                    <a:pt x="47" y="42"/>
                  </a:cubicBezTo>
                  <a:cubicBezTo>
                    <a:pt x="47" y="43"/>
                    <a:pt x="46" y="42"/>
                    <a:pt x="45" y="42"/>
                  </a:cubicBezTo>
                  <a:cubicBezTo>
                    <a:pt x="45" y="42"/>
                    <a:pt x="42" y="40"/>
                    <a:pt x="40" y="40"/>
                  </a:cubicBezTo>
                  <a:cubicBezTo>
                    <a:pt x="39" y="39"/>
                    <a:pt x="38" y="35"/>
                    <a:pt x="38" y="35"/>
                  </a:cubicBezTo>
                  <a:cubicBezTo>
                    <a:pt x="37" y="34"/>
                    <a:pt x="38" y="34"/>
                    <a:pt x="37" y="33"/>
                  </a:cubicBezTo>
                  <a:cubicBezTo>
                    <a:pt x="37" y="33"/>
                    <a:pt x="40" y="30"/>
                    <a:pt x="41" y="30"/>
                  </a:cubicBezTo>
                  <a:cubicBezTo>
                    <a:pt x="41" y="29"/>
                    <a:pt x="44" y="25"/>
                    <a:pt x="45" y="24"/>
                  </a:cubicBezTo>
                  <a:cubicBezTo>
                    <a:pt x="46" y="24"/>
                    <a:pt x="47" y="22"/>
                    <a:pt x="47" y="21"/>
                  </a:cubicBezTo>
                  <a:cubicBezTo>
                    <a:pt x="47" y="21"/>
                    <a:pt x="51" y="20"/>
                    <a:pt x="53" y="19"/>
                  </a:cubicBezTo>
                  <a:cubicBezTo>
                    <a:pt x="54" y="19"/>
                    <a:pt x="55" y="15"/>
                    <a:pt x="55" y="14"/>
                  </a:cubicBezTo>
                  <a:cubicBezTo>
                    <a:pt x="55" y="13"/>
                    <a:pt x="54" y="11"/>
                    <a:pt x="54" y="11"/>
                  </a:cubicBezTo>
                  <a:cubicBezTo>
                    <a:pt x="53" y="11"/>
                    <a:pt x="56" y="10"/>
                    <a:pt x="56" y="11"/>
                  </a:cubicBezTo>
                  <a:cubicBezTo>
                    <a:pt x="57" y="11"/>
                    <a:pt x="60" y="10"/>
                    <a:pt x="61" y="11"/>
                  </a:cubicBezTo>
                  <a:cubicBezTo>
                    <a:pt x="62" y="11"/>
                    <a:pt x="63" y="12"/>
                    <a:pt x="65" y="13"/>
                  </a:cubicBezTo>
                  <a:cubicBezTo>
                    <a:pt x="65" y="13"/>
                    <a:pt x="65" y="13"/>
                    <a:pt x="65" y="16"/>
                  </a:cubicBezTo>
                  <a:cubicBezTo>
                    <a:pt x="64" y="20"/>
                    <a:pt x="64" y="20"/>
                    <a:pt x="64" y="20"/>
                  </a:cubicBezTo>
                  <a:cubicBezTo>
                    <a:pt x="60" y="22"/>
                    <a:pt x="59" y="24"/>
                    <a:pt x="61" y="24"/>
                  </a:cubicBezTo>
                  <a:cubicBezTo>
                    <a:pt x="62" y="24"/>
                    <a:pt x="68" y="27"/>
                    <a:pt x="69" y="28"/>
                  </a:cubicBezTo>
                  <a:cubicBezTo>
                    <a:pt x="71" y="29"/>
                    <a:pt x="72" y="26"/>
                    <a:pt x="72" y="25"/>
                  </a:cubicBezTo>
                  <a:cubicBezTo>
                    <a:pt x="73" y="25"/>
                    <a:pt x="73" y="22"/>
                    <a:pt x="72" y="21"/>
                  </a:cubicBezTo>
                  <a:cubicBezTo>
                    <a:pt x="72" y="21"/>
                    <a:pt x="74" y="21"/>
                    <a:pt x="75" y="21"/>
                  </a:cubicBezTo>
                  <a:cubicBezTo>
                    <a:pt x="75" y="22"/>
                    <a:pt x="76" y="21"/>
                    <a:pt x="77" y="20"/>
                  </a:cubicBezTo>
                  <a:cubicBezTo>
                    <a:pt x="77" y="20"/>
                    <a:pt x="77" y="18"/>
                    <a:pt x="78" y="17"/>
                  </a:cubicBezTo>
                  <a:cubicBezTo>
                    <a:pt x="78" y="17"/>
                    <a:pt x="77" y="16"/>
                    <a:pt x="77" y="16"/>
                  </a:cubicBezTo>
                  <a:cubicBezTo>
                    <a:pt x="76" y="15"/>
                    <a:pt x="74" y="14"/>
                    <a:pt x="73" y="14"/>
                  </a:cubicBezTo>
                  <a:cubicBezTo>
                    <a:pt x="72" y="13"/>
                    <a:pt x="72" y="11"/>
                    <a:pt x="72" y="11"/>
                  </a:cubicBezTo>
                  <a:cubicBezTo>
                    <a:pt x="73" y="11"/>
                    <a:pt x="72" y="8"/>
                    <a:pt x="72" y="8"/>
                  </a:cubicBezTo>
                  <a:cubicBezTo>
                    <a:pt x="71" y="7"/>
                    <a:pt x="68" y="6"/>
                    <a:pt x="67" y="6"/>
                  </a:cubicBezTo>
                  <a:cubicBezTo>
                    <a:pt x="67" y="6"/>
                    <a:pt x="66" y="4"/>
                    <a:pt x="65" y="4"/>
                  </a:cubicBezTo>
                  <a:cubicBezTo>
                    <a:pt x="64" y="3"/>
                    <a:pt x="61" y="3"/>
                    <a:pt x="60" y="3"/>
                  </a:cubicBezTo>
                  <a:cubicBezTo>
                    <a:pt x="59" y="3"/>
                    <a:pt x="57" y="1"/>
                    <a:pt x="56" y="1"/>
                  </a:cubicBezTo>
                  <a:cubicBezTo>
                    <a:pt x="54" y="2"/>
                    <a:pt x="53" y="0"/>
                    <a:pt x="52" y="0"/>
                  </a:cubicBezTo>
                  <a:cubicBezTo>
                    <a:pt x="52" y="0"/>
                    <a:pt x="48" y="4"/>
                    <a:pt x="48" y="6"/>
                  </a:cubicBezTo>
                  <a:cubicBezTo>
                    <a:pt x="48" y="9"/>
                    <a:pt x="49" y="11"/>
                    <a:pt x="50" y="11"/>
                  </a:cubicBezTo>
                  <a:cubicBezTo>
                    <a:pt x="51" y="12"/>
                    <a:pt x="50" y="14"/>
                    <a:pt x="49" y="15"/>
                  </a:cubicBezTo>
                  <a:cubicBezTo>
                    <a:pt x="49" y="15"/>
                    <a:pt x="47" y="14"/>
                    <a:pt x="48" y="13"/>
                  </a:cubicBezTo>
                  <a:cubicBezTo>
                    <a:pt x="48" y="13"/>
                    <a:pt x="46" y="10"/>
                    <a:pt x="46" y="9"/>
                  </a:cubicBezTo>
                  <a:cubicBezTo>
                    <a:pt x="45" y="8"/>
                    <a:pt x="43" y="7"/>
                    <a:pt x="42" y="7"/>
                  </a:cubicBezTo>
                  <a:cubicBezTo>
                    <a:pt x="41" y="8"/>
                    <a:pt x="41" y="8"/>
                    <a:pt x="40" y="9"/>
                  </a:cubicBezTo>
                  <a:cubicBezTo>
                    <a:pt x="40" y="10"/>
                    <a:pt x="40" y="11"/>
                    <a:pt x="40" y="12"/>
                  </a:cubicBezTo>
                  <a:cubicBezTo>
                    <a:pt x="40" y="14"/>
                    <a:pt x="38" y="14"/>
                    <a:pt x="38" y="13"/>
                  </a:cubicBezTo>
                  <a:cubicBezTo>
                    <a:pt x="38" y="13"/>
                    <a:pt x="37" y="13"/>
                    <a:pt x="37" y="13"/>
                  </a:cubicBezTo>
                  <a:cubicBezTo>
                    <a:pt x="17" y="36"/>
                    <a:pt x="4" y="66"/>
                    <a:pt x="0" y="97"/>
                  </a:cubicBezTo>
                  <a:cubicBezTo>
                    <a:pt x="1" y="98"/>
                    <a:pt x="2" y="99"/>
                    <a:pt x="2" y="100"/>
                  </a:cubicBezTo>
                  <a:cubicBezTo>
                    <a:pt x="3" y="102"/>
                    <a:pt x="5" y="103"/>
                    <a:pt x="5" y="103"/>
                  </a:cubicBezTo>
                  <a:cubicBezTo>
                    <a:pt x="6" y="103"/>
                    <a:pt x="6" y="100"/>
                    <a:pt x="6" y="99"/>
                  </a:cubicBezTo>
                  <a:cubicBezTo>
                    <a:pt x="5" y="99"/>
                    <a:pt x="6" y="98"/>
                    <a:pt x="6" y="99"/>
                  </a:cubicBezTo>
                  <a:cubicBezTo>
                    <a:pt x="6" y="99"/>
                    <a:pt x="9" y="102"/>
                    <a:pt x="9" y="103"/>
                  </a:cubicBezTo>
                  <a:cubicBezTo>
                    <a:pt x="10" y="104"/>
                    <a:pt x="11" y="110"/>
                    <a:pt x="12" y="111"/>
                  </a:cubicBezTo>
                  <a:cubicBezTo>
                    <a:pt x="13" y="113"/>
                    <a:pt x="20" y="115"/>
                    <a:pt x="22" y="116"/>
                  </a:cubicBezTo>
                  <a:cubicBezTo>
                    <a:pt x="24" y="116"/>
                    <a:pt x="27" y="119"/>
                    <a:pt x="28" y="120"/>
                  </a:cubicBezTo>
                  <a:cubicBezTo>
                    <a:pt x="28" y="120"/>
                    <a:pt x="31" y="121"/>
                    <a:pt x="32" y="121"/>
                  </a:cubicBezTo>
                  <a:cubicBezTo>
                    <a:pt x="32" y="121"/>
                    <a:pt x="34" y="123"/>
                    <a:pt x="35" y="124"/>
                  </a:cubicBezTo>
                  <a:cubicBezTo>
                    <a:pt x="35" y="124"/>
                    <a:pt x="36" y="126"/>
                    <a:pt x="36" y="126"/>
                  </a:cubicBezTo>
                  <a:cubicBezTo>
                    <a:pt x="36" y="126"/>
                    <a:pt x="40" y="128"/>
                    <a:pt x="41" y="129"/>
                  </a:cubicBezTo>
                  <a:cubicBezTo>
                    <a:pt x="42" y="130"/>
                    <a:pt x="43" y="130"/>
                    <a:pt x="44" y="129"/>
                  </a:cubicBezTo>
                  <a:cubicBezTo>
                    <a:pt x="44" y="129"/>
                    <a:pt x="45" y="131"/>
                    <a:pt x="45" y="132"/>
                  </a:cubicBezTo>
                  <a:cubicBezTo>
                    <a:pt x="46" y="133"/>
                    <a:pt x="46" y="135"/>
                    <a:pt x="45" y="136"/>
                  </a:cubicBezTo>
                  <a:cubicBezTo>
                    <a:pt x="45" y="136"/>
                    <a:pt x="44" y="140"/>
                    <a:pt x="44" y="141"/>
                  </a:cubicBezTo>
                  <a:cubicBezTo>
                    <a:pt x="43" y="142"/>
                    <a:pt x="42" y="147"/>
                    <a:pt x="42" y="149"/>
                  </a:cubicBezTo>
                  <a:cubicBezTo>
                    <a:pt x="42" y="150"/>
                    <a:pt x="44" y="152"/>
                    <a:pt x="45" y="153"/>
                  </a:cubicBezTo>
                  <a:cubicBezTo>
                    <a:pt x="46" y="153"/>
                    <a:pt x="45" y="154"/>
                    <a:pt x="45" y="154"/>
                  </a:cubicBezTo>
                  <a:cubicBezTo>
                    <a:pt x="44" y="154"/>
                    <a:pt x="44" y="160"/>
                    <a:pt x="46" y="161"/>
                  </a:cubicBezTo>
                  <a:cubicBezTo>
                    <a:pt x="48" y="162"/>
                    <a:pt x="49" y="164"/>
                    <a:pt x="49" y="165"/>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1"/>
            <p:cNvSpPr>
              <a:spLocks/>
            </p:cNvSpPr>
            <p:nvPr/>
          </p:nvSpPr>
          <p:spPr bwMode="auto">
            <a:xfrm>
              <a:off x="10593388" y="28495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2"/>
            <p:cNvSpPr>
              <a:spLocks/>
            </p:cNvSpPr>
            <p:nvPr/>
          </p:nvSpPr>
          <p:spPr bwMode="auto">
            <a:xfrm>
              <a:off x="10420350" y="1979613"/>
              <a:ext cx="325437" cy="220663"/>
            </a:xfrm>
            <a:custGeom>
              <a:avLst/>
              <a:gdLst>
                <a:gd name="T0" fmla="*/ 7 w 34"/>
                <a:gd name="T1" fmla="*/ 23 h 23"/>
                <a:gd name="T2" fmla="*/ 12 w 34"/>
                <a:gd name="T3" fmla="*/ 21 h 23"/>
                <a:gd name="T4" fmla="*/ 12 w 34"/>
                <a:gd name="T5" fmla="*/ 19 h 23"/>
                <a:gd name="T6" fmla="*/ 13 w 34"/>
                <a:gd name="T7" fmla="*/ 19 h 23"/>
                <a:gd name="T8" fmla="*/ 15 w 34"/>
                <a:gd name="T9" fmla="*/ 14 h 23"/>
                <a:gd name="T10" fmla="*/ 22 w 34"/>
                <a:gd name="T11" fmla="*/ 11 h 23"/>
                <a:gd name="T12" fmla="*/ 26 w 34"/>
                <a:gd name="T13" fmla="*/ 8 h 23"/>
                <a:gd name="T14" fmla="*/ 28 w 34"/>
                <a:gd name="T15" fmla="*/ 5 h 23"/>
                <a:gd name="T16" fmla="*/ 32 w 34"/>
                <a:gd name="T17" fmla="*/ 2 h 23"/>
                <a:gd name="T18" fmla="*/ 34 w 34"/>
                <a:gd name="T19" fmla="*/ 0 h 23"/>
                <a:gd name="T20" fmla="*/ 20 w 34"/>
                <a:gd name="T21" fmla="*/ 7 h 23"/>
                <a:gd name="T22" fmla="*/ 0 w 34"/>
                <a:gd name="T23" fmla="*/ 23 h 23"/>
                <a:gd name="T24" fmla="*/ 7 w 34"/>
                <a:gd name="T2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23">
                  <a:moveTo>
                    <a:pt x="7" y="23"/>
                  </a:moveTo>
                  <a:cubicBezTo>
                    <a:pt x="9" y="22"/>
                    <a:pt x="12" y="22"/>
                    <a:pt x="12" y="21"/>
                  </a:cubicBezTo>
                  <a:cubicBezTo>
                    <a:pt x="12" y="21"/>
                    <a:pt x="12" y="19"/>
                    <a:pt x="12" y="19"/>
                  </a:cubicBezTo>
                  <a:cubicBezTo>
                    <a:pt x="12" y="19"/>
                    <a:pt x="12" y="19"/>
                    <a:pt x="13" y="19"/>
                  </a:cubicBezTo>
                  <a:cubicBezTo>
                    <a:pt x="13" y="19"/>
                    <a:pt x="15" y="15"/>
                    <a:pt x="15" y="14"/>
                  </a:cubicBezTo>
                  <a:cubicBezTo>
                    <a:pt x="16" y="13"/>
                    <a:pt x="21" y="12"/>
                    <a:pt x="22" y="11"/>
                  </a:cubicBezTo>
                  <a:cubicBezTo>
                    <a:pt x="23" y="10"/>
                    <a:pt x="25" y="8"/>
                    <a:pt x="26" y="8"/>
                  </a:cubicBezTo>
                  <a:cubicBezTo>
                    <a:pt x="27" y="8"/>
                    <a:pt x="28" y="6"/>
                    <a:pt x="28" y="5"/>
                  </a:cubicBezTo>
                  <a:cubicBezTo>
                    <a:pt x="28" y="5"/>
                    <a:pt x="31" y="3"/>
                    <a:pt x="32" y="2"/>
                  </a:cubicBezTo>
                  <a:cubicBezTo>
                    <a:pt x="33" y="2"/>
                    <a:pt x="34" y="0"/>
                    <a:pt x="34" y="0"/>
                  </a:cubicBezTo>
                  <a:cubicBezTo>
                    <a:pt x="33" y="0"/>
                    <a:pt x="26" y="4"/>
                    <a:pt x="20" y="7"/>
                  </a:cubicBezTo>
                  <a:cubicBezTo>
                    <a:pt x="13" y="12"/>
                    <a:pt x="7" y="17"/>
                    <a:pt x="0" y="23"/>
                  </a:cubicBezTo>
                  <a:cubicBezTo>
                    <a:pt x="2" y="23"/>
                    <a:pt x="5" y="23"/>
                    <a:pt x="7" y="23"/>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3"/>
            <p:cNvSpPr>
              <a:spLocks/>
            </p:cNvSpPr>
            <p:nvPr/>
          </p:nvSpPr>
          <p:spPr bwMode="auto">
            <a:xfrm>
              <a:off x="11071225" y="2122488"/>
              <a:ext cx="1873250" cy="2008188"/>
            </a:xfrm>
            <a:custGeom>
              <a:avLst/>
              <a:gdLst>
                <a:gd name="T0" fmla="*/ 67 w 196"/>
                <a:gd name="T1" fmla="*/ 193 h 210"/>
                <a:gd name="T2" fmla="*/ 81 w 196"/>
                <a:gd name="T3" fmla="*/ 152 h 210"/>
                <a:gd name="T4" fmla="*/ 82 w 196"/>
                <a:gd name="T5" fmla="*/ 133 h 210"/>
                <a:gd name="T6" fmla="*/ 69 w 196"/>
                <a:gd name="T7" fmla="*/ 111 h 210"/>
                <a:gd name="T8" fmla="*/ 89 w 196"/>
                <a:gd name="T9" fmla="*/ 128 h 210"/>
                <a:gd name="T10" fmla="*/ 99 w 196"/>
                <a:gd name="T11" fmla="*/ 112 h 210"/>
                <a:gd name="T12" fmla="*/ 90 w 196"/>
                <a:gd name="T13" fmla="*/ 102 h 210"/>
                <a:gd name="T14" fmla="*/ 106 w 196"/>
                <a:gd name="T15" fmla="*/ 112 h 210"/>
                <a:gd name="T16" fmla="*/ 115 w 196"/>
                <a:gd name="T17" fmla="*/ 118 h 210"/>
                <a:gd name="T18" fmla="*/ 123 w 196"/>
                <a:gd name="T19" fmla="*/ 137 h 210"/>
                <a:gd name="T20" fmla="*/ 132 w 196"/>
                <a:gd name="T21" fmla="*/ 126 h 210"/>
                <a:gd name="T22" fmla="*/ 145 w 196"/>
                <a:gd name="T23" fmla="*/ 120 h 210"/>
                <a:gd name="T24" fmla="*/ 153 w 196"/>
                <a:gd name="T25" fmla="*/ 133 h 210"/>
                <a:gd name="T26" fmla="*/ 161 w 196"/>
                <a:gd name="T27" fmla="*/ 143 h 210"/>
                <a:gd name="T28" fmla="*/ 161 w 196"/>
                <a:gd name="T29" fmla="*/ 137 h 210"/>
                <a:gd name="T30" fmla="*/ 171 w 196"/>
                <a:gd name="T31" fmla="*/ 118 h 210"/>
                <a:gd name="T32" fmla="*/ 181 w 196"/>
                <a:gd name="T33" fmla="*/ 97 h 210"/>
                <a:gd name="T34" fmla="*/ 182 w 196"/>
                <a:gd name="T35" fmla="*/ 86 h 210"/>
                <a:gd name="T36" fmla="*/ 193 w 196"/>
                <a:gd name="T37" fmla="*/ 78 h 210"/>
                <a:gd name="T38" fmla="*/ 154 w 196"/>
                <a:gd name="T39" fmla="*/ 10 h 210"/>
                <a:gd name="T40" fmla="*/ 144 w 196"/>
                <a:gd name="T41" fmla="*/ 2 h 210"/>
                <a:gd name="T42" fmla="*/ 131 w 196"/>
                <a:gd name="T43" fmla="*/ 5 h 210"/>
                <a:gd name="T44" fmla="*/ 116 w 196"/>
                <a:gd name="T45" fmla="*/ 12 h 210"/>
                <a:gd name="T46" fmla="*/ 110 w 196"/>
                <a:gd name="T47" fmla="*/ 15 h 210"/>
                <a:gd name="T48" fmla="*/ 92 w 196"/>
                <a:gd name="T49" fmla="*/ 19 h 210"/>
                <a:gd name="T50" fmla="*/ 78 w 196"/>
                <a:gd name="T51" fmla="*/ 24 h 210"/>
                <a:gd name="T52" fmla="*/ 61 w 196"/>
                <a:gd name="T53" fmla="*/ 20 h 210"/>
                <a:gd name="T54" fmla="*/ 46 w 196"/>
                <a:gd name="T55" fmla="*/ 19 h 210"/>
                <a:gd name="T56" fmla="*/ 33 w 196"/>
                <a:gd name="T57" fmla="*/ 34 h 210"/>
                <a:gd name="T58" fmla="*/ 32 w 196"/>
                <a:gd name="T59" fmla="*/ 53 h 210"/>
                <a:gd name="T60" fmla="*/ 23 w 196"/>
                <a:gd name="T61" fmla="*/ 61 h 210"/>
                <a:gd name="T62" fmla="*/ 20 w 196"/>
                <a:gd name="T63" fmla="*/ 47 h 210"/>
                <a:gd name="T64" fmla="*/ 17 w 196"/>
                <a:gd name="T65" fmla="*/ 54 h 210"/>
                <a:gd name="T66" fmla="*/ 20 w 196"/>
                <a:gd name="T67" fmla="*/ 64 h 210"/>
                <a:gd name="T68" fmla="*/ 17 w 196"/>
                <a:gd name="T69" fmla="*/ 70 h 210"/>
                <a:gd name="T70" fmla="*/ 10 w 196"/>
                <a:gd name="T71" fmla="*/ 82 h 210"/>
                <a:gd name="T72" fmla="*/ 23 w 196"/>
                <a:gd name="T73" fmla="*/ 85 h 210"/>
                <a:gd name="T74" fmla="*/ 37 w 196"/>
                <a:gd name="T75" fmla="*/ 83 h 210"/>
                <a:gd name="T76" fmla="*/ 41 w 196"/>
                <a:gd name="T77" fmla="*/ 89 h 210"/>
                <a:gd name="T78" fmla="*/ 43 w 196"/>
                <a:gd name="T79" fmla="*/ 78 h 210"/>
                <a:gd name="T80" fmla="*/ 49 w 196"/>
                <a:gd name="T81" fmla="*/ 85 h 210"/>
                <a:gd name="T82" fmla="*/ 55 w 196"/>
                <a:gd name="T83" fmla="*/ 93 h 210"/>
                <a:gd name="T84" fmla="*/ 55 w 196"/>
                <a:gd name="T85" fmla="*/ 87 h 210"/>
                <a:gd name="T86" fmla="*/ 65 w 196"/>
                <a:gd name="T87" fmla="*/ 93 h 210"/>
                <a:gd name="T88" fmla="*/ 56 w 196"/>
                <a:gd name="T89" fmla="*/ 98 h 210"/>
                <a:gd name="T90" fmla="*/ 37 w 196"/>
                <a:gd name="T91" fmla="*/ 90 h 210"/>
                <a:gd name="T92" fmla="*/ 12 w 196"/>
                <a:gd name="T93" fmla="*/ 94 h 210"/>
                <a:gd name="T94" fmla="*/ 1 w 196"/>
                <a:gd name="T95" fmla="*/ 115 h 210"/>
                <a:gd name="T96" fmla="*/ 18 w 196"/>
                <a:gd name="T97" fmla="*/ 146 h 210"/>
                <a:gd name="T98" fmla="*/ 29 w 196"/>
                <a:gd name="T99" fmla="*/ 145 h 210"/>
                <a:gd name="T100" fmla="*/ 38 w 196"/>
                <a:gd name="T101" fmla="*/ 171 h 210"/>
                <a:gd name="T102" fmla="*/ 45 w 196"/>
                <a:gd name="T103" fmla="*/ 2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6" h="210">
                  <a:moveTo>
                    <a:pt x="56" y="209"/>
                  </a:moveTo>
                  <a:cubicBezTo>
                    <a:pt x="58" y="208"/>
                    <a:pt x="61" y="203"/>
                    <a:pt x="62" y="202"/>
                  </a:cubicBezTo>
                  <a:cubicBezTo>
                    <a:pt x="64" y="201"/>
                    <a:pt x="64" y="197"/>
                    <a:pt x="65" y="196"/>
                  </a:cubicBezTo>
                  <a:cubicBezTo>
                    <a:pt x="65" y="195"/>
                    <a:pt x="67" y="194"/>
                    <a:pt x="67" y="193"/>
                  </a:cubicBezTo>
                  <a:cubicBezTo>
                    <a:pt x="68" y="193"/>
                    <a:pt x="70" y="184"/>
                    <a:pt x="72" y="183"/>
                  </a:cubicBezTo>
                  <a:cubicBezTo>
                    <a:pt x="74" y="181"/>
                    <a:pt x="76" y="171"/>
                    <a:pt x="76" y="168"/>
                  </a:cubicBezTo>
                  <a:cubicBezTo>
                    <a:pt x="76" y="165"/>
                    <a:pt x="77" y="158"/>
                    <a:pt x="77" y="157"/>
                  </a:cubicBezTo>
                  <a:cubicBezTo>
                    <a:pt x="78" y="155"/>
                    <a:pt x="80" y="153"/>
                    <a:pt x="81" y="152"/>
                  </a:cubicBezTo>
                  <a:cubicBezTo>
                    <a:pt x="82" y="152"/>
                    <a:pt x="86" y="145"/>
                    <a:pt x="87" y="143"/>
                  </a:cubicBezTo>
                  <a:cubicBezTo>
                    <a:pt x="89" y="140"/>
                    <a:pt x="90" y="135"/>
                    <a:pt x="90" y="134"/>
                  </a:cubicBezTo>
                  <a:cubicBezTo>
                    <a:pt x="90" y="133"/>
                    <a:pt x="87" y="132"/>
                    <a:pt x="86" y="132"/>
                  </a:cubicBezTo>
                  <a:cubicBezTo>
                    <a:pt x="85" y="133"/>
                    <a:pt x="83" y="133"/>
                    <a:pt x="82" y="133"/>
                  </a:cubicBezTo>
                  <a:cubicBezTo>
                    <a:pt x="81" y="133"/>
                    <a:pt x="79" y="128"/>
                    <a:pt x="77" y="127"/>
                  </a:cubicBezTo>
                  <a:cubicBezTo>
                    <a:pt x="76" y="126"/>
                    <a:pt x="75" y="121"/>
                    <a:pt x="74" y="120"/>
                  </a:cubicBezTo>
                  <a:cubicBezTo>
                    <a:pt x="73" y="118"/>
                    <a:pt x="71" y="116"/>
                    <a:pt x="70" y="115"/>
                  </a:cubicBezTo>
                  <a:cubicBezTo>
                    <a:pt x="70" y="114"/>
                    <a:pt x="70" y="111"/>
                    <a:pt x="69" y="111"/>
                  </a:cubicBezTo>
                  <a:cubicBezTo>
                    <a:pt x="69" y="110"/>
                    <a:pt x="71" y="111"/>
                    <a:pt x="71" y="112"/>
                  </a:cubicBezTo>
                  <a:cubicBezTo>
                    <a:pt x="71" y="114"/>
                    <a:pt x="75" y="118"/>
                    <a:pt x="76" y="120"/>
                  </a:cubicBezTo>
                  <a:cubicBezTo>
                    <a:pt x="77" y="122"/>
                    <a:pt x="80" y="127"/>
                    <a:pt x="80" y="129"/>
                  </a:cubicBezTo>
                  <a:cubicBezTo>
                    <a:pt x="81" y="130"/>
                    <a:pt x="87" y="129"/>
                    <a:pt x="89" y="128"/>
                  </a:cubicBezTo>
                  <a:cubicBezTo>
                    <a:pt x="91" y="128"/>
                    <a:pt x="94" y="126"/>
                    <a:pt x="94" y="125"/>
                  </a:cubicBezTo>
                  <a:cubicBezTo>
                    <a:pt x="94" y="125"/>
                    <a:pt x="97" y="123"/>
                    <a:pt x="98" y="123"/>
                  </a:cubicBezTo>
                  <a:cubicBezTo>
                    <a:pt x="99" y="122"/>
                    <a:pt x="100" y="118"/>
                    <a:pt x="100" y="118"/>
                  </a:cubicBezTo>
                  <a:cubicBezTo>
                    <a:pt x="101" y="117"/>
                    <a:pt x="100" y="113"/>
                    <a:pt x="99" y="112"/>
                  </a:cubicBezTo>
                  <a:cubicBezTo>
                    <a:pt x="99" y="111"/>
                    <a:pt x="95" y="110"/>
                    <a:pt x="95" y="111"/>
                  </a:cubicBezTo>
                  <a:cubicBezTo>
                    <a:pt x="94" y="111"/>
                    <a:pt x="93" y="108"/>
                    <a:pt x="92" y="107"/>
                  </a:cubicBezTo>
                  <a:cubicBezTo>
                    <a:pt x="92" y="106"/>
                    <a:pt x="89" y="105"/>
                    <a:pt x="89" y="104"/>
                  </a:cubicBezTo>
                  <a:cubicBezTo>
                    <a:pt x="89" y="104"/>
                    <a:pt x="90" y="103"/>
                    <a:pt x="90" y="102"/>
                  </a:cubicBezTo>
                  <a:cubicBezTo>
                    <a:pt x="90" y="102"/>
                    <a:pt x="95" y="105"/>
                    <a:pt x="96" y="107"/>
                  </a:cubicBezTo>
                  <a:cubicBezTo>
                    <a:pt x="97" y="108"/>
                    <a:pt x="99" y="111"/>
                    <a:pt x="99" y="112"/>
                  </a:cubicBezTo>
                  <a:cubicBezTo>
                    <a:pt x="99" y="112"/>
                    <a:pt x="103" y="113"/>
                    <a:pt x="104" y="112"/>
                  </a:cubicBezTo>
                  <a:cubicBezTo>
                    <a:pt x="105" y="111"/>
                    <a:pt x="106" y="112"/>
                    <a:pt x="106" y="112"/>
                  </a:cubicBezTo>
                  <a:cubicBezTo>
                    <a:pt x="106" y="112"/>
                    <a:pt x="106" y="112"/>
                    <a:pt x="107" y="112"/>
                  </a:cubicBezTo>
                  <a:cubicBezTo>
                    <a:pt x="111" y="112"/>
                    <a:pt x="111" y="112"/>
                    <a:pt x="111" y="112"/>
                  </a:cubicBezTo>
                  <a:cubicBezTo>
                    <a:pt x="113" y="114"/>
                    <a:pt x="113" y="115"/>
                    <a:pt x="113" y="116"/>
                  </a:cubicBezTo>
                  <a:cubicBezTo>
                    <a:pt x="113" y="116"/>
                    <a:pt x="115" y="118"/>
                    <a:pt x="115" y="118"/>
                  </a:cubicBezTo>
                  <a:cubicBezTo>
                    <a:pt x="116" y="118"/>
                    <a:pt x="117" y="121"/>
                    <a:pt x="117" y="121"/>
                  </a:cubicBezTo>
                  <a:cubicBezTo>
                    <a:pt x="117" y="122"/>
                    <a:pt x="119" y="126"/>
                    <a:pt x="120" y="127"/>
                  </a:cubicBezTo>
                  <a:cubicBezTo>
                    <a:pt x="120" y="129"/>
                    <a:pt x="122" y="132"/>
                    <a:pt x="123" y="133"/>
                  </a:cubicBezTo>
                  <a:cubicBezTo>
                    <a:pt x="123" y="134"/>
                    <a:pt x="123" y="136"/>
                    <a:pt x="123" y="137"/>
                  </a:cubicBezTo>
                  <a:cubicBezTo>
                    <a:pt x="123" y="138"/>
                    <a:pt x="125" y="139"/>
                    <a:pt x="126" y="139"/>
                  </a:cubicBezTo>
                  <a:cubicBezTo>
                    <a:pt x="127" y="139"/>
                    <a:pt x="128" y="133"/>
                    <a:pt x="129" y="131"/>
                  </a:cubicBezTo>
                  <a:cubicBezTo>
                    <a:pt x="129" y="129"/>
                    <a:pt x="131" y="127"/>
                    <a:pt x="131" y="127"/>
                  </a:cubicBezTo>
                  <a:cubicBezTo>
                    <a:pt x="132" y="127"/>
                    <a:pt x="132" y="126"/>
                    <a:pt x="132" y="126"/>
                  </a:cubicBezTo>
                  <a:cubicBezTo>
                    <a:pt x="132" y="125"/>
                    <a:pt x="134" y="125"/>
                    <a:pt x="134" y="125"/>
                  </a:cubicBezTo>
                  <a:cubicBezTo>
                    <a:pt x="135" y="124"/>
                    <a:pt x="135" y="120"/>
                    <a:pt x="136" y="120"/>
                  </a:cubicBezTo>
                  <a:cubicBezTo>
                    <a:pt x="137" y="119"/>
                    <a:pt x="140" y="117"/>
                    <a:pt x="141" y="117"/>
                  </a:cubicBezTo>
                  <a:cubicBezTo>
                    <a:pt x="142" y="117"/>
                    <a:pt x="144" y="119"/>
                    <a:pt x="145" y="120"/>
                  </a:cubicBezTo>
                  <a:cubicBezTo>
                    <a:pt x="146" y="121"/>
                    <a:pt x="146" y="124"/>
                    <a:pt x="146" y="124"/>
                  </a:cubicBezTo>
                  <a:cubicBezTo>
                    <a:pt x="146" y="125"/>
                    <a:pt x="147" y="127"/>
                    <a:pt x="149" y="127"/>
                  </a:cubicBezTo>
                  <a:cubicBezTo>
                    <a:pt x="150" y="127"/>
                    <a:pt x="150" y="129"/>
                    <a:pt x="151" y="129"/>
                  </a:cubicBezTo>
                  <a:cubicBezTo>
                    <a:pt x="151" y="130"/>
                    <a:pt x="152" y="132"/>
                    <a:pt x="153" y="133"/>
                  </a:cubicBezTo>
                  <a:cubicBezTo>
                    <a:pt x="153" y="133"/>
                    <a:pt x="153" y="136"/>
                    <a:pt x="153" y="136"/>
                  </a:cubicBezTo>
                  <a:cubicBezTo>
                    <a:pt x="153" y="137"/>
                    <a:pt x="153" y="140"/>
                    <a:pt x="153" y="140"/>
                  </a:cubicBezTo>
                  <a:cubicBezTo>
                    <a:pt x="153" y="141"/>
                    <a:pt x="157" y="146"/>
                    <a:pt x="159" y="147"/>
                  </a:cubicBezTo>
                  <a:cubicBezTo>
                    <a:pt x="161" y="148"/>
                    <a:pt x="161" y="144"/>
                    <a:pt x="161" y="143"/>
                  </a:cubicBezTo>
                  <a:cubicBezTo>
                    <a:pt x="160" y="142"/>
                    <a:pt x="157" y="139"/>
                    <a:pt x="156" y="138"/>
                  </a:cubicBezTo>
                  <a:cubicBezTo>
                    <a:pt x="156" y="137"/>
                    <a:pt x="156" y="134"/>
                    <a:pt x="156" y="133"/>
                  </a:cubicBezTo>
                  <a:cubicBezTo>
                    <a:pt x="156" y="132"/>
                    <a:pt x="158" y="133"/>
                    <a:pt x="159" y="134"/>
                  </a:cubicBezTo>
                  <a:cubicBezTo>
                    <a:pt x="160" y="135"/>
                    <a:pt x="161" y="136"/>
                    <a:pt x="161" y="137"/>
                  </a:cubicBezTo>
                  <a:cubicBezTo>
                    <a:pt x="161" y="137"/>
                    <a:pt x="167" y="134"/>
                    <a:pt x="167" y="131"/>
                  </a:cubicBezTo>
                  <a:cubicBezTo>
                    <a:pt x="167" y="127"/>
                    <a:pt x="169" y="123"/>
                    <a:pt x="169" y="122"/>
                  </a:cubicBezTo>
                  <a:cubicBezTo>
                    <a:pt x="170" y="121"/>
                    <a:pt x="169" y="120"/>
                    <a:pt x="168" y="120"/>
                  </a:cubicBezTo>
                  <a:cubicBezTo>
                    <a:pt x="168" y="120"/>
                    <a:pt x="169" y="117"/>
                    <a:pt x="171" y="118"/>
                  </a:cubicBezTo>
                  <a:cubicBezTo>
                    <a:pt x="172" y="118"/>
                    <a:pt x="176" y="113"/>
                    <a:pt x="177" y="112"/>
                  </a:cubicBezTo>
                  <a:cubicBezTo>
                    <a:pt x="178" y="110"/>
                    <a:pt x="180" y="109"/>
                    <a:pt x="180" y="108"/>
                  </a:cubicBezTo>
                  <a:cubicBezTo>
                    <a:pt x="180" y="108"/>
                    <a:pt x="182" y="104"/>
                    <a:pt x="182" y="102"/>
                  </a:cubicBezTo>
                  <a:cubicBezTo>
                    <a:pt x="182" y="101"/>
                    <a:pt x="181" y="98"/>
                    <a:pt x="181" y="97"/>
                  </a:cubicBezTo>
                  <a:cubicBezTo>
                    <a:pt x="181" y="96"/>
                    <a:pt x="179" y="94"/>
                    <a:pt x="179" y="94"/>
                  </a:cubicBezTo>
                  <a:cubicBezTo>
                    <a:pt x="179" y="93"/>
                    <a:pt x="178" y="91"/>
                    <a:pt x="178" y="90"/>
                  </a:cubicBezTo>
                  <a:cubicBezTo>
                    <a:pt x="179" y="90"/>
                    <a:pt x="180" y="90"/>
                    <a:pt x="180" y="89"/>
                  </a:cubicBezTo>
                  <a:cubicBezTo>
                    <a:pt x="180" y="89"/>
                    <a:pt x="182" y="87"/>
                    <a:pt x="182" y="86"/>
                  </a:cubicBezTo>
                  <a:cubicBezTo>
                    <a:pt x="182" y="85"/>
                    <a:pt x="183" y="87"/>
                    <a:pt x="184" y="88"/>
                  </a:cubicBezTo>
                  <a:cubicBezTo>
                    <a:pt x="185" y="89"/>
                    <a:pt x="185" y="93"/>
                    <a:pt x="186" y="93"/>
                  </a:cubicBezTo>
                  <a:cubicBezTo>
                    <a:pt x="187" y="94"/>
                    <a:pt x="191" y="89"/>
                    <a:pt x="190" y="86"/>
                  </a:cubicBezTo>
                  <a:cubicBezTo>
                    <a:pt x="190" y="82"/>
                    <a:pt x="192" y="79"/>
                    <a:pt x="193" y="78"/>
                  </a:cubicBezTo>
                  <a:cubicBezTo>
                    <a:pt x="193" y="78"/>
                    <a:pt x="195" y="75"/>
                    <a:pt x="196" y="74"/>
                  </a:cubicBezTo>
                  <a:cubicBezTo>
                    <a:pt x="188" y="50"/>
                    <a:pt x="174" y="28"/>
                    <a:pt x="156" y="11"/>
                  </a:cubicBezTo>
                  <a:cubicBezTo>
                    <a:pt x="156" y="11"/>
                    <a:pt x="156" y="11"/>
                    <a:pt x="156" y="11"/>
                  </a:cubicBezTo>
                  <a:cubicBezTo>
                    <a:pt x="154" y="10"/>
                    <a:pt x="154" y="10"/>
                    <a:pt x="154" y="10"/>
                  </a:cubicBezTo>
                  <a:cubicBezTo>
                    <a:pt x="152" y="10"/>
                    <a:pt x="151" y="7"/>
                    <a:pt x="151" y="7"/>
                  </a:cubicBezTo>
                  <a:cubicBezTo>
                    <a:pt x="151" y="7"/>
                    <a:pt x="151" y="6"/>
                    <a:pt x="151" y="6"/>
                  </a:cubicBezTo>
                  <a:cubicBezTo>
                    <a:pt x="150" y="5"/>
                    <a:pt x="148" y="3"/>
                    <a:pt x="147" y="2"/>
                  </a:cubicBezTo>
                  <a:cubicBezTo>
                    <a:pt x="146" y="2"/>
                    <a:pt x="145" y="2"/>
                    <a:pt x="144" y="2"/>
                  </a:cubicBezTo>
                  <a:cubicBezTo>
                    <a:pt x="143" y="2"/>
                    <a:pt x="140" y="1"/>
                    <a:pt x="139" y="1"/>
                  </a:cubicBezTo>
                  <a:cubicBezTo>
                    <a:pt x="139" y="0"/>
                    <a:pt x="137" y="1"/>
                    <a:pt x="137" y="2"/>
                  </a:cubicBezTo>
                  <a:cubicBezTo>
                    <a:pt x="137" y="3"/>
                    <a:pt x="133" y="4"/>
                    <a:pt x="133" y="4"/>
                  </a:cubicBezTo>
                  <a:cubicBezTo>
                    <a:pt x="133" y="5"/>
                    <a:pt x="131" y="5"/>
                    <a:pt x="131" y="5"/>
                  </a:cubicBezTo>
                  <a:cubicBezTo>
                    <a:pt x="131" y="4"/>
                    <a:pt x="128" y="6"/>
                    <a:pt x="126" y="6"/>
                  </a:cubicBezTo>
                  <a:cubicBezTo>
                    <a:pt x="125" y="6"/>
                    <a:pt x="122" y="7"/>
                    <a:pt x="121" y="8"/>
                  </a:cubicBezTo>
                  <a:cubicBezTo>
                    <a:pt x="121" y="8"/>
                    <a:pt x="119" y="9"/>
                    <a:pt x="119" y="10"/>
                  </a:cubicBezTo>
                  <a:cubicBezTo>
                    <a:pt x="119" y="11"/>
                    <a:pt x="117" y="12"/>
                    <a:pt x="116" y="12"/>
                  </a:cubicBezTo>
                  <a:cubicBezTo>
                    <a:pt x="115" y="12"/>
                    <a:pt x="116" y="15"/>
                    <a:pt x="116" y="15"/>
                  </a:cubicBezTo>
                  <a:cubicBezTo>
                    <a:pt x="117" y="16"/>
                    <a:pt x="115" y="15"/>
                    <a:pt x="114" y="15"/>
                  </a:cubicBezTo>
                  <a:cubicBezTo>
                    <a:pt x="113" y="14"/>
                    <a:pt x="112" y="16"/>
                    <a:pt x="112" y="16"/>
                  </a:cubicBezTo>
                  <a:cubicBezTo>
                    <a:pt x="111" y="17"/>
                    <a:pt x="110" y="16"/>
                    <a:pt x="110" y="15"/>
                  </a:cubicBezTo>
                  <a:cubicBezTo>
                    <a:pt x="110" y="14"/>
                    <a:pt x="108" y="14"/>
                    <a:pt x="108" y="14"/>
                  </a:cubicBezTo>
                  <a:cubicBezTo>
                    <a:pt x="107" y="15"/>
                    <a:pt x="106" y="14"/>
                    <a:pt x="105" y="14"/>
                  </a:cubicBezTo>
                  <a:cubicBezTo>
                    <a:pt x="104" y="13"/>
                    <a:pt x="101" y="17"/>
                    <a:pt x="100" y="18"/>
                  </a:cubicBezTo>
                  <a:cubicBezTo>
                    <a:pt x="99" y="19"/>
                    <a:pt x="93" y="20"/>
                    <a:pt x="92" y="19"/>
                  </a:cubicBezTo>
                  <a:cubicBezTo>
                    <a:pt x="91" y="19"/>
                    <a:pt x="90" y="22"/>
                    <a:pt x="91" y="22"/>
                  </a:cubicBezTo>
                  <a:cubicBezTo>
                    <a:pt x="92" y="22"/>
                    <a:pt x="89" y="22"/>
                    <a:pt x="87" y="22"/>
                  </a:cubicBezTo>
                  <a:cubicBezTo>
                    <a:pt x="86" y="22"/>
                    <a:pt x="81" y="24"/>
                    <a:pt x="80" y="25"/>
                  </a:cubicBezTo>
                  <a:cubicBezTo>
                    <a:pt x="79" y="26"/>
                    <a:pt x="78" y="25"/>
                    <a:pt x="78" y="24"/>
                  </a:cubicBezTo>
                  <a:cubicBezTo>
                    <a:pt x="78" y="23"/>
                    <a:pt x="76" y="23"/>
                    <a:pt x="75" y="23"/>
                  </a:cubicBezTo>
                  <a:cubicBezTo>
                    <a:pt x="75" y="22"/>
                    <a:pt x="74" y="26"/>
                    <a:pt x="73" y="27"/>
                  </a:cubicBezTo>
                  <a:cubicBezTo>
                    <a:pt x="72" y="28"/>
                    <a:pt x="70" y="24"/>
                    <a:pt x="68" y="23"/>
                  </a:cubicBezTo>
                  <a:cubicBezTo>
                    <a:pt x="66" y="23"/>
                    <a:pt x="62" y="21"/>
                    <a:pt x="61" y="20"/>
                  </a:cubicBezTo>
                  <a:cubicBezTo>
                    <a:pt x="60" y="20"/>
                    <a:pt x="58" y="18"/>
                    <a:pt x="58" y="17"/>
                  </a:cubicBezTo>
                  <a:cubicBezTo>
                    <a:pt x="57" y="17"/>
                    <a:pt x="54" y="16"/>
                    <a:pt x="53" y="16"/>
                  </a:cubicBezTo>
                  <a:cubicBezTo>
                    <a:pt x="52" y="16"/>
                    <a:pt x="49" y="18"/>
                    <a:pt x="49" y="19"/>
                  </a:cubicBezTo>
                  <a:cubicBezTo>
                    <a:pt x="48" y="19"/>
                    <a:pt x="47" y="19"/>
                    <a:pt x="46" y="19"/>
                  </a:cubicBezTo>
                  <a:cubicBezTo>
                    <a:pt x="46" y="20"/>
                    <a:pt x="42" y="23"/>
                    <a:pt x="41" y="24"/>
                  </a:cubicBezTo>
                  <a:cubicBezTo>
                    <a:pt x="40" y="25"/>
                    <a:pt x="37" y="29"/>
                    <a:pt x="37" y="31"/>
                  </a:cubicBezTo>
                  <a:cubicBezTo>
                    <a:pt x="36" y="32"/>
                    <a:pt x="35" y="32"/>
                    <a:pt x="34" y="32"/>
                  </a:cubicBezTo>
                  <a:cubicBezTo>
                    <a:pt x="34" y="32"/>
                    <a:pt x="33" y="33"/>
                    <a:pt x="33" y="34"/>
                  </a:cubicBezTo>
                  <a:cubicBezTo>
                    <a:pt x="33" y="34"/>
                    <a:pt x="30" y="36"/>
                    <a:pt x="29" y="38"/>
                  </a:cubicBezTo>
                  <a:cubicBezTo>
                    <a:pt x="29" y="40"/>
                    <a:pt x="30" y="44"/>
                    <a:pt x="30" y="45"/>
                  </a:cubicBezTo>
                  <a:cubicBezTo>
                    <a:pt x="30" y="47"/>
                    <a:pt x="31" y="49"/>
                    <a:pt x="32" y="49"/>
                  </a:cubicBezTo>
                  <a:cubicBezTo>
                    <a:pt x="33" y="49"/>
                    <a:pt x="33" y="52"/>
                    <a:pt x="32" y="53"/>
                  </a:cubicBezTo>
                  <a:cubicBezTo>
                    <a:pt x="32" y="53"/>
                    <a:pt x="33" y="54"/>
                    <a:pt x="33" y="55"/>
                  </a:cubicBezTo>
                  <a:cubicBezTo>
                    <a:pt x="33" y="55"/>
                    <a:pt x="30" y="56"/>
                    <a:pt x="29" y="56"/>
                  </a:cubicBezTo>
                  <a:cubicBezTo>
                    <a:pt x="29" y="57"/>
                    <a:pt x="27" y="58"/>
                    <a:pt x="27" y="59"/>
                  </a:cubicBezTo>
                  <a:cubicBezTo>
                    <a:pt x="27" y="60"/>
                    <a:pt x="24" y="60"/>
                    <a:pt x="23" y="61"/>
                  </a:cubicBezTo>
                  <a:cubicBezTo>
                    <a:pt x="24" y="60"/>
                    <a:pt x="24" y="60"/>
                    <a:pt x="24" y="59"/>
                  </a:cubicBezTo>
                  <a:cubicBezTo>
                    <a:pt x="25" y="58"/>
                    <a:pt x="24" y="57"/>
                    <a:pt x="24" y="56"/>
                  </a:cubicBezTo>
                  <a:cubicBezTo>
                    <a:pt x="23" y="56"/>
                    <a:pt x="23" y="51"/>
                    <a:pt x="22" y="50"/>
                  </a:cubicBezTo>
                  <a:cubicBezTo>
                    <a:pt x="22" y="49"/>
                    <a:pt x="20" y="47"/>
                    <a:pt x="20" y="47"/>
                  </a:cubicBezTo>
                  <a:cubicBezTo>
                    <a:pt x="19" y="47"/>
                    <a:pt x="20" y="46"/>
                    <a:pt x="20" y="45"/>
                  </a:cubicBezTo>
                  <a:cubicBezTo>
                    <a:pt x="20" y="44"/>
                    <a:pt x="18" y="44"/>
                    <a:pt x="17" y="45"/>
                  </a:cubicBezTo>
                  <a:cubicBezTo>
                    <a:pt x="17" y="45"/>
                    <a:pt x="16" y="50"/>
                    <a:pt x="16" y="51"/>
                  </a:cubicBezTo>
                  <a:cubicBezTo>
                    <a:pt x="16" y="52"/>
                    <a:pt x="17" y="54"/>
                    <a:pt x="17" y="54"/>
                  </a:cubicBezTo>
                  <a:cubicBezTo>
                    <a:pt x="18" y="54"/>
                    <a:pt x="18" y="57"/>
                    <a:pt x="17" y="57"/>
                  </a:cubicBezTo>
                  <a:cubicBezTo>
                    <a:pt x="16" y="57"/>
                    <a:pt x="15" y="60"/>
                    <a:pt x="16" y="61"/>
                  </a:cubicBezTo>
                  <a:cubicBezTo>
                    <a:pt x="16" y="62"/>
                    <a:pt x="15" y="63"/>
                    <a:pt x="15" y="64"/>
                  </a:cubicBezTo>
                  <a:cubicBezTo>
                    <a:pt x="14" y="64"/>
                    <a:pt x="18" y="64"/>
                    <a:pt x="20" y="64"/>
                  </a:cubicBezTo>
                  <a:cubicBezTo>
                    <a:pt x="21" y="64"/>
                    <a:pt x="23" y="64"/>
                    <a:pt x="22" y="64"/>
                  </a:cubicBezTo>
                  <a:cubicBezTo>
                    <a:pt x="22" y="65"/>
                    <a:pt x="19" y="65"/>
                    <a:pt x="19" y="66"/>
                  </a:cubicBezTo>
                  <a:cubicBezTo>
                    <a:pt x="18" y="67"/>
                    <a:pt x="16" y="68"/>
                    <a:pt x="16" y="69"/>
                  </a:cubicBezTo>
                  <a:cubicBezTo>
                    <a:pt x="15" y="69"/>
                    <a:pt x="16" y="70"/>
                    <a:pt x="17" y="70"/>
                  </a:cubicBezTo>
                  <a:cubicBezTo>
                    <a:pt x="18" y="70"/>
                    <a:pt x="19" y="73"/>
                    <a:pt x="20" y="74"/>
                  </a:cubicBezTo>
                  <a:cubicBezTo>
                    <a:pt x="20" y="75"/>
                    <a:pt x="20" y="76"/>
                    <a:pt x="20" y="77"/>
                  </a:cubicBezTo>
                  <a:cubicBezTo>
                    <a:pt x="20" y="77"/>
                    <a:pt x="15" y="76"/>
                    <a:pt x="14" y="77"/>
                  </a:cubicBezTo>
                  <a:cubicBezTo>
                    <a:pt x="12" y="77"/>
                    <a:pt x="10" y="81"/>
                    <a:pt x="10" y="82"/>
                  </a:cubicBezTo>
                  <a:cubicBezTo>
                    <a:pt x="10" y="83"/>
                    <a:pt x="10" y="87"/>
                    <a:pt x="10" y="88"/>
                  </a:cubicBezTo>
                  <a:cubicBezTo>
                    <a:pt x="11" y="89"/>
                    <a:pt x="14" y="89"/>
                    <a:pt x="15" y="90"/>
                  </a:cubicBezTo>
                  <a:cubicBezTo>
                    <a:pt x="15" y="90"/>
                    <a:pt x="19" y="90"/>
                    <a:pt x="19" y="90"/>
                  </a:cubicBezTo>
                  <a:cubicBezTo>
                    <a:pt x="20" y="91"/>
                    <a:pt x="22" y="87"/>
                    <a:pt x="23" y="85"/>
                  </a:cubicBezTo>
                  <a:cubicBezTo>
                    <a:pt x="23" y="84"/>
                    <a:pt x="26" y="81"/>
                    <a:pt x="27" y="80"/>
                  </a:cubicBezTo>
                  <a:cubicBezTo>
                    <a:pt x="28" y="78"/>
                    <a:pt x="31" y="79"/>
                    <a:pt x="32" y="78"/>
                  </a:cubicBezTo>
                  <a:cubicBezTo>
                    <a:pt x="33" y="77"/>
                    <a:pt x="33" y="81"/>
                    <a:pt x="33" y="83"/>
                  </a:cubicBezTo>
                  <a:cubicBezTo>
                    <a:pt x="34" y="84"/>
                    <a:pt x="37" y="84"/>
                    <a:pt x="37" y="83"/>
                  </a:cubicBezTo>
                  <a:cubicBezTo>
                    <a:pt x="36" y="81"/>
                    <a:pt x="37" y="80"/>
                    <a:pt x="37" y="81"/>
                  </a:cubicBezTo>
                  <a:cubicBezTo>
                    <a:pt x="37" y="81"/>
                    <a:pt x="41" y="83"/>
                    <a:pt x="41" y="84"/>
                  </a:cubicBezTo>
                  <a:cubicBezTo>
                    <a:pt x="42" y="85"/>
                    <a:pt x="42" y="87"/>
                    <a:pt x="41" y="87"/>
                  </a:cubicBezTo>
                  <a:cubicBezTo>
                    <a:pt x="40" y="87"/>
                    <a:pt x="40" y="89"/>
                    <a:pt x="41" y="89"/>
                  </a:cubicBezTo>
                  <a:cubicBezTo>
                    <a:pt x="42" y="89"/>
                    <a:pt x="43" y="87"/>
                    <a:pt x="44" y="86"/>
                  </a:cubicBezTo>
                  <a:cubicBezTo>
                    <a:pt x="45" y="86"/>
                    <a:pt x="45" y="84"/>
                    <a:pt x="45" y="84"/>
                  </a:cubicBezTo>
                  <a:cubicBezTo>
                    <a:pt x="45" y="84"/>
                    <a:pt x="46" y="82"/>
                    <a:pt x="46" y="83"/>
                  </a:cubicBezTo>
                  <a:cubicBezTo>
                    <a:pt x="47" y="83"/>
                    <a:pt x="44" y="79"/>
                    <a:pt x="43" y="78"/>
                  </a:cubicBezTo>
                  <a:cubicBezTo>
                    <a:pt x="41" y="76"/>
                    <a:pt x="42" y="77"/>
                    <a:pt x="45" y="79"/>
                  </a:cubicBezTo>
                  <a:cubicBezTo>
                    <a:pt x="45" y="79"/>
                    <a:pt x="45" y="79"/>
                    <a:pt x="47" y="82"/>
                  </a:cubicBezTo>
                  <a:cubicBezTo>
                    <a:pt x="47" y="82"/>
                    <a:pt x="48" y="84"/>
                    <a:pt x="48" y="84"/>
                  </a:cubicBezTo>
                  <a:cubicBezTo>
                    <a:pt x="49" y="85"/>
                    <a:pt x="49" y="85"/>
                    <a:pt x="49" y="85"/>
                  </a:cubicBezTo>
                  <a:cubicBezTo>
                    <a:pt x="49" y="86"/>
                    <a:pt x="49" y="88"/>
                    <a:pt x="49" y="89"/>
                  </a:cubicBezTo>
                  <a:cubicBezTo>
                    <a:pt x="49" y="90"/>
                    <a:pt x="51" y="91"/>
                    <a:pt x="52" y="91"/>
                  </a:cubicBezTo>
                  <a:cubicBezTo>
                    <a:pt x="53" y="91"/>
                    <a:pt x="53" y="91"/>
                    <a:pt x="53" y="91"/>
                  </a:cubicBezTo>
                  <a:cubicBezTo>
                    <a:pt x="53" y="91"/>
                    <a:pt x="54" y="93"/>
                    <a:pt x="55" y="93"/>
                  </a:cubicBezTo>
                  <a:cubicBezTo>
                    <a:pt x="55" y="93"/>
                    <a:pt x="56" y="91"/>
                    <a:pt x="55" y="91"/>
                  </a:cubicBezTo>
                  <a:cubicBezTo>
                    <a:pt x="54" y="91"/>
                    <a:pt x="54" y="88"/>
                    <a:pt x="54" y="86"/>
                  </a:cubicBezTo>
                  <a:cubicBezTo>
                    <a:pt x="54" y="85"/>
                    <a:pt x="55" y="84"/>
                    <a:pt x="55" y="84"/>
                  </a:cubicBezTo>
                  <a:cubicBezTo>
                    <a:pt x="55" y="84"/>
                    <a:pt x="55" y="87"/>
                    <a:pt x="55" y="87"/>
                  </a:cubicBezTo>
                  <a:cubicBezTo>
                    <a:pt x="55" y="88"/>
                    <a:pt x="55" y="89"/>
                    <a:pt x="56" y="90"/>
                  </a:cubicBezTo>
                  <a:cubicBezTo>
                    <a:pt x="56" y="90"/>
                    <a:pt x="56" y="90"/>
                    <a:pt x="57" y="91"/>
                  </a:cubicBezTo>
                  <a:cubicBezTo>
                    <a:pt x="59" y="92"/>
                    <a:pt x="59" y="92"/>
                    <a:pt x="59" y="92"/>
                  </a:cubicBezTo>
                  <a:cubicBezTo>
                    <a:pt x="62" y="92"/>
                    <a:pt x="66" y="92"/>
                    <a:pt x="65" y="93"/>
                  </a:cubicBezTo>
                  <a:cubicBezTo>
                    <a:pt x="65" y="93"/>
                    <a:pt x="68" y="94"/>
                    <a:pt x="68" y="93"/>
                  </a:cubicBezTo>
                  <a:cubicBezTo>
                    <a:pt x="68" y="92"/>
                    <a:pt x="68" y="93"/>
                    <a:pt x="68" y="93"/>
                  </a:cubicBezTo>
                  <a:cubicBezTo>
                    <a:pt x="68" y="94"/>
                    <a:pt x="66" y="97"/>
                    <a:pt x="66" y="98"/>
                  </a:cubicBezTo>
                  <a:cubicBezTo>
                    <a:pt x="65" y="99"/>
                    <a:pt x="59" y="98"/>
                    <a:pt x="56" y="98"/>
                  </a:cubicBezTo>
                  <a:cubicBezTo>
                    <a:pt x="53" y="98"/>
                    <a:pt x="49" y="99"/>
                    <a:pt x="48" y="100"/>
                  </a:cubicBezTo>
                  <a:cubicBezTo>
                    <a:pt x="48" y="100"/>
                    <a:pt x="43" y="98"/>
                    <a:pt x="41" y="97"/>
                  </a:cubicBezTo>
                  <a:cubicBezTo>
                    <a:pt x="39" y="96"/>
                    <a:pt x="38" y="93"/>
                    <a:pt x="37" y="92"/>
                  </a:cubicBezTo>
                  <a:cubicBezTo>
                    <a:pt x="37" y="92"/>
                    <a:pt x="37" y="91"/>
                    <a:pt x="37" y="90"/>
                  </a:cubicBezTo>
                  <a:cubicBezTo>
                    <a:pt x="37" y="90"/>
                    <a:pt x="32" y="89"/>
                    <a:pt x="31" y="90"/>
                  </a:cubicBezTo>
                  <a:cubicBezTo>
                    <a:pt x="30" y="90"/>
                    <a:pt x="22" y="91"/>
                    <a:pt x="21" y="92"/>
                  </a:cubicBezTo>
                  <a:cubicBezTo>
                    <a:pt x="19" y="93"/>
                    <a:pt x="16" y="92"/>
                    <a:pt x="16" y="92"/>
                  </a:cubicBezTo>
                  <a:cubicBezTo>
                    <a:pt x="15" y="92"/>
                    <a:pt x="13" y="94"/>
                    <a:pt x="12" y="94"/>
                  </a:cubicBezTo>
                  <a:cubicBezTo>
                    <a:pt x="11" y="95"/>
                    <a:pt x="10" y="98"/>
                    <a:pt x="9" y="102"/>
                  </a:cubicBezTo>
                  <a:cubicBezTo>
                    <a:pt x="9" y="102"/>
                    <a:pt x="9" y="102"/>
                    <a:pt x="8" y="104"/>
                  </a:cubicBezTo>
                  <a:cubicBezTo>
                    <a:pt x="7" y="106"/>
                    <a:pt x="7" y="106"/>
                    <a:pt x="7" y="106"/>
                  </a:cubicBezTo>
                  <a:cubicBezTo>
                    <a:pt x="5" y="108"/>
                    <a:pt x="2" y="114"/>
                    <a:pt x="1" y="115"/>
                  </a:cubicBezTo>
                  <a:cubicBezTo>
                    <a:pt x="1" y="116"/>
                    <a:pt x="0" y="125"/>
                    <a:pt x="0" y="128"/>
                  </a:cubicBezTo>
                  <a:cubicBezTo>
                    <a:pt x="0" y="130"/>
                    <a:pt x="3" y="137"/>
                    <a:pt x="3" y="138"/>
                  </a:cubicBezTo>
                  <a:cubicBezTo>
                    <a:pt x="4" y="140"/>
                    <a:pt x="8" y="144"/>
                    <a:pt x="10" y="145"/>
                  </a:cubicBezTo>
                  <a:cubicBezTo>
                    <a:pt x="11" y="145"/>
                    <a:pt x="16" y="146"/>
                    <a:pt x="18" y="146"/>
                  </a:cubicBezTo>
                  <a:cubicBezTo>
                    <a:pt x="19" y="146"/>
                    <a:pt x="21" y="144"/>
                    <a:pt x="22" y="142"/>
                  </a:cubicBezTo>
                  <a:cubicBezTo>
                    <a:pt x="22" y="142"/>
                    <a:pt x="22" y="142"/>
                    <a:pt x="24" y="143"/>
                  </a:cubicBezTo>
                  <a:cubicBezTo>
                    <a:pt x="25" y="143"/>
                    <a:pt x="25" y="143"/>
                    <a:pt x="25" y="143"/>
                  </a:cubicBezTo>
                  <a:cubicBezTo>
                    <a:pt x="25" y="144"/>
                    <a:pt x="28" y="145"/>
                    <a:pt x="29" y="145"/>
                  </a:cubicBezTo>
                  <a:cubicBezTo>
                    <a:pt x="30" y="146"/>
                    <a:pt x="32" y="145"/>
                    <a:pt x="33" y="145"/>
                  </a:cubicBezTo>
                  <a:cubicBezTo>
                    <a:pt x="34" y="145"/>
                    <a:pt x="34" y="151"/>
                    <a:pt x="34" y="153"/>
                  </a:cubicBezTo>
                  <a:cubicBezTo>
                    <a:pt x="33" y="155"/>
                    <a:pt x="35" y="161"/>
                    <a:pt x="35" y="162"/>
                  </a:cubicBezTo>
                  <a:cubicBezTo>
                    <a:pt x="36" y="164"/>
                    <a:pt x="38" y="169"/>
                    <a:pt x="38" y="171"/>
                  </a:cubicBezTo>
                  <a:cubicBezTo>
                    <a:pt x="38" y="173"/>
                    <a:pt x="37" y="179"/>
                    <a:pt x="37" y="181"/>
                  </a:cubicBezTo>
                  <a:cubicBezTo>
                    <a:pt x="37" y="183"/>
                    <a:pt x="39" y="189"/>
                    <a:pt x="40" y="191"/>
                  </a:cubicBezTo>
                  <a:cubicBezTo>
                    <a:pt x="41" y="193"/>
                    <a:pt x="41" y="197"/>
                    <a:pt x="41" y="198"/>
                  </a:cubicBezTo>
                  <a:cubicBezTo>
                    <a:pt x="41" y="199"/>
                    <a:pt x="44" y="205"/>
                    <a:pt x="45" y="207"/>
                  </a:cubicBezTo>
                  <a:cubicBezTo>
                    <a:pt x="46" y="210"/>
                    <a:pt x="54" y="210"/>
                    <a:pt x="56" y="209"/>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4"/>
            <p:cNvSpPr>
              <a:spLocks/>
            </p:cNvSpPr>
            <p:nvPr/>
          </p:nvSpPr>
          <p:spPr bwMode="auto">
            <a:xfrm>
              <a:off x="12849225" y="3346450"/>
              <a:ext cx="85725" cy="76200"/>
            </a:xfrm>
            <a:custGeom>
              <a:avLst/>
              <a:gdLst>
                <a:gd name="T0" fmla="*/ 3 w 9"/>
                <a:gd name="T1" fmla="*/ 8 h 8"/>
                <a:gd name="T2" fmla="*/ 7 w 9"/>
                <a:gd name="T3" fmla="*/ 6 h 8"/>
                <a:gd name="T4" fmla="*/ 8 w 9"/>
                <a:gd name="T5" fmla="*/ 3 h 8"/>
                <a:gd name="T6" fmla="*/ 5 w 9"/>
                <a:gd name="T7" fmla="*/ 0 h 8"/>
                <a:gd name="T8" fmla="*/ 3 w 9"/>
                <a:gd name="T9" fmla="*/ 2 h 8"/>
                <a:gd name="T10" fmla="*/ 0 w 9"/>
                <a:gd name="T11" fmla="*/ 4 h 8"/>
                <a:gd name="T12" fmla="*/ 0 w 9"/>
                <a:gd name="T13" fmla="*/ 5 h 8"/>
                <a:gd name="T14" fmla="*/ 3 w 9"/>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3" y="8"/>
                  </a:moveTo>
                  <a:cubicBezTo>
                    <a:pt x="3" y="8"/>
                    <a:pt x="5" y="7"/>
                    <a:pt x="7" y="6"/>
                  </a:cubicBezTo>
                  <a:cubicBezTo>
                    <a:pt x="8" y="6"/>
                    <a:pt x="9" y="3"/>
                    <a:pt x="8" y="3"/>
                  </a:cubicBezTo>
                  <a:cubicBezTo>
                    <a:pt x="7" y="3"/>
                    <a:pt x="6" y="0"/>
                    <a:pt x="5" y="0"/>
                  </a:cubicBezTo>
                  <a:cubicBezTo>
                    <a:pt x="4" y="0"/>
                    <a:pt x="3" y="1"/>
                    <a:pt x="3" y="2"/>
                  </a:cubicBezTo>
                  <a:cubicBezTo>
                    <a:pt x="3" y="3"/>
                    <a:pt x="1" y="3"/>
                    <a:pt x="0" y="4"/>
                  </a:cubicBezTo>
                  <a:cubicBezTo>
                    <a:pt x="0" y="5"/>
                    <a:pt x="0" y="5"/>
                    <a:pt x="0" y="5"/>
                  </a:cubicBezTo>
                  <a:cubicBezTo>
                    <a:pt x="1" y="5"/>
                    <a:pt x="3" y="7"/>
                    <a:pt x="3" y="8"/>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5"/>
            <p:cNvSpPr>
              <a:spLocks/>
            </p:cNvSpPr>
            <p:nvPr/>
          </p:nvSpPr>
          <p:spPr bwMode="auto">
            <a:xfrm>
              <a:off x="12801600" y="3548063"/>
              <a:ext cx="57150" cy="85725"/>
            </a:xfrm>
            <a:custGeom>
              <a:avLst/>
              <a:gdLst>
                <a:gd name="T0" fmla="*/ 6 w 6"/>
                <a:gd name="T1" fmla="*/ 4 h 9"/>
                <a:gd name="T2" fmla="*/ 5 w 6"/>
                <a:gd name="T3" fmla="*/ 0 h 9"/>
                <a:gd name="T4" fmla="*/ 1 w 6"/>
                <a:gd name="T5" fmla="*/ 7 h 9"/>
                <a:gd name="T6" fmla="*/ 2 w 6"/>
                <a:gd name="T7" fmla="*/ 8 h 9"/>
                <a:gd name="T8" fmla="*/ 5 w 6"/>
                <a:gd name="T9" fmla="*/ 9 h 9"/>
                <a:gd name="T10" fmla="*/ 5 w 6"/>
                <a:gd name="T11" fmla="*/ 8 h 9"/>
                <a:gd name="T12" fmla="*/ 6 w 6"/>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6" h="9">
                  <a:moveTo>
                    <a:pt x="6" y="4"/>
                  </a:moveTo>
                  <a:cubicBezTo>
                    <a:pt x="6" y="3"/>
                    <a:pt x="6" y="0"/>
                    <a:pt x="5" y="0"/>
                  </a:cubicBezTo>
                  <a:cubicBezTo>
                    <a:pt x="3" y="0"/>
                    <a:pt x="0" y="4"/>
                    <a:pt x="1" y="7"/>
                  </a:cubicBezTo>
                  <a:cubicBezTo>
                    <a:pt x="1" y="9"/>
                    <a:pt x="2" y="9"/>
                    <a:pt x="2" y="8"/>
                  </a:cubicBezTo>
                  <a:cubicBezTo>
                    <a:pt x="3" y="8"/>
                    <a:pt x="5" y="9"/>
                    <a:pt x="5" y="9"/>
                  </a:cubicBezTo>
                  <a:cubicBezTo>
                    <a:pt x="6" y="9"/>
                    <a:pt x="6" y="9"/>
                    <a:pt x="5" y="8"/>
                  </a:cubicBezTo>
                  <a:cubicBezTo>
                    <a:pt x="5" y="7"/>
                    <a:pt x="5" y="4"/>
                    <a:pt x="6" y="4"/>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6"/>
            <p:cNvSpPr>
              <a:spLocks/>
            </p:cNvSpPr>
            <p:nvPr/>
          </p:nvSpPr>
          <p:spPr bwMode="auto">
            <a:xfrm>
              <a:off x="12677775" y="3471863"/>
              <a:ext cx="123825" cy="171450"/>
            </a:xfrm>
            <a:custGeom>
              <a:avLst/>
              <a:gdLst>
                <a:gd name="T0" fmla="*/ 12 w 13"/>
                <a:gd name="T1" fmla="*/ 9 h 18"/>
                <a:gd name="T2" fmla="*/ 13 w 13"/>
                <a:gd name="T3" fmla="*/ 3 h 18"/>
                <a:gd name="T4" fmla="*/ 10 w 13"/>
                <a:gd name="T5" fmla="*/ 0 h 18"/>
                <a:gd name="T6" fmla="*/ 3 w 13"/>
                <a:gd name="T7" fmla="*/ 8 h 18"/>
                <a:gd name="T8" fmla="*/ 1 w 13"/>
                <a:gd name="T9" fmla="*/ 15 h 18"/>
                <a:gd name="T10" fmla="*/ 7 w 13"/>
                <a:gd name="T11" fmla="*/ 17 h 18"/>
                <a:gd name="T12" fmla="*/ 9 w 13"/>
                <a:gd name="T13" fmla="*/ 17 h 18"/>
                <a:gd name="T14" fmla="*/ 10 w 13"/>
                <a:gd name="T15" fmla="*/ 16 h 18"/>
                <a:gd name="T16" fmla="*/ 12 w 13"/>
                <a:gd name="T17" fmla="*/ 13 h 18"/>
                <a:gd name="T18" fmla="*/ 12 w 13"/>
                <a:gd name="T19"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8">
                  <a:moveTo>
                    <a:pt x="12" y="9"/>
                  </a:moveTo>
                  <a:cubicBezTo>
                    <a:pt x="12" y="8"/>
                    <a:pt x="13" y="4"/>
                    <a:pt x="13" y="3"/>
                  </a:cubicBezTo>
                  <a:cubicBezTo>
                    <a:pt x="13" y="3"/>
                    <a:pt x="11" y="1"/>
                    <a:pt x="10" y="0"/>
                  </a:cubicBezTo>
                  <a:cubicBezTo>
                    <a:pt x="9" y="0"/>
                    <a:pt x="6" y="7"/>
                    <a:pt x="3" y="8"/>
                  </a:cubicBezTo>
                  <a:cubicBezTo>
                    <a:pt x="1" y="10"/>
                    <a:pt x="0" y="14"/>
                    <a:pt x="1" y="15"/>
                  </a:cubicBezTo>
                  <a:cubicBezTo>
                    <a:pt x="1" y="16"/>
                    <a:pt x="6" y="16"/>
                    <a:pt x="7" y="17"/>
                  </a:cubicBezTo>
                  <a:cubicBezTo>
                    <a:pt x="8" y="18"/>
                    <a:pt x="9" y="17"/>
                    <a:pt x="9" y="17"/>
                  </a:cubicBezTo>
                  <a:cubicBezTo>
                    <a:pt x="10" y="17"/>
                    <a:pt x="10" y="17"/>
                    <a:pt x="10" y="16"/>
                  </a:cubicBezTo>
                  <a:cubicBezTo>
                    <a:pt x="9" y="16"/>
                    <a:pt x="11" y="14"/>
                    <a:pt x="12" y="13"/>
                  </a:cubicBezTo>
                  <a:cubicBezTo>
                    <a:pt x="12" y="12"/>
                    <a:pt x="12" y="10"/>
                    <a:pt x="12" y="9"/>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7"/>
            <p:cNvSpPr>
              <a:spLocks/>
            </p:cNvSpPr>
            <p:nvPr/>
          </p:nvSpPr>
          <p:spPr bwMode="auto">
            <a:xfrm>
              <a:off x="12630150" y="3662363"/>
              <a:ext cx="123825" cy="47625"/>
            </a:xfrm>
            <a:custGeom>
              <a:avLst/>
              <a:gdLst>
                <a:gd name="T0" fmla="*/ 4 w 13"/>
                <a:gd name="T1" fmla="*/ 0 h 5"/>
                <a:gd name="T2" fmla="*/ 0 w 13"/>
                <a:gd name="T3" fmla="*/ 2 h 5"/>
                <a:gd name="T4" fmla="*/ 9 w 13"/>
                <a:gd name="T5" fmla="*/ 4 h 5"/>
                <a:gd name="T6" fmla="*/ 13 w 13"/>
                <a:gd name="T7" fmla="*/ 5 h 5"/>
                <a:gd name="T8" fmla="*/ 4 w 13"/>
                <a:gd name="T9" fmla="*/ 0 h 5"/>
              </a:gdLst>
              <a:ahLst/>
              <a:cxnLst>
                <a:cxn ang="0">
                  <a:pos x="T0" y="T1"/>
                </a:cxn>
                <a:cxn ang="0">
                  <a:pos x="T2" y="T3"/>
                </a:cxn>
                <a:cxn ang="0">
                  <a:pos x="T4" y="T5"/>
                </a:cxn>
                <a:cxn ang="0">
                  <a:pos x="T6" y="T7"/>
                </a:cxn>
                <a:cxn ang="0">
                  <a:pos x="T8" y="T9"/>
                </a:cxn>
              </a:cxnLst>
              <a:rect l="0" t="0" r="r" b="b"/>
              <a:pathLst>
                <a:path w="13" h="5">
                  <a:moveTo>
                    <a:pt x="4" y="0"/>
                  </a:moveTo>
                  <a:cubicBezTo>
                    <a:pt x="2" y="0"/>
                    <a:pt x="0" y="1"/>
                    <a:pt x="0" y="2"/>
                  </a:cubicBezTo>
                  <a:cubicBezTo>
                    <a:pt x="0" y="2"/>
                    <a:pt x="7" y="3"/>
                    <a:pt x="9" y="4"/>
                  </a:cubicBezTo>
                  <a:cubicBezTo>
                    <a:pt x="12" y="5"/>
                    <a:pt x="13" y="5"/>
                    <a:pt x="13" y="5"/>
                  </a:cubicBezTo>
                  <a:cubicBezTo>
                    <a:pt x="12" y="4"/>
                    <a:pt x="6" y="1"/>
                    <a:pt x="4"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8"/>
            <p:cNvSpPr>
              <a:spLocks/>
            </p:cNvSpPr>
            <p:nvPr/>
          </p:nvSpPr>
          <p:spPr bwMode="auto">
            <a:xfrm>
              <a:off x="12782550" y="3175000"/>
              <a:ext cx="28575" cy="47625"/>
            </a:xfrm>
            <a:custGeom>
              <a:avLst/>
              <a:gdLst>
                <a:gd name="T0" fmla="*/ 3 w 3"/>
                <a:gd name="T1" fmla="*/ 4 h 5"/>
                <a:gd name="T2" fmla="*/ 1 w 3"/>
                <a:gd name="T3" fmla="*/ 1 h 5"/>
                <a:gd name="T4" fmla="*/ 1 w 3"/>
                <a:gd name="T5" fmla="*/ 4 h 5"/>
                <a:gd name="T6" fmla="*/ 3 w 3"/>
                <a:gd name="T7" fmla="*/ 4 h 5"/>
              </a:gdLst>
              <a:ahLst/>
              <a:cxnLst>
                <a:cxn ang="0">
                  <a:pos x="T0" y="T1"/>
                </a:cxn>
                <a:cxn ang="0">
                  <a:pos x="T2" y="T3"/>
                </a:cxn>
                <a:cxn ang="0">
                  <a:pos x="T4" y="T5"/>
                </a:cxn>
                <a:cxn ang="0">
                  <a:pos x="T6" y="T7"/>
                </a:cxn>
              </a:cxnLst>
              <a:rect l="0" t="0" r="r" b="b"/>
              <a:pathLst>
                <a:path w="3" h="5">
                  <a:moveTo>
                    <a:pt x="3" y="4"/>
                  </a:moveTo>
                  <a:cubicBezTo>
                    <a:pt x="3" y="4"/>
                    <a:pt x="2" y="0"/>
                    <a:pt x="1" y="1"/>
                  </a:cubicBezTo>
                  <a:cubicBezTo>
                    <a:pt x="0" y="1"/>
                    <a:pt x="1" y="4"/>
                    <a:pt x="1" y="4"/>
                  </a:cubicBezTo>
                  <a:cubicBezTo>
                    <a:pt x="1" y="5"/>
                    <a:pt x="2" y="5"/>
                    <a:pt x="3" y="4"/>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9"/>
            <p:cNvSpPr>
              <a:spLocks/>
            </p:cNvSpPr>
            <p:nvPr/>
          </p:nvSpPr>
          <p:spPr bwMode="auto">
            <a:xfrm>
              <a:off x="12811125" y="3270250"/>
              <a:ext cx="38100" cy="57150"/>
            </a:xfrm>
            <a:custGeom>
              <a:avLst/>
              <a:gdLst>
                <a:gd name="T0" fmla="*/ 4 w 4"/>
                <a:gd name="T1" fmla="*/ 2 h 6"/>
                <a:gd name="T2" fmla="*/ 2 w 4"/>
                <a:gd name="T3" fmla="*/ 0 h 6"/>
                <a:gd name="T4" fmla="*/ 1 w 4"/>
                <a:gd name="T5" fmla="*/ 5 h 6"/>
                <a:gd name="T6" fmla="*/ 4 w 4"/>
                <a:gd name="T7" fmla="*/ 2 h 6"/>
              </a:gdLst>
              <a:ahLst/>
              <a:cxnLst>
                <a:cxn ang="0">
                  <a:pos x="T0" y="T1"/>
                </a:cxn>
                <a:cxn ang="0">
                  <a:pos x="T2" y="T3"/>
                </a:cxn>
                <a:cxn ang="0">
                  <a:pos x="T4" y="T5"/>
                </a:cxn>
                <a:cxn ang="0">
                  <a:pos x="T6" y="T7"/>
                </a:cxn>
              </a:cxnLst>
              <a:rect l="0" t="0" r="r" b="b"/>
              <a:pathLst>
                <a:path w="4" h="6">
                  <a:moveTo>
                    <a:pt x="4" y="2"/>
                  </a:moveTo>
                  <a:cubicBezTo>
                    <a:pt x="4" y="1"/>
                    <a:pt x="4" y="0"/>
                    <a:pt x="2" y="0"/>
                  </a:cubicBezTo>
                  <a:cubicBezTo>
                    <a:pt x="0" y="0"/>
                    <a:pt x="1" y="4"/>
                    <a:pt x="1" y="5"/>
                  </a:cubicBezTo>
                  <a:cubicBezTo>
                    <a:pt x="2" y="6"/>
                    <a:pt x="4" y="3"/>
                    <a:pt x="4" y="2"/>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0"/>
            <p:cNvSpPr>
              <a:spLocks/>
            </p:cNvSpPr>
            <p:nvPr/>
          </p:nvSpPr>
          <p:spPr bwMode="auto">
            <a:xfrm>
              <a:off x="12925425" y="3548063"/>
              <a:ext cx="58737" cy="38100"/>
            </a:xfrm>
            <a:custGeom>
              <a:avLst/>
              <a:gdLst>
                <a:gd name="T0" fmla="*/ 0 w 6"/>
                <a:gd name="T1" fmla="*/ 3 h 4"/>
                <a:gd name="T2" fmla="*/ 6 w 6"/>
                <a:gd name="T3" fmla="*/ 1 h 4"/>
                <a:gd name="T4" fmla="*/ 0 w 6"/>
                <a:gd name="T5" fmla="*/ 3 h 4"/>
              </a:gdLst>
              <a:ahLst/>
              <a:cxnLst>
                <a:cxn ang="0">
                  <a:pos x="T0" y="T1"/>
                </a:cxn>
                <a:cxn ang="0">
                  <a:pos x="T2" y="T3"/>
                </a:cxn>
                <a:cxn ang="0">
                  <a:pos x="T4" y="T5"/>
                </a:cxn>
              </a:cxnLst>
              <a:rect l="0" t="0" r="r" b="b"/>
              <a:pathLst>
                <a:path w="6" h="4">
                  <a:moveTo>
                    <a:pt x="0" y="3"/>
                  </a:moveTo>
                  <a:cubicBezTo>
                    <a:pt x="2" y="4"/>
                    <a:pt x="6" y="3"/>
                    <a:pt x="6" y="1"/>
                  </a:cubicBezTo>
                  <a:cubicBezTo>
                    <a:pt x="5" y="0"/>
                    <a:pt x="0" y="0"/>
                    <a:pt x="0" y="3"/>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1"/>
            <p:cNvSpPr>
              <a:spLocks/>
            </p:cNvSpPr>
            <p:nvPr/>
          </p:nvSpPr>
          <p:spPr bwMode="auto">
            <a:xfrm>
              <a:off x="12896850" y="2973388"/>
              <a:ext cx="106362" cy="106363"/>
            </a:xfrm>
            <a:custGeom>
              <a:avLst/>
              <a:gdLst>
                <a:gd name="T0" fmla="*/ 2 w 11"/>
                <a:gd name="T1" fmla="*/ 5 h 11"/>
                <a:gd name="T2" fmla="*/ 1 w 11"/>
                <a:gd name="T3" fmla="*/ 7 h 11"/>
                <a:gd name="T4" fmla="*/ 1 w 11"/>
                <a:gd name="T5" fmla="*/ 7 h 11"/>
                <a:gd name="T6" fmla="*/ 1 w 11"/>
                <a:gd name="T7" fmla="*/ 10 h 11"/>
                <a:gd name="T8" fmla="*/ 4 w 11"/>
                <a:gd name="T9" fmla="*/ 8 h 11"/>
                <a:gd name="T10" fmla="*/ 7 w 11"/>
                <a:gd name="T11" fmla="*/ 7 h 11"/>
                <a:gd name="T12" fmla="*/ 10 w 11"/>
                <a:gd name="T13" fmla="*/ 6 h 11"/>
                <a:gd name="T14" fmla="*/ 11 w 11"/>
                <a:gd name="T15" fmla="*/ 5 h 11"/>
                <a:gd name="T16" fmla="*/ 10 w 11"/>
                <a:gd name="T17" fmla="*/ 0 h 11"/>
                <a:gd name="T18" fmla="*/ 8 w 11"/>
                <a:gd name="T19" fmla="*/ 1 h 11"/>
                <a:gd name="T20" fmla="*/ 2 w 11"/>
                <a:gd name="T21"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2" y="5"/>
                  </a:moveTo>
                  <a:cubicBezTo>
                    <a:pt x="1" y="5"/>
                    <a:pt x="1" y="7"/>
                    <a:pt x="1" y="7"/>
                  </a:cubicBezTo>
                  <a:cubicBezTo>
                    <a:pt x="1" y="7"/>
                    <a:pt x="1" y="7"/>
                    <a:pt x="1" y="7"/>
                  </a:cubicBezTo>
                  <a:cubicBezTo>
                    <a:pt x="0" y="7"/>
                    <a:pt x="0" y="10"/>
                    <a:pt x="1" y="10"/>
                  </a:cubicBezTo>
                  <a:cubicBezTo>
                    <a:pt x="2" y="11"/>
                    <a:pt x="3" y="8"/>
                    <a:pt x="4" y="8"/>
                  </a:cubicBezTo>
                  <a:cubicBezTo>
                    <a:pt x="5" y="7"/>
                    <a:pt x="6" y="7"/>
                    <a:pt x="7" y="7"/>
                  </a:cubicBezTo>
                  <a:cubicBezTo>
                    <a:pt x="7" y="7"/>
                    <a:pt x="8" y="7"/>
                    <a:pt x="10" y="6"/>
                  </a:cubicBezTo>
                  <a:cubicBezTo>
                    <a:pt x="10" y="6"/>
                    <a:pt x="10" y="6"/>
                    <a:pt x="11" y="5"/>
                  </a:cubicBezTo>
                  <a:cubicBezTo>
                    <a:pt x="10" y="3"/>
                    <a:pt x="10" y="1"/>
                    <a:pt x="10" y="0"/>
                  </a:cubicBezTo>
                  <a:cubicBezTo>
                    <a:pt x="9" y="0"/>
                    <a:pt x="8" y="1"/>
                    <a:pt x="8" y="1"/>
                  </a:cubicBezTo>
                  <a:cubicBezTo>
                    <a:pt x="7" y="2"/>
                    <a:pt x="3" y="4"/>
                    <a:pt x="2" y="5"/>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2"/>
            <p:cNvSpPr>
              <a:spLocks/>
            </p:cNvSpPr>
            <p:nvPr/>
          </p:nvSpPr>
          <p:spPr bwMode="auto">
            <a:xfrm>
              <a:off x="12504738" y="3490913"/>
              <a:ext cx="0" cy="9525"/>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0"/>
                    <a:pt x="0" y="1"/>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3"/>
            <p:cNvSpPr>
              <a:spLocks/>
            </p:cNvSpPr>
            <p:nvPr/>
          </p:nvSpPr>
          <p:spPr bwMode="auto">
            <a:xfrm>
              <a:off x="12504738" y="3481388"/>
              <a:ext cx="125412" cy="161925"/>
            </a:xfrm>
            <a:custGeom>
              <a:avLst/>
              <a:gdLst>
                <a:gd name="T0" fmla="*/ 12 w 13"/>
                <a:gd name="T1" fmla="*/ 12 h 17"/>
                <a:gd name="T2" fmla="*/ 7 w 13"/>
                <a:gd name="T3" fmla="*/ 7 h 17"/>
                <a:gd name="T4" fmla="*/ 6 w 13"/>
                <a:gd name="T5" fmla="*/ 5 h 17"/>
                <a:gd name="T6" fmla="*/ 5 w 13"/>
                <a:gd name="T7" fmla="*/ 4 h 17"/>
                <a:gd name="T8" fmla="*/ 2 w 13"/>
                <a:gd name="T9" fmla="*/ 1 h 17"/>
                <a:gd name="T10" fmla="*/ 0 w 13"/>
                <a:gd name="T11" fmla="*/ 2 h 17"/>
                <a:gd name="T12" fmla="*/ 3 w 13"/>
                <a:gd name="T13" fmla="*/ 3 h 17"/>
                <a:gd name="T14" fmla="*/ 10 w 13"/>
                <a:gd name="T15" fmla="*/ 16 h 17"/>
                <a:gd name="T16" fmla="*/ 12 w 13"/>
                <a:gd name="T1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7">
                  <a:moveTo>
                    <a:pt x="12" y="12"/>
                  </a:moveTo>
                  <a:cubicBezTo>
                    <a:pt x="11" y="11"/>
                    <a:pt x="9" y="8"/>
                    <a:pt x="7" y="7"/>
                  </a:cubicBezTo>
                  <a:cubicBezTo>
                    <a:pt x="7" y="7"/>
                    <a:pt x="7" y="7"/>
                    <a:pt x="6" y="5"/>
                  </a:cubicBezTo>
                  <a:cubicBezTo>
                    <a:pt x="5" y="4"/>
                    <a:pt x="5" y="4"/>
                    <a:pt x="5" y="4"/>
                  </a:cubicBezTo>
                  <a:cubicBezTo>
                    <a:pt x="5" y="2"/>
                    <a:pt x="2" y="1"/>
                    <a:pt x="2" y="1"/>
                  </a:cubicBezTo>
                  <a:cubicBezTo>
                    <a:pt x="2" y="0"/>
                    <a:pt x="1" y="2"/>
                    <a:pt x="0" y="2"/>
                  </a:cubicBezTo>
                  <a:cubicBezTo>
                    <a:pt x="1" y="2"/>
                    <a:pt x="2" y="3"/>
                    <a:pt x="3" y="3"/>
                  </a:cubicBezTo>
                  <a:cubicBezTo>
                    <a:pt x="5" y="5"/>
                    <a:pt x="9" y="15"/>
                    <a:pt x="10" y="16"/>
                  </a:cubicBezTo>
                  <a:cubicBezTo>
                    <a:pt x="11" y="17"/>
                    <a:pt x="13" y="14"/>
                    <a:pt x="12" y="12"/>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4"/>
            <p:cNvSpPr>
              <a:spLocks/>
            </p:cNvSpPr>
            <p:nvPr/>
          </p:nvSpPr>
          <p:spPr bwMode="auto">
            <a:xfrm>
              <a:off x="12295188" y="3422650"/>
              <a:ext cx="38100" cy="49213"/>
            </a:xfrm>
            <a:custGeom>
              <a:avLst/>
              <a:gdLst>
                <a:gd name="T0" fmla="*/ 1 w 4"/>
                <a:gd name="T1" fmla="*/ 1 h 5"/>
                <a:gd name="T2" fmla="*/ 4 w 4"/>
                <a:gd name="T3" fmla="*/ 5 h 5"/>
                <a:gd name="T4" fmla="*/ 3 w 4"/>
                <a:gd name="T5" fmla="*/ 0 h 5"/>
                <a:gd name="T6" fmla="*/ 1 w 4"/>
                <a:gd name="T7" fmla="*/ 1 h 5"/>
              </a:gdLst>
              <a:ahLst/>
              <a:cxnLst>
                <a:cxn ang="0">
                  <a:pos x="T0" y="T1"/>
                </a:cxn>
                <a:cxn ang="0">
                  <a:pos x="T2" y="T3"/>
                </a:cxn>
                <a:cxn ang="0">
                  <a:pos x="T4" y="T5"/>
                </a:cxn>
                <a:cxn ang="0">
                  <a:pos x="T6" y="T7"/>
                </a:cxn>
              </a:cxnLst>
              <a:rect l="0" t="0" r="r" b="b"/>
              <a:pathLst>
                <a:path w="4" h="5">
                  <a:moveTo>
                    <a:pt x="1" y="1"/>
                  </a:moveTo>
                  <a:cubicBezTo>
                    <a:pt x="0" y="3"/>
                    <a:pt x="4" y="5"/>
                    <a:pt x="4" y="5"/>
                  </a:cubicBezTo>
                  <a:cubicBezTo>
                    <a:pt x="4" y="4"/>
                    <a:pt x="3" y="1"/>
                    <a:pt x="3" y="0"/>
                  </a:cubicBezTo>
                  <a:cubicBezTo>
                    <a:pt x="2" y="0"/>
                    <a:pt x="1" y="0"/>
                    <a:pt x="1" y="1"/>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5"/>
            <p:cNvSpPr>
              <a:spLocks/>
            </p:cNvSpPr>
            <p:nvPr/>
          </p:nvSpPr>
          <p:spPr bwMode="auto">
            <a:xfrm>
              <a:off x="11817350" y="3757613"/>
              <a:ext cx="104775" cy="239713"/>
            </a:xfrm>
            <a:custGeom>
              <a:avLst/>
              <a:gdLst>
                <a:gd name="T0" fmla="*/ 2 w 11"/>
                <a:gd name="T1" fmla="*/ 23 h 25"/>
                <a:gd name="T2" fmla="*/ 5 w 11"/>
                <a:gd name="T3" fmla="*/ 25 h 25"/>
                <a:gd name="T4" fmla="*/ 8 w 11"/>
                <a:gd name="T5" fmla="*/ 20 h 25"/>
                <a:gd name="T6" fmla="*/ 9 w 11"/>
                <a:gd name="T7" fmla="*/ 16 h 25"/>
                <a:gd name="T8" fmla="*/ 9 w 11"/>
                <a:gd name="T9" fmla="*/ 14 h 25"/>
                <a:gd name="T10" fmla="*/ 10 w 11"/>
                <a:gd name="T11" fmla="*/ 11 h 25"/>
                <a:gd name="T12" fmla="*/ 9 w 11"/>
                <a:gd name="T13" fmla="*/ 2 h 25"/>
                <a:gd name="T14" fmla="*/ 7 w 11"/>
                <a:gd name="T15" fmla="*/ 3 h 25"/>
                <a:gd name="T16" fmla="*/ 3 w 11"/>
                <a:gd name="T17" fmla="*/ 8 h 25"/>
                <a:gd name="T18" fmla="*/ 1 w 11"/>
                <a:gd name="T19" fmla="*/ 13 h 25"/>
                <a:gd name="T20" fmla="*/ 1 w 11"/>
                <a:gd name="T21" fmla="*/ 17 h 25"/>
                <a:gd name="T22" fmla="*/ 2 w 11"/>
                <a:gd name="T2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5">
                  <a:moveTo>
                    <a:pt x="2" y="23"/>
                  </a:moveTo>
                  <a:cubicBezTo>
                    <a:pt x="2" y="24"/>
                    <a:pt x="4" y="25"/>
                    <a:pt x="5" y="25"/>
                  </a:cubicBezTo>
                  <a:cubicBezTo>
                    <a:pt x="6" y="25"/>
                    <a:pt x="8" y="21"/>
                    <a:pt x="8" y="20"/>
                  </a:cubicBezTo>
                  <a:cubicBezTo>
                    <a:pt x="8" y="19"/>
                    <a:pt x="9" y="16"/>
                    <a:pt x="9" y="16"/>
                  </a:cubicBezTo>
                  <a:cubicBezTo>
                    <a:pt x="9" y="15"/>
                    <a:pt x="9" y="14"/>
                    <a:pt x="9" y="14"/>
                  </a:cubicBezTo>
                  <a:cubicBezTo>
                    <a:pt x="10" y="14"/>
                    <a:pt x="10" y="12"/>
                    <a:pt x="10" y="11"/>
                  </a:cubicBezTo>
                  <a:cubicBezTo>
                    <a:pt x="11" y="9"/>
                    <a:pt x="9" y="3"/>
                    <a:pt x="9" y="2"/>
                  </a:cubicBezTo>
                  <a:cubicBezTo>
                    <a:pt x="9" y="0"/>
                    <a:pt x="7" y="2"/>
                    <a:pt x="7" y="3"/>
                  </a:cubicBezTo>
                  <a:cubicBezTo>
                    <a:pt x="7" y="5"/>
                    <a:pt x="3" y="7"/>
                    <a:pt x="3" y="8"/>
                  </a:cubicBezTo>
                  <a:cubicBezTo>
                    <a:pt x="2" y="9"/>
                    <a:pt x="1" y="12"/>
                    <a:pt x="1" y="13"/>
                  </a:cubicBezTo>
                  <a:cubicBezTo>
                    <a:pt x="2" y="14"/>
                    <a:pt x="1" y="16"/>
                    <a:pt x="1" y="17"/>
                  </a:cubicBezTo>
                  <a:cubicBezTo>
                    <a:pt x="0" y="17"/>
                    <a:pt x="2" y="22"/>
                    <a:pt x="2" y="23"/>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6"/>
            <p:cNvSpPr>
              <a:spLocks/>
            </p:cNvSpPr>
            <p:nvPr/>
          </p:nvSpPr>
          <p:spPr bwMode="auto">
            <a:xfrm>
              <a:off x="10688638" y="4389438"/>
              <a:ext cx="28575" cy="28575"/>
            </a:xfrm>
            <a:custGeom>
              <a:avLst/>
              <a:gdLst>
                <a:gd name="T0" fmla="*/ 0 w 3"/>
                <a:gd name="T1" fmla="*/ 3 h 3"/>
                <a:gd name="T2" fmla="*/ 2 w 3"/>
                <a:gd name="T3" fmla="*/ 3 h 3"/>
                <a:gd name="T4" fmla="*/ 0 w 3"/>
                <a:gd name="T5" fmla="*/ 3 h 3"/>
              </a:gdLst>
              <a:ahLst/>
              <a:cxnLst>
                <a:cxn ang="0">
                  <a:pos x="T0" y="T1"/>
                </a:cxn>
                <a:cxn ang="0">
                  <a:pos x="T2" y="T3"/>
                </a:cxn>
                <a:cxn ang="0">
                  <a:pos x="T4" y="T5"/>
                </a:cxn>
              </a:cxnLst>
              <a:rect l="0" t="0" r="r" b="b"/>
              <a:pathLst>
                <a:path w="3" h="3">
                  <a:moveTo>
                    <a:pt x="0" y="3"/>
                  </a:moveTo>
                  <a:cubicBezTo>
                    <a:pt x="1" y="3"/>
                    <a:pt x="2" y="3"/>
                    <a:pt x="2" y="3"/>
                  </a:cubicBezTo>
                  <a:cubicBezTo>
                    <a:pt x="3" y="0"/>
                    <a:pt x="0" y="1"/>
                    <a:pt x="0" y="3"/>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7"/>
            <p:cNvSpPr>
              <a:spLocks/>
            </p:cNvSpPr>
            <p:nvPr/>
          </p:nvSpPr>
          <p:spPr bwMode="auto">
            <a:xfrm>
              <a:off x="10612438" y="1951038"/>
              <a:ext cx="649287" cy="592138"/>
            </a:xfrm>
            <a:custGeom>
              <a:avLst/>
              <a:gdLst>
                <a:gd name="T0" fmla="*/ 68 w 68"/>
                <a:gd name="T1" fmla="*/ 7 h 62"/>
                <a:gd name="T2" fmla="*/ 64 w 68"/>
                <a:gd name="T3" fmla="*/ 6 h 62"/>
                <a:gd name="T4" fmla="*/ 59 w 68"/>
                <a:gd name="T5" fmla="*/ 6 h 62"/>
                <a:gd name="T6" fmla="*/ 60 w 68"/>
                <a:gd name="T7" fmla="*/ 3 h 62"/>
                <a:gd name="T8" fmla="*/ 59 w 68"/>
                <a:gd name="T9" fmla="*/ 1 h 62"/>
                <a:gd name="T10" fmla="*/ 52 w 68"/>
                <a:gd name="T11" fmla="*/ 0 h 62"/>
                <a:gd name="T12" fmla="*/ 49 w 68"/>
                <a:gd name="T13" fmla="*/ 0 h 62"/>
                <a:gd name="T14" fmla="*/ 42 w 68"/>
                <a:gd name="T15" fmla="*/ 1 h 62"/>
                <a:gd name="T16" fmla="*/ 33 w 68"/>
                <a:gd name="T17" fmla="*/ 1 h 62"/>
                <a:gd name="T18" fmla="*/ 31 w 68"/>
                <a:gd name="T19" fmla="*/ 5 h 62"/>
                <a:gd name="T20" fmla="*/ 24 w 68"/>
                <a:gd name="T21" fmla="*/ 5 h 62"/>
                <a:gd name="T22" fmla="*/ 11 w 68"/>
                <a:gd name="T23" fmla="*/ 9 h 62"/>
                <a:gd name="T24" fmla="*/ 8 w 68"/>
                <a:gd name="T25" fmla="*/ 13 h 62"/>
                <a:gd name="T26" fmla="*/ 5 w 68"/>
                <a:gd name="T27" fmla="*/ 16 h 62"/>
                <a:gd name="T28" fmla="*/ 0 w 68"/>
                <a:gd name="T29" fmla="*/ 17 h 62"/>
                <a:gd name="T30" fmla="*/ 1 w 68"/>
                <a:gd name="T31" fmla="*/ 19 h 62"/>
                <a:gd name="T32" fmla="*/ 3 w 68"/>
                <a:gd name="T33" fmla="*/ 19 h 62"/>
                <a:gd name="T34" fmla="*/ 7 w 68"/>
                <a:gd name="T35" fmla="*/ 20 h 62"/>
                <a:gd name="T36" fmla="*/ 4 w 68"/>
                <a:gd name="T37" fmla="*/ 21 h 62"/>
                <a:gd name="T38" fmla="*/ 4 w 68"/>
                <a:gd name="T39" fmla="*/ 24 h 62"/>
                <a:gd name="T40" fmla="*/ 8 w 68"/>
                <a:gd name="T41" fmla="*/ 24 h 62"/>
                <a:gd name="T42" fmla="*/ 13 w 68"/>
                <a:gd name="T43" fmla="*/ 25 h 62"/>
                <a:gd name="T44" fmla="*/ 16 w 68"/>
                <a:gd name="T45" fmla="*/ 29 h 62"/>
                <a:gd name="T46" fmla="*/ 16 w 68"/>
                <a:gd name="T47" fmla="*/ 33 h 62"/>
                <a:gd name="T48" fmla="*/ 19 w 68"/>
                <a:gd name="T49" fmla="*/ 35 h 62"/>
                <a:gd name="T50" fmla="*/ 19 w 68"/>
                <a:gd name="T51" fmla="*/ 36 h 62"/>
                <a:gd name="T52" fmla="*/ 19 w 68"/>
                <a:gd name="T53" fmla="*/ 39 h 62"/>
                <a:gd name="T54" fmla="*/ 19 w 68"/>
                <a:gd name="T55" fmla="*/ 42 h 62"/>
                <a:gd name="T56" fmla="*/ 18 w 68"/>
                <a:gd name="T57" fmla="*/ 45 h 62"/>
                <a:gd name="T58" fmla="*/ 21 w 68"/>
                <a:gd name="T59" fmla="*/ 55 h 62"/>
                <a:gd name="T60" fmla="*/ 23 w 68"/>
                <a:gd name="T61" fmla="*/ 60 h 62"/>
                <a:gd name="T62" fmla="*/ 27 w 68"/>
                <a:gd name="T63" fmla="*/ 62 h 62"/>
                <a:gd name="T64" fmla="*/ 29 w 68"/>
                <a:gd name="T65" fmla="*/ 61 h 62"/>
                <a:gd name="T66" fmla="*/ 31 w 68"/>
                <a:gd name="T67" fmla="*/ 57 h 62"/>
                <a:gd name="T68" fmla="*/ 34 w 68"/>
                <a:gd name="T69" fmla="*/ 49 h 62"/>
                <a:gd name="T70" fmla="*/ 38 w 68"/>
                <a:gd name="T71" fmla="*/ 49 h 62"/>
                <a:gd name="T72" fmla="*/ 41 w 68"/>
                <a:gd name="T73" fmla="*/ 46 h 62"/>
                <a:gd name="T74" fmla="*/ 46 w 68"/>
                <a:gd name="T75" fmla="*/ 43 h 62"/>
                <a:gd name="T76" fmla="*/ 50 w 68"/>
                <a:gd name="T77" fmla="*/ 38 h 62"/>
                <a:gd name="T78" fmla="*/ 49 w 68"/>
                <a:gd name="T79" fmla="*/ 37 h 62"/>
                <a:gd name="T80" fmla="*/ 48 w 68"/>
                <a:gd name="T81" fmla="*/ 35 h 62"/>
                <a:gd name="T82" fmla="*/ 53 w 68"/>
                <a:gd name="T83" fmla="*/ 36 h 62"/>
                <a:gd name="T84" fmla="*/ 56 w 68"/>
                <a:gd name="T85" fmla="*/ 35 h 62"/>
                <a:gd name="T86" fmla="*/ 56 w 68"/>
                <a:gd name="T87" fmla="*/ 34 h 62"/>
                <a:gd name="T88" fmla="*/ 56 w 68"/>
                <a:gd name="T89" fmla="*/ 32 h 62"/>
                <a:gd name="T90" fmla="*/ 59 w 68"/>
                <a:gd name="T91" fmla="*/ 26 h 62"/>
                <a:gd name="T92" fmla="*/ 61 w 68"/>
                <a:gd name="T93" fmla="*/ 21 h 62"/>
                <a:gd name="T94" fmla="*/ 60 w 68"/>
                <a:gd name="T95" fmla="*/ 18 h 62"/>
                <a:gd name="T96" fmla="*/ 61 w 68"/>
                <a:gd name="T97" fmla="*/ 17 h 62"/>
                <a:gd name="T98" fmla="*/ 61 w 68"/>
                <a:gd name="T99" fmla="*/ 13 h 62"/>
                <a:gd name="T100" fmla="*/ 64 w 68"/>
                <a:gd name="T101" fmla="*/ 11 h 62"/>
                <a:gd name="T102" fmla="*/ 67 w 68"/>
                <a:gd name="T103" fmla="*/ 10 h 62"/>
                <a:gd name="T104" fmla="*/ 68 w 68"/>
                <a:gd name="T105" fmla="*/ 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 h="62">
                  <a:moveTo>
                    <a:pt x="68" y="7"/>
                  </a:moveTo>
                  <a:cubicBezTo>
                    <a:pt x="67" y="7"/>
                    <a:pt x="64" y="7"/>
                    <a:pt x="64" y="6"/>
                  </a:cubicBezTo>
                  <a:cubicBezTo>
                    <a:pt x="63" y="6"/>
                    <a:pt x="60" y="6"/>
                    <a:pt x="59" y="6"/>
                  </a:cubicBezTo>
                  <a:cubicBezTo>
                    <a:pt x="58" y="6"/>
                    <a:pt x="58" y="3"/>
                    <a:pt x="60" y="3"/>
                  </a:cubicBezTo>
                  <a:cubicBezTo>
                    <a:pt x="61" y="3"/>
                    <a:pt x="60" y="1"/>
                    <a:pt x="59" y="1"/>
                  </a:cubicBezTo>
                  <a:cubicBezTo>
                    <a:pt x="57" y="1"/>
                    <a:pt x="53" y="0"/>
                    <a:pt x="52" y="0"/>
                  </a:cubicBezTo>
                  <a:cubicBezTo>
                    <a:pt x="51" y="1"/>
                    <a:pt x="50" y="0"/>
                    <a:pt x="49" y="0"/>
                  </a:cubicBezTo>
                  <a:cubicBezTo>
                    <a:pt x="48" y="0"/>
                    <a:pt x="44" y="1"/>
                    <a:pt x="42" y="1"/>
                  </a:cubicBezTo>
                  <a:cubicBezTo>
                    <a:pt x="39" y="1"/>
                    <a:pt x="34" y="1"/>
                    <a:pt x="33" y="1"/>
                  </a:cubicBezTo>
                  <a:cubicBezTo>
                    <a:pt x="32" y="2"/>
                    <a:pt x="31" y="4"/>
                    <a:pt x="31" y="5"/>
                  </a:cubicBezTo>
                  <a:cubicBezTo>
                    <a:pt x="31" y="5"/>
                    <a:pt x="26" y="5"/>
                    <a:pt x="24" y="5"/>
                  </a:cubicBezTo>
                  <a:cubicBezTo>
                    <a:pt x="23" y="6"/>
                    <a:pt x="14" y="7"/>
                    <a:pt x="11" y="9"/>
                  </a:cubicBezTo>
                  <a:cubicBezTo>
                    <a:pt x="9" y="10"/>
                    <a:pt x="7" y="13"/>
                    <a:pt x="8" y="13"/>
                  </a:cubicBezTo>
                  <a:cubicBezTo>
                    <a:pt x="9" y="13"/>
                    <a:pt x="7" y="15"/>
                    <a:pt x="5" y="16"/>
                  </a:cubicBezTo>
                  <a:cubicBezTo>
                    <a:pt x="4" y="16"/>
                    <a:pt x="1" y="16"/>
                    <a:pt x="0" y="17"/>
                  </a:cubicBezTo>
                  <a:cubicBezTo>
                    <a:pt x="0" y="18"/>
                    <a:pt x="1" y="18"/>
                    <a:pt x="1" y="19"/>
                  </a:cubicBezTo>
                  <a:cubicBezTo>
                    <a:pt x="2" y="19"/>
                    <a:pt x="3" y="18"/>
                    <a:pt x="3" y="19"/>
                  </a:cubicBezTo>
                  <a:cubicBezTo>
                    <a:pt x="4" y="19"/>
                    <a:pt x="7" y="19"/>
                    <a:pt x="7" y="20"/>
                  </a:cubicBezTo>
                  <a:cubicBezTo>
                    <a:pt x="8" y="20"/>
                    <a:pt x="5" y="20"/>
                    <a:pt x="4" y="21"/>
                  </a:cubicBezTo>
                  <a:cubicBezTo>
                    <a:pt x="2" y="21"/>
                    <a:pt x="3" y="23"/>
                    <a:pt x="4" y="24"/>
                  </a:cubicBezTo>
                  <a:cubicBezTo>
                    <a:pt x="5" y="24"/>
                    <a:pt x="8" y="24"/>
                    <a:pt x="8" y="24"/>
                  </a:cubicBezTo>
                  <a:cubicBezTo>
                    <a:pt x="8" y="24"/>
                    <a:pt x="12" y="25"/>
                    <a:pt x="13" y="25"/>
                  </a:cubicBezTo>
                  <a:cubicBezTo>
                    <a:pt x="14" y="25"/>
                    <a:pt x="15" y="28"/>
                    <a:pt x="16" y="29"/>
                  </a:cubicBezTo>
                  <a:cubicBezTo>
                    <a:pt x="16" y="30"/>
                    <a:pt x="16" y="33"/>
                    <a:pt x="16" y="33"/>
                  </a:cubicBezTo>
                  <a:cubicBezTo>
                    <a:pt x="16" y="34"/>
                    <a:pt x="19" y="35"/>
                    <a:pt x="19" y="35"/>
                  </a:cubicBezTo>
                  <a:cubicBezTo>
                    <a:pt x="20" y="35"/>
                    <a:pt x="20" y="36"/>
                    <a:pt x="19" y="36"/>
                  </a:cubicBezTo>
                  <a:cubicBezTo>
                    <a:pt x="17" y="36"/>
                    <a:pt x="18" y="39"/>
                    <a:pt x="19" y="39"/>
                  </a:cubicBezTo>
                  <a:cubicBezTo>
                    <a:pt x="21" y="40"/>
                    <a:pt x="20" y="42"/>
                    <a:pt x="19" y="42"/>
                  </a:cubicBezTo>
                  <a:cubicBezTo>
                    <a:pt x="18" y="43"/>
                    <a:pt x="19" y="45"/>
                    <a:pt x="18" y="45"/>
                  </a:cubicBezTo>
                  <a:cubicBezTo>
                    <a:pt x="17" y="46"/>
                    <a:pt x="21" y="52"/>
                    <a:pt x="21" y="55"/>
                  </a:cubicBezTo>
                  <a:cubicBezTo>
                    <a:pt x="21" y="58"/>
                    <a:pt x="23" y="60"/>
                    <a:pt x="23" y="60"/>
                  </a:cubicBezTo>
                  <a:cubicBezTo>
                    <a:pt x="24" y="60"/>
                    <a:pt x="26" y="61"/>
                    <a:pt x="27" y="62"/>
                  </a:cubicBezTo>
                  <a:cubicBezTo>
                    <a:pt x="27" y="62"/>
                    <a:pt x="28" y="61"/>
                    <a:pt x="29" y="61"/>
                  </a:cubicBezTo>
                  <a:cubicBezTo>
                    <a:pt x="29" y="60"/>
                    <a:pt x="30" y="59"/>
                    <a:pt x="31" y="57"/>
                  </a:cubicBezTo>
                  <a:cubicBezTo>
                    <a:pt x="32" y="56"/>
                    <a:pt x="34" y="50"/>
                    <a:pt x="34" y="49"/>
                  </a:cubicBezTo>
                  <a:cubicBezTo>
                    <a:pt x="34" y="49"/>
                    <a:pt x="37" y="49"/>
                    <a:pt x="38" y="49"/>
                  </a:cubicBezTo>
                  <a:cubicBezTo>
                    <a:pt x="38" y="48"/>
                    <a:pt x="40" y="47"/>
                    <a:pt x="41" y="46"/>
                  </a:cubicBezTo>
                  <a:cubicBezTo>
                    <a:pt x="41" y="46"/>
                    <a:pt x="45" y="44"/>
                    <a:pt x="46" y="43"/>
                  </a:cubicBezTo>
                  <a:cubicBezTo>
                    <a:pt x="47" y="43"/>
                    <a:pt x="49" y="39"/>
                    <a:pt x="50" y="38"/>
                  </a:cubicBezTo>
                  <a:cubicBezTo>
                    <a:pt x="51" y="38"/>
                    <a:pt x="50" y="38"/>
                    <a:pt x="49" y="37"/>
                  </a:cubicBezTo>
                  <a:cubicBezTo>
                    <a:pt x="48" y="37"/>
                    <a:pt x="48" y="36"/>
                    <a:pt x="48" y="35"/>
                  </a:cubicBezTo>
                  <a:cubicBezTo>
                    <a:pt x="49" y="35"/>
                    <a:pt x="52" y="36"/>
                    <a:pt x="53" y="36"/>
                  </a:cubicBezTo>
                  <a:cubicBezTo>
                    <a:pt x="54" y="37"/>
                    <a:pt x="56" y="35"/>
                    <a:pt x="56" y="35"/>
                  </a:cubicBezTo>
                  <a:cubicBezTo>
                    <a:pt x="55" y="34"/>
                    <a:pt x="55" y="34"/>
                    <a:pt x="56" y="34"/>
                  </a:cubicBezTo>
                  <a:cubicBezTo>
                    <a:pt x="56" y="35"/>
                    <a:pt x="56" y="32"/>
                    <a:pt x="56" y="32"/>
                  </a:cubicBezTo>
                  <a:cubicBezTo>
                    <a:pt x="56" y="31"/>
                    <a:pt x="59" y="29"/>
                    <a:pt x="59" y="26"/>
                  </a:cubicBezTo>
                  <a:cubicBezTo>
                    <a:pt x="58" y="23"/>
                    <a:pt x="60" y="21"/>
                    <a:pt x="61" y="21"/>
                  </a:cubicBezTo>
                  <a:cubicBezTo>
                    <a:pt x="62" y="21"/>
                    <a:pt x="61" y="18"/>
                    <a:pt x="60" y="18"/>
                  </a:cubicBezTo>
                  <a:cubicBezTo>
                    <a:pt x="59" y="17"/>
                    <a:pt x="60" y="17"/>
                    <a:pt x="61" y="17"/>
                  </a:cubicBezTo>
                  <a:cubicBezTo>
                    <a:pt x="61" y="16"/>
                    <a:pt x="62" y="14"/>
                    <a:pt x="61" y="13"/>
                  </a:cubicBezTo>
                  <a:cubicBezTo>
                    <a:pt x="61" y="13"/>
                    <a:pt x="63" y="12"/>
                    <a:pt x="64" y="11"/>
                  </a:cubicBezTo>
                  <a:cubicBezTo>
                    <a:pt x="64" y="11"/>
                    <a:pt x="66" y="10"/>
                    <a:pt x="67" y="10"/>
                  </a:cubicBezTo>
                  <a:cubicBezTo>
                    <a:pt x="68" y="9"/>
                    <a:pt x="68" y="7"/>
                    <a:pt x="68" y="7"/>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8"/>
            <p:cNvSpPr>
              <a:spLocks/>
            </p:cNvSpPr>
            <p:nvPr/>
          </p:nvSpPr>
          <p:spPr bwMode="auto">
            <a:xfrm>
              <a:off x="11377613" y="2036763"/>
              <a:ext cx="171450" cy="142875"/>
            </a:xfrm>
            <a:custGeom>
              <a:avLst/>
              <a:gdLst>
                <a:gd name="T0" fmla="*/ 9 w 18"/>
                <a:gd name="T1" fmla="*/ 0 h 15"/>
                <a:gd name="T2" fmla="*/ 5 w 18"/>
                <a:gd name="T3" fmla="*/ 2 h 15"/>
                <a:gd name="T4" fmla="*/ 2 w 18"/>
                <a:gd name="T5" fmla="*/ 2 h 15"/>
                <a:gd name="T6" fmla="*/ 1 w 18"/>
                <a:gd name="T7" fmla="*/ 6 h 15"/>
                <a:gd name="T8" fmla="*/ 2 w 18"/>
                <a:gd name="T9" fmla="*/ 9 h 15"/>
                <a:gd name="T10" fmla="*/ 6 w 18"/>
                <a:gd name="T11" fmla="*/ 8 h 15"/>
                <a:gd name="T12" fmla="*/ 6 w 18"/>
                <a:gd name="T13" fmla="*/ 11 h 15"/>
                <a:gd name="T14" fmla="*/ 7 w 18"/>
                <a:gd name="T15" fmla="*/ 13 h 15"/>
                <a:gd name="T16" fmla="*/ 10 w 18"/>
                <a:gd name="T17" fmla="*/ 15 h 15"/>
                <a:gd name="T18" fmla="*/ 12 w 18"/>
                <a:gd name="T19" fmla="*/ 11 h 15"/>
                <a:gd name="T20" fmla="*/ 17 w 18"/>
                <a:gd name="T21" fmla="*/ 11 h 15"/>
                <a:gd name="T22" fmla="*/ 17 w 18"/>
                <a:gd name="T23" fmla="*/ 6 h 15"/>
                <a:gd name="T24" fmla="*/ 13 w 18"/>
                <a:gd name="T25" fmla="*/ 5 h 15"/>
                <a:gd name="T26" fmla="*/ 11 w 18"/>
                <a:gd name="T27" fmla="*/ 4 h 15"/>
                <a:gd name="T28" fmla="*/ 9 w 18"/>
                <a:gd name="T2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5">
                  <a:moveTo>
                    <a:pt x="9" y="0"/>
                  </a:moveTo>
                  <a:cubicBezTo>
                    <a:pt x="8" y="0"/>
                    <a:pt x="5" y="1"/>
                    <a:pt x="5" y="2"/>
                  </a:cubicBezTo>
                  <a:cubicBezTo>
                    <a:pt x="6" y="3"/>
                    <a:pt x="4" y="1"/>
                    <a:pt x="2" y="2"/>
                  </a:cubicBezTo>
                  <a:cubicBezTo>
                    <a:pt x="0" y="3"/>
                    <a:pt x="0" y="5"/>
                    <a:pt x="1" y="6"/>
                  </a:cubicBezTo>
                  <a:cubicBezTo>
                    <a:pt x="1" y="6"/>
                    <a:pt x="2" y="8"/>
                    <a:pt x="2" y="9"/>
                  </a:cubicBezTo>
                  <a:cubicBezTo>
                    <a:pt x="2" y="9"/>
                    <a:pt x="5" y="9"/>
                    <a:pt x="6" y="8"/>
                  </a:cubicBezTo>
                  <a:cubicBezTo>
                    <a:pt x="7" y="7"/>
                    <a:pt x="6" y="10"/>
                    <a:pt x="6" y="11"/>
                  </a:cubicBezTo>
                  <a:cubicBezTo>
                    <a:pt x="5" y="12"/>
                    <a:pt x="6" y="13"/>
                    <a:pt x="7" y="13"/>
                  </a:cubicBezTo>
                  <a:cubicBezTo>
                    <a:pt x="8" y="13"/>
                    <a:pt x="9" y="15"/>
                    <a:pt x="10" y="15"/>
                  </a:cubicBezTo>
                  <a:cubicBezTo>
                    <a:pt x="10" y="15"/>
                    <a:pt x="12" y="12"/>
                    <a:pt x="12" y="11"/>
                  </a:cubicBezTo>
                  <a:cubicBezTo>
                    <a:pt x="13" y="10"/>
                    <a:pt x="15" y="11"/>
                    <a:pt x="17" y="11"/>
                  </a:cubicBezTo>
                  <a:cubicBezTo>
                    <a:pt x="18" y="11"/>
                    <a:pt x="18" y="7"/>
                    <a:pt x="17" y="6"/>
                  </a:cubicBezTo>
                  <a:cubicBezTo>
                    <a:pt x="16" y="5"/>
                    <a:pt x="14" y="5"/>
                    <a:pt x="13" y="5"/>
                  </a:cubicBezTo>
                  <a:cubicBezTo>
                    <a:pt x="13" y="4"/>
                    <a:pt x="12" y="4"/>
                    <a:pt x="11" y="4"/>
                  </a:cubicBezTo>
                  <a:cubicBezTo>
                    <a:pt x="10" y="4"/>
                    <a:pt x="10" y="1"/>
                    <a:pt x="9"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9"/>
            <p:cNvSpPr>
              <a:spLocks/>
            </p:cNvSpPr>
            <p:nvPr/>
          </p:nvSpPr>
          <p:spPr bwMode="auto">
            <a:xfrm>
              <a:off x="11491913" y="2017713"/>
              <a:ext cx="133350" cy="47625"/>
            </a:xfrm>
            <a:custGeom>
              <a:avLst/>
              <a:gdLst>
                <a:gd name="T0" fmla="*/ 8 w 14"/>
                <a:gd name="T1" fmla="*/ 5 h 5"/>
                <a:gd name="T2" fmla="*/ 13 w 14"/>
                <a:gd name="T3" fmla="*/ 3 h 5"/>
                <a:gd name="T4" fmla="*/ 4 w 14"/>
                <a:gd name="T5" fmla="*/ 1 h 5"/>
                <a:gd name="T6" fmla="*/ 0 w 14"/>
                <a:gd name="T7" fmla="*/ 1 h 5"/>
                <a:gd name="T8" fmla="*/ 8 w 14"/>
                <a:gd name="T9" fmla="*/ 5 h 5"/>
              </a:gdLst>
              <a:ahLst/>
              <a:cxnLst>
                <a:cxn ang="0">
                  <a:pos x="T0" y="T1"/>
                </a:cxn>
                <a:cxn ang="0">
                  <a:pos x="T2" y="T3"/>
                </a:cxn>
                <a:cxn ang="0">
                  <a:pos x="T4" y="T5"/>
                </a:cxn>
                <a:cxn ang="0">
                  <a:pos x="T6" y="T7"/>
                </a:cxn>
                <a:cxn ang="0">
                  <a:pos x="T8" y="T9"/>
                </a:cxn>
              </a:cxnLst>
              <a:rect l="0" t="0" r="r" b="b"/>
              <a:pathLst>
                <a:path w="14" h="5">
                  <a:moveTo>
                    <a:pt x="8" y="5"/>
                  </a:moveTo>
                  <a:cubicBezTo>
                    <a:pt x="10" y="5"/>
                    <a:pt x="13" y="3"/>
                    <a:pt x="13" y="3"/>
                  </a:cubicBezTo>
                  <a:cubicBezTo>
                    <a:pt x="14" y="2"/>
                    <a:pt x="7" y="1"/>
                    <a:pt x="4" y="1"/>
                  </a:cubicBezTo>
                  <a:cubicBezTo>
                    <a:pt x="2" y="0"/>
                    <a:pt x="0" y="1"/>
                    <a:pt x="0" y="1"/>
                  </a:cubicBezTo>
                  <a:cubicBezTo>
                    <a:pt x="0" y="2"/>
                    <a:pt x="6" y="4"/>
                    <a:pt x="8" y="5"/>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0"/>
            <p:cNvSpPr>
              <a:spLocks/>
            </p:cNvSpPr>
            <p:nvPr/>
          </p:nvSpPr>
          <p:spPr bwMode="auto">
            <a:xfrm>
              <a:off x="11156950" y="2630488"/>
              <a:ext cx="47625" cy="57150"/>
            </a:xfrm>
            <a:custGeom>
              <a:avLst/>
              <a:gdLst>
                <a:gd name="T0" fmla="*/ 1 w 5"/>
                <a:gd name="T1" fmla="*/ 2 h 6"/>
                <a:gd name="T2" fmla="*/ 0 w 5"/>
                <a:gd name="T3" fmla="*/ 5 h 6"/>
                <a:gd name="T4" fmla="*/ 4 w 5"/>
                <a:gd name="T5" fmla="*/ 6 h 6"/>
                <a:gd name="T6" fmla="*/ 5 w 5"/>
                <a:gd name="T7" fmla="*/ 4 h 6"/>
                <a:gd name="T8" fmla="*/ 3 w 5"/>
                <a:gd name="T9" fmla="*/ 0 h 6"/>
                <a:gd name="T10" fmla="*/ 1 w 5"/>
                <a:gd name="T11" fmla="*/ 2 h 6"/>
              </a:gdLst>
              <a:ahLst/>
              <a:cxnLst>
                <a:cxn ang="0">
                  <a:pos x="T0" y="T1"/>
                </a:cxn>
                <a:cxn ang="0">
                  <a:pos x="T2" y="T3"/>
                </a:cxn>
                <a:cxn ang="0">
                  <a:pos x="T4" y="T5"/>
                </a:cxn>
                <a:cxn ang="0">
                  <a:pos x="T6" y="T7"/>
                </a:cxn>
                <a:cxn ang="0">
                  <a:pos x="T8" y="T9"/>
                </a:cxn>
                <a:cxn ang="0">
                  <a:pos x="T10" y="T11"/>
                </a:cxn>
              </a:cxnLst>
              <a:rect l="0" t="0" r="r" b="b"/>
              <a:pathLst>
                <a:path w="5" h="6">
                  <a:moveTo>
                    <a:pt x="1" y="2"/>
                  </a:moveTo>
                  <a:cubicBezTo>
                    <a:pt x="1" y="2"/>
                    <a:pt x="0" y="4"/>
                    <a:pt x="0" y="5"/>
                  </a:cubicBezTo>
                  <a:cubicBezTo>
                    <a:pt x="1" y="6"/>
                    <a:pt x="3" y="6"/>
                    <a:pt x="4" y="6"/>
                  </a:cubicBezTo>
                  <a:cubicBezTo>
                    <a:pt x="5" y="6"/>
                    <a:pt x="5" y="5"/>
                    <a:pt x="5" y="4"/>
                  </a:cubicBezTo>
                  <a:cubicBezTo>
                    <a:pt x="5" y="4"/>
                    <a:pt x="4" y="0"/>
                    <a:pt x="3" y="0"/>
                  </a:cubicBezTo>
                  <a:cubicBezTo>
                    <a:pt x="3" y="0"/>
                    <a:pt x="2" y="3"/>
                    <a:pt x="1" y="2"/>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1"/>
            <p:cNvSpPr>
              <a:spLocks/>
            </p:cNvSpPr>
            <p:nvPr/>
          </p:nvSpPr>
          <p:spPr bwMode="auto">
            <a:xfrm>
              <a:off x="11128375" y="2371725"/>
              <a:ext cx="114300" cy="85725"/>
            </a:xfrm>
            <a:custGeom>
              <a:avLst/>
              <a:gdLst>
                <a:gd name="T0" fmla="*/ 11 w 12"/>
                <a:gd name="T1" fmla="*/ 3 h 9"/>
                <a:gd name="T2" fmla="*/ 6 w 12"/>
                <a:gd name="T3" fmla="*/ 2 h 9"/>
                <a:gd name="T4" fmla="*/ 2 w 12"/>
                <a:gd name="T5" fmla="*/ 1 h 9"/>
                <a:gd name="T6" fmla="*/ 0 w 12"/>
                <a:gd name="T7" fmla="*/ 3 h 9"/>
                <a:gd name="T8" fmla="*/ 1 w 12"/>
                <a:gd name="T9" fmla="*/ 4 h 9"/>
                <a:gd name="T10" fmla="*/ 1 w 12"/>
                <a:gd name="T11" fmla="*/ 6 h 9"/>
                <a:gd name="T12" fmla="*/ 3 w 12"/>
                <a:gd name="T13" fmla="*/ 8 h 9"/>
                <a:gd name="T14" fmla="*/ 6 w 12"/>
                <a:gd name="T15" fmla="*/ 9 h 9"/>
                <a:gd name="T16" fmla="*/ 10 w 12"/>
                <a:gd name="T17" fmla="*/ 8 h 9"/>
                <a:gd name="T18" fmla="*/ 11 w 12"/>
                <a:gd name="T19"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9">
                  <a:moveTo>
                    <a:pt x="11" y="3"/>
                  </a:moveTo>
                  <a:cubicBezTo>
                    <a:pt x="11" y="2"/>
                    <a:pt x="7" y="2"/>
                    <a:pt x="6" y="2"/>
                  </a:cubicBezTo>
                  <a:cubicBezTo>
                    <a:pt x="5" y="2"/>
                    <a:pt x="3" y="1"/>
                    <a:pt x="2" y="1"/>
                  </a:cubicBezTo>
                  <a:cubicBezTo>
                    <a:pt x="2" y="0"/>
                    <a:pt x="1" y="3"/>
                    <a:pt x="0" y="3"/>
                  </a:cubicBezTo>
                  <a:cubicBezTo>
                    <a:pt x="0" y="4"/>
                    <a:pt x="1" y="4"/>
                    <a:pt x="1" y="4"/>
                  </a:cubicBezTo>
                  <a:cubicBezTo>
                    <a:pt x="1" y="4"/>
                    <a:pt x="1" y="5"/>
                    <a:pt x="1" y="6"/>
                  </a:cubicBezTo>
                  <a:cubicBezTo>
                    <a:pt x="0" y="7"/>
                    <a:pt x="3" y="7"/>
                    <a:pt x="3" y="8"/>
                  </a:cubicBezTo>
                  <a:cubicBezTo>
                    <a:pt x="4" y="9"/>
                    <a:pt x="5" y="9"/>
                    <a:pt x="6" y="9"/>
                  </a:cubicBezTo>
                  <a:cubicBezTo>
                    <a:pt x="7" y="9"/>
                    <a:pt x="9" y="8"/>
                    <a:pt x="10" y="8"/>
                  </a:cubicBezTo>
                  <a:cubicBezTo>
                    <a:pt x="11" y="8"/>
                    <a:pt x="12" y="4"/>
                    <a:pt x="11" y="3"/>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2"/>
            <p:cNvSpPr>
              <a:spLocks/>
            </p:cNvSpPr>
            <p:nvPr/>
          </p:nvSpPr>
          <p:spPr bwMode="auto">
            <a:xfrm>
              <a:off x="11855450" y="2141538"/>
              <a:ext cx="171450" cy="173038"/>
            </a:xfrm>
            <a:custGeom>
              <a:avLst/>
              <a:gdLst>
                <a:gd name="T0" fmla="*/ 10 w 18"/>
                <a:gd name="T1" fmla="*/ 7 h 18"/>
                <a:gd name="T2" fmla="*/ 17 w 18"/>
                <a:gd name="T3" fmla="*/ 2 h 18"/>
                <a:gd name="T4" fmla="*/ 16 w 18"/>
                <a:gd name="T5" fmla="*/ 0 h 18"/>
                <a:gd name="T6" fmla="*/ 15 w 18"/>
                <a:gd name="T7" fmla="*/ 1 h 18"/>
                <a:gd name="T8" fmla="*/ 7 w 18"/>
                <a:gd name="T9" fmla="*/ 3 h 18"/>
                <a:gd name="T10" fmla="*/ 3 w 18"/>
                <a:gd name="T11" fmla="*/ 6 h 18"/>
                <a:gd name="T12" fmla="*/ 0 w 18"/>
                <a:gd name="T13" fmla="*/ 14 h 18"/>
                <a:gd name="T14" fmla="*/ 3 w 18"/>
                <a:gd name="T15" fmla="*/ 17 h 18"/>
                <a:gd name="T16" fmla="*/ 6 w 18"/>
                <a:gd name="T17" fmla="*/ 17 h 18"/>
                <a:gd name="T18" fmla="*/ 5 w 18"/>
                <a:gd name="T19" fmla="*/ 12 h 18"/>
                <a:gd name="T20" fmla="*/ 10 w 18"/>
                <a:gd name="T2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10" y="7"/>
                  </a:moveTo>
                  <a:cubicBezTo>
                    <a:pt x="12" y="5"/>
                    <a:pt x="17" y="4"/>
                    <a:pt x="17" y="2"/>
                  </a:cubicBezTo>
                  <a:cubicBezTo>
                    <a:pt x="18" y="1"/>
                    <a:pt x="17" y="0"/>
                    <a:pt x="16" y="0"/>
                  </a:cubicBezTo>
                  <a:cubicBezTo>
                    <a:pt x="16" y="0"/>
                    <a:pt x="15" y="1"/>
                    <a:pt x="15" y="1"/>
                  </a:cubicBezTo>
                  <a:cubicBezTo>
                    <a:pt x="15" y="1"/>
                    <a:pt x="9" y="3"/>
                    <a:pt x="7" y="3"/>
                  </a:cubicBezTo>
                  <a:cubicBezTo>
                    <a:pt x="6" y="4"/>
                    <a:pt x="4" y="6"/>
                    <a:pt x="3" y="6"/>
                  </a:cubicBezTo>
                  <a:cubicBezTo>
                    <a:pt x="2" y="7"/>
                    <a:pt x="1" y="13"/>
                    <a:pt x="0" y="14"/>
                  </a:cubicBezTo>
                  <a:cubicBezTo>
                    <a:pt x="0" y="14"/>
                    <a:pt x="2" y="17"/>
                    <a:pt x="3" y="17"/>
                  </a:cubicBezTo>
                  <a:cubicBezTo>
                    <a:pt x="4" y="18"/>
                    <a:pt x="6" y="17"/>
                    <a:pt x="6" y="17"/>
                  </a:cubicBezTo>
                  <a:cubicBezTo>
                    <a:pt x="7" y="17"/>
                    <a:pt x="6" y="13"/>
                    <a:pt x="5" y="12"/>
                  </a:cubicBezTo>
                  <a:cubicBezTo>
                    <a:pt x="5" y="10"/>
                    <a:pt x="9" y="8"/>
                    <a:pt x="10" y="7"/>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3"/>
            <p:cNvSpPr>
              <a:spLocks/>
            </p:cNvSpPr>
            <p:nvPr/>
          </p:nvSpPr>
          <p:spPr bwMode="auto">
            <a:xfrm>
              <a:off x="11893550" y="2017713"/>
              <a:ext cx="47625" cy="57150"/>
            </a:xfrm>
            <a:custGeom>
              <a:avLst/>
              <a:gdLst>
                <a:gd name="T0" fmla="*/ 0 w 5"/>
                <a:gd name="T1" fmla="*/ 5 h 6"/>
                <a:gd name="T2" fmla="*/ 5 w 5"/>
                <a:gd name="T3" fmla="*/ 4 h 6"/>
                <a:gd name="T4" fmla="*/ 0 w 5"/>
                <a:gd name="T5" fmla="*/ 5 h 6"/>
              </a:gdLst>
              <a:ahLst/>
              <a:cxnLst>
                <a:cxn ang="0">
                  <a:pos x="T0" y="T1"/>
                </a:cxn>
                <a:cxn ang="0">
                  <a:pos x="T2" y="T3"/>
                </a:cxn>
                <a:cxn ang="0">
                  <a:pos x="T4" y="T5"/>
                </a:cxn>
              </a:cxnLst>
              <a:rect l="0" t="0" r="r" b="b"/>
              <a:pathLst>
                <a:path w="5" h="6">
                  <a:moveTo>
                    <a:pt x="0" y="5"/>
                  </a:moveTo>
                  <a:cubicBezTo>
                    <a:pt x="2" y="6"/>
                    <a:pt x="3" y="4"/>
                    <a:pt x="5" y="4"/>
                  </a:cubicBezTo>
                  <a:cubicBezTo>
                    <a:pt x="5" y="0"/>
                    <a:pt x="0" y="1"/>
                    <a:pt x="0" y="5"/>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4"/>
            <p:cNvSpPr>
              <a:spLocks/>
            </p:cNvSpPr>
            <p:nvPr/>
          </p:nvSpPr>
          <p:spPr bwMode="auto">
            <a:xfrm>
              <a:off x="12247563" y="2055813"/>
              <a:ext cx="85725" cy="28575"/>
            </a:xfrm>
            <a:custGeom>
              <a:avLst/>
              <a:gdLst>
                <a:gd name="T0" fmla="*/ 0 w 9"/>
                <a:gd name="T1" fmla="*/ 1 h 3"/>
                <a:gd name="T2" fmla="*/ 7 w 9"/>
                <a:gd name="T3" fmla="*/ 2 h 3"/>
                <a:gd name="T4" fmla="*/ 5 w 9"/>
                <a:gd name="T5" fmla="*/ 0 h 3"/>
                <a:gd name="T6" fmla="*/ 0 w 9"/>
                <a:gd name="T7" fmla="*/ 1 h 3"/>
              </a:gdLst>
              <a:ahLst/>
              <a:cxnLst>
                <a:cxn ang="0">
                  <a:pos x="T0" y="T1"/>
                </a:cxn>
                <a:cxn ang="0">
                  <a:pos x="T2" y="T3"/>
                </a:cxn>
                <a:cxn ang="0">
                  <a:pos x="T4" y="T5"/>
                </a:cxn>
                <a:cxn ang="0">
                  <a:pos x="T6" y="T7"/>
                </a:cxn>
              </a:cxnLst>
              <a:rect l="0" t="0" r="r" b="b"/>
              <a:pathLst>
                <a:path w="9" h="3">
                  <a:moveTo>
                    <a:pt x="0" y="1"/>
                  </a:moveTo>
                  <a:cubicBezTo>
                    <a:pt x="0" y="2"/>
                    <a:pt x="6" y="3"/>
                    <a:pt x="7" y="2"/>
                  </a:cubicBezTo>
                  <a:cubicBezTo>
                    <a:pt x="9" y="2"/>
                    <a:pt x="7" y="0"/>
                    <a:pt x="5" y="0"/>
                  </a:cubicBezTo>
                  <a:cubicBezTo>
                    <a:pt x="2" y="0"/>
                    <a:pt x="0" y="1"/>
                    <a:pt x="0" y="1"/>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5"/>
            <p:cNvSpPr>
              <a:spLocks/>
            </p:cNvSpPr>
            <p:nvPr/>
          </p:nvSpPr>
          <p:spPr bwMode="auto">
            <a:xfrm>
              <a:off x="10391775" y="2428875"/>
              <a:ext cx="77787" cy="47625"/>
            </a:xfrm>
            <a:custGeom>
              <a:avLst/>
              <a:gdLst>
                <a:gd name="T0" fmla="*/ 1 w 8"/>
                <a:gd name="T1" fmla="*/ 2 h 5"/>
                <a:gd name="T2" fmla="*/ 2 w 8"/>
                <a:gd name="T3" fmla="*/ 5 h 5"/>
                <a:gd name="T4" fmla="*/ 6 w 8"/>
                <a:gd name="T5" fmla="*/ 2 h 5"/>
                <a:gd name="T6" fmla="*/ 8 w 8"/>
                <a:gd name="T7" fmla="*/ 3 h 5"/>
                <a:gd name="T8" fmla="*/ 3 w 8"/>
                <a:gd name="T9" fmla="*/ 0 h 5"/>
                <a:gd name="T10" fmla="*/ 1 w 8"/>
                <a:gd name="T11" fmla="*/ 2 h 5"/>
              </a:gdLst>
              <a:ahLst/>
              <a:cxnLst>
                <a:cxn ang="0">
                  <a:pos x="T0" y="T1"/>
                </a:cxn>
                <a:cxn ang="0">
                  <a:pos x="T2" y="T3"/>
                </a:cxn>
                <a:cxn ang="0">
                  <a:pos x="T4" y="T5"/>
                </a:cxn>
                <a:cxn ang="0">
                  <a:pos x="T6" y="T7"/>
                </a:cxn>
                <a:cxn ang="0">
                  <a:pos x="T8" y="T9"/>
                </a:cxn>
                <a:cxn ang="0">
                  <a:pos x="T10" y="T11"/>
                </a:cxn>
              </a:cxnLst>
              <a:rect l="0" t="0" r="r" b="b"/>
              <a:pathLst>
                <a:path w="8" h="5">
                  <a:moveTo>
                    <a:pt x="1" y="2"/>
                  </a:moveTo>
                  <a:cubicBezTo>
                    <a:pt x="0" y="3"/>
                    <a:pt x="0" y="5"/>
                    <a:pt x="2" y="5"/>
                  </a:cubicBezTo>
                  <a:cubicBezTo>
                    <a:pt x="3" y="5"/>
                    <a:pt x="4" y="1"/>
                    <a:pt x="6" y="2"/>
                  </a:cubicBezTo>
                  <a:cubicBezTo>
                    <a:pt x="7" y="3"/>
                    <a:pt x="8" y="3"/>
                    <a:pt x="8" y="3"/>
                  </a:cubicBezTo>
                  <a:cubicBezTo>
                    <a:pt x="7" y="2"/>
                    <a:pt x="4" y="1"/>
                    <a:pt x="3" y="0"/>
                  </a:cubicBezTo>
                  <a:cubicBezTo>
                    <a:pt x="3" y="0"/>
                    <a:pt x="1" y="2"/>
                    <a:pt x="1" y="2"/>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36"/>
            <p:cNvSpPr>
              <a:spLocks/>
            </p:cNvSpPr>
            <p:nvPr/>
          </p:nvSpPr>
          <p:spPr bwMode="auto">
            <a:xfrm>
              <a:off x="10526713" y="3279775"/>
              <a:ext cx="28575" cy="19050"/>
            </a:xfrm>
            <a:custGeom>
              <a:avLst/>
              <a:gdLst>
                <a:gd name="T0" fmla="*/ 0 w 3"/>
                <a:gd name="T1" fmla="*/ 2 h 2"/>
                <a:gd name="T2" fmla="*/ 3 w 3"/>
                <a:gd name="T3" fmla="*/ 2 h 2"/>
                <a:gd name="T4" fmla="*/ 2 w 3"/>
                <a:gd name="T5" fmla="*/ 0 h 2"/>
                <a:gd name="T6" fmla="*/ 0 w 3"/>
                <a:gd name="T7" fmla="*/ 2 h 2"/>
              </a:gdLst>
              <a:ahLst/>
              <a:cxnLst>
                <a:cxn ang="0">
                  <a:pos x="T0" y="T1"/>
                </a:cxn>
                <a:cxn ang="0">
                  <a:pos x="T2" y="T3"/>
                </a:cxn>
                <a:cxn ang="0">
                  <a:pos x="T4" y="T5"/>
                </a:cxn>
                <a:cxn ang="0">
                  <a:pos x="T6" y="T7"/>
                </a:cxn>
              </a:cxnLst>
              <a:rect l="0" t="0" r="r" b="b"/>
              <a:pathLst>
                <a:path w="3" h="2">
                  <a:moveTo>
                    <a:pt x="0" y="2"/>
                  </a:moveTo>
                  <a:cubicBezTo>
                    <a:pt x="0" y="2"/>
                    <a:pt x="3" y="2"/>
                    <a:pt x="3" y="2"/>
                  </a:cubicBezTo>
                  <a:cubicBezTo>
                    <a:pt x="3" y="1"/>
                    <a:pt x="3" y="0"/>
                    <a:pt x="2" y="0"/>
                  </a:cubicBezTo>
                  <a:cubicBezTo>
                    <a:pt x="2" y="0"/>
                    <a:pt x="0" y="1"/>
                    <a:pt x="0" y="2"/>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37"/>
            <p:cNvSpPr>
              <a:spLocks/>
            </p:cNvSpPr>
            <p:nvPr/>
          </p:nvSpPr>
          <p:spPr bwMode="auto">
            <a:xfrm>
              <a:off x="10315575" y="3213100"/>
              <a:ext cx="192087" cy="85725"/>
            </a:xfrm>
            <a:custGeom>
              <a:avLst/>
              <a:gdLst>
                <a:gd name="T0" fmla="*/ 12 w 20"/>
                <a:gd name="T1" fmla="*/ 5 h 9"/>
                <a:gd name="T2" fmla="*/ 13 w 20"/>
                <a:gd name="T3" fmla="*/ 7 h 9"/>
                <a:gd name="T4" fmla="*/ 16 w 20"/>
                <a:gd name="T5" fmla="*/ 9 h 9"/>
                <a:gd name="T6" fmla="*/ 19 w 20"/>
                <a:gd name="T7" fmla="*/ 8 h 9"/>
                <a:gd name="T8" fmla="*/ 17 w 20"/>
                <a:gd name="T9" fmla="*/ 5 h 9"/>
                <a:gd name="T10" fmla="*/ 13 w 20"/>
                <a:gd name="T11" fmla="*/ 3 h 9"/>
                <a:gd name="T12" fmla="*/ 10 w 20"/>
                <a:gd name="T13" fmla="*/ 1 h 9"/>
                <a:gd name="T14" fmla="*/ 4 w 20"/>
                <a:gd name="T15" fmla="*/ 0 h 9"/>
                <a:gd name="T16" fmla="*/ 0 w 20"/>
                <a:gd name="T17" fmla="*/ 2 h 9"/>
                <a:gd name="T18" fmla="*/ 3 w 20"/>
                <a:gd name="T19" fmla="*/ 3 h 9"/>
                <a:gd name="T20" fmla="*/ 8 w 20"/>
                <a:gd name="T21" fmla="*/ 4 h 9"/>
                <a:gd name="T22" fmla="*/ 12 w 20"/>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9">
                  <a:moveTo>
                    <a:pt x="12" y="5"/>
                  </a:moveTo>
                  <a:cubicBezTo>
                    <a:pt x="13" y="5"/>
                    <a:pt x="12" y="7"/>
                    <a:pt x="13" y="7"/>
                  </a:cubicBezTo>
                  <a:cubicBezTo>
                    <a:pt x="13" y="8"/>
                    <a:pt x="16" y="8"/>
                    <a:pt x="16" y="9"/>
                  </a:cubicBezTo>
                  <a:cubicBezTo>
                    <a:pt x="17" y="9"/>
                    <a:pt x="18" y="8"/>
                    <a:pt x="19" y="8"/>
                  </a:cubicBezTo>
                  <a:cubicBezTo>
                    <a:pt x="20" y="8"/>
                    <a:pt x="19" y="5"/>
                    <a:pt x="17" y="5"/>
                  </a:cubicBezTo>
                  <a:cubicBezTo>
                    <a:pt x="15" y="5"/>
                    <a:pt x="14" y="3"/>
                    <a:pt x="13" y="3"/>
                  </a:cubicBezTo>
                  <a:cubicBezTo>
                    <a:pt x="13" y="3"/>
                    <a:pt x="11" y="1"/>
                    <a:pt x="10" y="1"/>
                  </a:cubicBezTo>
                  <a:cubicBezTo>
                    <a:pt x="10" y="0"/>
                    <a:pt x="5" y="0"/>
                    <a:pt x="4" y="0"/>
                  </a:cubicBezTo>
                  <a:cubicBezTo>
                    <a:pt x="2" y="0"/>
                    <a:pt x="0" y="2"/>
                    <a:pt x="0" y="2"/>
                  </a:cubicBezTo>
                  <a:cubicBezTo>
                    <a:pt x="0" y="3"/>
                    <a:pt x="2" y="3"/>
                    <a:pt x="3" y="3"/>
                  </a:cubicBezTo>
                  <a:cubicBezTo>
                    <a:pt x="4" y="2"/>
                    <a:pt x="8" y="3"/>
                    <a:pt x="8" y="4"/>
                  </a:cubicBezTo>
                  <a:cubicBezTo>
                    <a:pt x="9" y="5"/>
                    <a:pt x="11" y="5"/>
                    <a:pt x="12" y="5"/>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38"/>
            <p:cNvSpPr>
              <a:spLocks/>
            </p:cNvSpPr>
            <p:nvPr/>
          </p:nvSpPr>
          <p:spPr bwMode="auto">
            <a:xfrm>
              <a:off x="10382250" y="3289300"/>
              <a:ext cx="28575" cy="9525"/>
            </a:xfrm>
            <a:custGeom>
              <a:avLst/>
              <a:gdLst>
                <a:gd name="T0" fmla="*/ 0 w 3"/>
                <a:gd name="T1" fmla="*/ 1 h 1"/>
                <a:gd name="T2" fmla="*/ 3 w 3"/>
                <a:gd name="T3" fmla="*/ 1 h 1"/>
                <a:gd name="T4" fmla="*/ 3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0" y="1"/>
                    <a:pt x="2" y="1"/>
                    <a:pt x="3" y="1"/>
                  </a:cubicBezTo>
                  <a:cubicBezTo>
                    <a:pt x="3" y="1"/>
                    <a:pt x="3" y="1"/>
                    <a:pt x="3" y="0"/>
                  </a:cubicBezTo>
                  <a:cubicBezTo>
                    <a:pt x="2" y="0"/>
                    <a:pt x="0" y="0"/>
                    <a:pt x="0" y="1"/>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39"/>
            <p:cNvSpPr>
              <a:spLocks/>
            </p:cNvSpPr>
            <p:nvPr/>
          </p:nvSpPr>
          <p:spPr bwMode="auto">
            <a:xfrm>
              <a:off x="10382250" y="3184525"/>
              <a:ext cx="19050" cy="19050"/>
            </a:xfrm>
            <a:custGeom>
              <a:avLst/>
              <a:gdLst>
                <a:gd name="T0" fmla="*/ 2 w 2"/>
                <a:gd name="T1" fmla="*/ 0 h 2"/>
                <a:gd name="T2" fmla="*/ 0 w 2"/>
                <a:gd name="T3" fmla="*/ 1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1" y="0"/>
                    <a:pt x="0" y="0"/>
                    <a:pt x="0" y="1"/>
                  </a:cubicBezTo>
                  <a:cubicBezTo>
                    <a:pt x="0" y="1"/>
                    <a:pt x="1" y="2"/>
                    <a:pt x="1" y="2"/>
                  </a:cubicBezTo>
                  <a:cubicBezTo>
                    <a:pt x="2" y="2"/>
                    <a:pt x="2" y="0"/>
                    <a:pt x="2"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0"/>
            <p:cNvSpPr>
              <a:spLocks/>
            </p:cNvSpPr>
            <p:nvPr/>
          </p:nvSpPr>
          <p:spPr bwMode="auto">
            <a:xfrm>
              <a:off x="10420350" y="3175000"/>
              <a:ext cx="28575" cy="28575"/>
            </a:xfrm>
            <a:custGeom>
              <a:avLst/>
              <a:gdLst>
                <a:gd name="T0" fmla="*/ 3 w 3"/>
                <a:gd name="T1" fmla="*/ 1 h 3"/>
                <a:gd name="T2" fmla="*/ 1 w 3"/>
                <a:gd name="T3" fmla="*/ 0 h 3"/>
                <a:gd name="T4" fmla="*/ 1 w 3"/>
                <a:gd name="T5" fmla="*/ 2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1" y="0"/>
                    <a:pt x="1" y="0"/>
                  </a:cubicBezTo>
                  <a:cubicBezTo>
                    <a:pt x="1" y="0"/>
                    <a:pt x="0" y="1"/>
                    <a:pt x="1" y="2"/>
                  </a:cubicBezTo>
                  <a:cubicBezTo>
                    <a:pt x="1" y="3"/>
                    <a:pt x="3" y="2"/>
                    <a:pt x="3" y="1"/>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1"/>
            <p:cNvSpPr>
              <a:spLocks/>
            </p:cNvSpPr>
            <p:nvPr/>
          </p:nvSpPr>
          <p:spPr bwMode="auto">
            <a:xfrm>
              <a:off x="10448925" y="3203575"/>
              <a:ext cx="39687" cy="38100"/>
            </a:xfrm>
            <a:custGeom>
              <a:avLst/>
              <a:gdLst>
                <a:gd name="T0" fmla="*/ 3 w 4"/>
                <a:gd name="T1" fmla="*/ 4 h 4"/>
                <a:gd name="T2" fmla="*/ 4 w 4"/>
                <a:gd name="T3" fmla="*/ 2 h 4"/>
                <a:gd name="T4" fmla="*/ 1 w 4"/>
                <a:gd name="T5" fmla="*/ 0 h 4"/>
                <a:gd name="T6" fmla="*/ 0 w 4"/>
                <a:gd name="T7" fmla="*/ 2 h 4"/>
                <a:gd name="T8" fmla="*/ 1 w 4"/>
                <a:gd name="T9" fmla="*/ 3 h 4"/>
                <a:gd name="T10" fmla="*/ 3 w 4"/>
                <a:gd name="T11" fmla="*/ 4 h 4"/>
              </a:gdLst>
              <a:ahLst/>
              <a:cxnLst>
                <a:cxn ang="0">
                  <a:pos x="T0" y="T1"/>
                </a:cxn>
                <a:cxn ang="0">
                  <a:pos x="T2" y="T3"/>
                </a:cxn>
                <a:cxn ang="0">
                  <a:pos x="T4" y="T5"/>
                </a:cxn>
                <a:cxn ang="0">
                  <a:pos x="T6" y="T7"/>
                </a:cxn>
                <a:cxn ang="0">
                  <a:pos x="T8" y="T9"/>
                </a:cxn>
                <a:cxn ang="0">
                  <a:pos x="T10" y="T11"/>
                </a:cxn>
              </a:cxnLst>
              <a:rect l="0" t="0" r="r" b="b"/>
              <a:pathLst>
                <a:path w="4" h="4">
                  <a:moveTo>
                    <a:pt x="3" y="4"/>
                  </a:moveTo>
                  <a:cubicBezTo>
                    <a:pt x="4" y="3"/>
                    <a:pt x="4" y="2"/>
                    <a:pt x="4" y="2"/>
                  </a:cubicBezTo>
                  <a:cubicBezTo>
                    <a:pt x="3" y="2"/>
                    <a:pt x="2" y="0"/>
                    <a:pt x="1" y="0"/>
                  </a:cubicBezTo>
                  <a:cubicBezTo>
                    <a:pt x="1" y="0"/>
                    <a:pt x="0" y="1"/>
                    <a:pt x="0" y="2"/>
                  </a:cubicBezTo>
                  <a:cubicBezTo>
                    <a:pt x="0" y="2"/>
                    <a:pt x="1" y="3"/>
                    <a:pt x="1" y="3"/>
                  </a:cubicBezTo>
                  <a:cubicBezTo>
                    <a:pt x="1" y="2"/>
                    <a:pt x="2" y="4"/>
                    <a:pt x="3" y="4"/>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2"/>
            <p:cNvSpPr>
              <a:spLocks/>
            </p:cNvSpPr>
            <p:nvPr/>
          </p:nvSpPr>
          <p:spPr bwMode="auto">
            <a:xfrm>
              <a:off x="12944475" y="3586163"/>
              <a:ext cx="68262" cy="47625"/>
            </a:xfrm>
            <a:custGeom>
              <a:avLst/>
              <a:gdLst>
                <a:gd name="T0" fmla="*/ 5 w 7"/>
                <a:gd name="T1" fmla="*/ 1 h 5"/>
                <a:gd name="T2" fmla="*/ 2 w 7"/>
                <a:gd name="T3" fmla="*/ 1 h 5"/>
                <a:gd name="T4" fmla="*/ 1 w 7"/>
                <a:gd name="T5" fmla="*/ 2 h 5"/>
                <a:gd name="T6" fmla="*/ 1 w 7"/>
                <a:gd name="T7" fmla="*/ 3 h 5"/>
                <a:gd name="T8" fmla="*/ 6 w 7"/>
                <a:gd name="T9" fmla="*/ 5 h 5"/>
                <a:gd name="T10" fmla="*/ 7 w 7"/>
                <a:gd name="T11" fmla="*/ 0 h 5"/>
                <a:gd name="T12" fmla="*/ 5 w 7"/>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5" y="1"/>
                  </a:moveTo>
                  <a:cubicBezTo>
                    <a:pt x="5" y="1"/>
                    <a:pt x="2" y="1"/>
                    <a:pt x="2" y="1"/>
                  </a:cubicBezTo>
                  <a:cubicBezTo>
                    <a:pt x="2" y="0"/>
                    <a:pt x="1" y="2"/>
                    <a:pt x="1" y="2"/>
                  </a:cubicBezTo>
                  <a:cubicBezTo>
                    <a:pt x="0" y="2"/>
                    <a:pt x="1" y="3"/>
                    <a:pt x="1" y="3"/>
                  </a:cubicBezTo>
                  <a:cubicBezTo>
                    <a:pt x="2" y="3"/>
                    <a:pt x="4" y="4"/>
                    <a:pt x="6" y="5"/>
                  </a:cubicBezTo>
                  <a:cubicBezTo>
                    <a:pt x="6" y="3"/>
                    <a:pt x="7" y="1"/>
                    <a:pt x="7" y="0"/>
                  </a:cubicBezTo>
                  <a:cubicBezTo>
                    <a:pt x="6" y="0"/>
                    <a:pt x="6" y="0"/>
                    <a:pt x="5" y="1"/>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43"/>
            <p:cNvSpPr>
              <a:spLocks/>
            </p:cNvSpPr>
            <p:nvPr/>
          </p:nvSpPr>
          <p:spPr bwMode="auto">
            <a:xfrm>
              <a:off x="9942513" y="2219325"/>
              <a:ext cx="995362" cy="2284413"/>
            </a:xfrm>
            <a:custGeom>
              <a:avLst/>
              <a:gdLst>
                <a:gd name="T0" fmla="*/ 56 w 104"/>
                <a:gd name="T1" fmla="*/ 176 h 239"/>
                <a:gd name="T2" fmla="*/ 56 w 104"/>
                <a:gd name="T3" fmla="*/ 191 h 239"/>
                <a:gd name="T4" fmla="*/ 56 w 104"/>
                <a:gd name="T5" fmla="*/ 212 h 239"/>
                <a:gd name="T6" fmla="*/ 56 w 104"/>
                <a:gd name="T7" fmla="*/ 226 h 239"/>
                <a:gd name="T8" fmla="*/ 60 w 104"/>
                <a:gd name="T9" fmla="*/ 238 h 239"/>
                <a:gd name="T10" fmla="*/ 67 w 104"/>
                <a:gd name="T11" fmla="*/ 237 h 239"/>
                <a:gd name="T12" fmla="*/ 68 w 104"/>
                <a:gd name="T13" fmla="*/ 226 h 239"/>
                <a:gd name="T14" fmla="*/ 71 w 104"/>
                <a:gd name="T15" fmla="*/ 211 h 239"/>
                <a:gd name="T16" fmla="*/ 79 w 104"/>
                <a:gd name="T17" fmla="*/ 200 h 239"/>
                <a:gd name="T18" fmla="*/ 86 w 104"/>
                <a:gd name="T19" fmla="*/ 192 h 239"/>
                <a:gd name="T20" fmla="*/ 95 w 104"/>
                <a:gd name="T21" fmla="*/ 181 h 239"/>
                <a:gd name="T22" fmla="*/ 99 w 104"/>
                <a:gd name="T23" fmla="*/ 166 h 239"/>
                <a:gd name="T24" fmla="*/ 104 w 104"/>
                <a:gd name="T25" fmla="*/ 155 h 239"/>
                <a:gd name="T26" fmla="*/ 101 w 104"/>
                <a:gd name="T27" fmla="*/ 148 h 239"/>
                <a:gd name="T28" fmla="*/ 88 w 104"/>
                <a:gd name="T29" fmla="*/ 143 h 239"/>
                <a:gd name="T30" fmla="*/ 73 w 104"/>
                <a:gd name="T31" fmla="*/ 130 h 239"/>
                <a:gd name="T32" fmla="*/ 61 w 104"/>
                <a:gd name="T33" fmla="*/ 122 h 239"/>
                <a:gd name="T34" fmla="*/ 52 w 104"/>
                <a:gd name="T35" fmla="*/ 121 h 239"/>
                <a:gd name="T36" fmla="*/ 42 w 104"/>
                <a:gd name="T37" fmla="*/ 126 h 239"/>
                <a:gd name="T38" fmla="*/ 35 w 104"/>
                <a:gd name="T39" fmla="*/ 109 h 239"/>
                <a:gd name="T40" fmla="*/ 21 w 104"/>
                <a:gd name="T41" fmla="*/ 104 h 239"/>
                <a:gd name="T42" fmla="*/ 35 w 104"/>
                <a:gd name="T43" fmla="*/ 94 h 239"/>
                <a:gd name="T44" fmla="*/ 46 w 104"/>
                <a:gd name="T45" fmla="*/ 96 h 239"/>
                <a:gd name="T46" fmla="*/ 52 w 104"/>
                <a:gd name="T47" fmla="*/ 82 h 239"/>
                <a:gd name="T48" fmla="*/ 59 w 104"/>
                <a:gd name="T49" fmla="*/ 72 h 239"/>
                <a:gd name="T50" fmla="*/ 68 w 104"/>
                <a:gd name="T51" fmla="*/ 66 h 239"/>
                <a:gd name="T52" fmla="*/ 71 w 104"/>
                <a:gd name="T53" fmla="*/ 58 h 239"/>
                <a:gd name="T54" fmla="*/ 77 w 104"/>
                <a:gd name="T55" fmla="*/ 58 h 239"/>
                <a:gd name="T56" fmla="*/ 82 w 104"/>
                <a:gd name="T57" fmla="*/ 62 h 239"/>
                <a:gd name="T58" fmla="*/ 81 w 104"/>
                <a:gd name="T59" fmla="*/ 49 h 239"/>
                <a:gd name="T60" fmla="*/ 75 w 104"/>
                <a:gd name="T61" fmla="*/ 40 h 239"/>
                <a:gd name="T62" fmla="*/ 68 w 104"/>
                <a:gd name="T63" fmla="*/ 35 h 239"/>
                <a:gd name="T64" fmla="*/ 59 w 104"/>
                <a:gd name="T65" fmla="*/ 28 h 239"/>
                <a:gd name="T66" fmla="*/ 53 w 104"/>
                <a:gd name="T67" fmla="*/ 41 h 239"/>
                <a:gd name="T68" fmla="*/ 49 w 104"/>
                <a:gd name="T69" fmla="*/ 45 h 239"/>
                <a:gd name="T70" fmla="*/ 40 w 104"/>
                <a:gd name="T71" fmla="*/ 40 h 239"/>
                <a:gd name="T72" fmla="*/ 41 w 104"/>
                <a:gd name="T73" fmla="*/ 30 h 239"/>
                <a:gd name="T74" fmla="*/ 53 w 104"/>
                <a:gd name="T75" fmla="*/ 19 h 239"/>
                <a:gd name="T76" fmla="*/ 56 w 104"/>
                <a:gd name="T77" fmla="*/ 11 h 239"/>
                <a:gd name="T78" fmla="*/ 65 w 104"/>
                <a:gd name="T79" fmla="*/ 16 h 239"/>
                <a:gd name="T80" fmla="*/ 69 w 104"/>
                <a:gd name="T81" fmla="*/ 28 h 239"/>
                <a:gd name="T82" fmla="*/ 75 w 104"/>
                <a:gd name="T83" fmla="*/ 21 h 239"/>
                <a:gd name="T84" fmla="*/ 77 w 104"/>
                <a:gd name="T85" fmla="*/ 16 h 239"/>
                <a:gd name="T86" fmla="*/ 72 w 104"/>
                <a:gd name="T87" fmla="*/ 8 h 239"/>
                <a:gd name="T88" fmla="*/ 60 w 104"/>
                <a:gd name="T89" fmla="*/ 3 h 239"/>
                <a:gd name="T90" fmla="*/ 48 w 104"/>
                <a:gd name="T91" fmla="*/ 6 h 239"/>
                <a:gd name="T92" fmla="*/ 48 w 104"/>
                <a:gd name="T93" fmla="*/ 13 h 239"/>
                <a:gd name="T94" fmla="*/ 40 w 104"/>
                <a:gd name="T95" fmla="*/ 9 h 239"/>
                <a:gd name="T96" fmla="*/ 37 w 104"/>
                <a:gd name="T97" fmla="*/ 13 h 239"/>
                <a:gd name="T98" fmla="*/ 30 w 104"/>
                <a:gd name="T99" fmla="*/ 21 h 239"/>
                <a:gd name="T100" fmla="*/ 23 w 104"/>
                <a:gd name="T101" fmla="*/ 32 h 239"/>
                <a:gd name="T102" fmla="*/ 18 w 104"/>
                <a:gd name="T103" fmla="*/ 41 h 239"/>
                <a:gd name="T104" fmla="*/ 12 w 104"/>
                <a:gd name="T105" fmla="*/ 52 h 239"/>
                <a:gd name="T106" fmla="*/ 8 w 104"/>
                <a:gd name="T107" fmla="*/ 63 h 239"/>
                <a:gd name="T108" fmla="*/ 3 w 104"/>
                <a:gd name="T109" fmla="*/ 80 h 239"/>
                <a:gd name="T110" fmla="*/ 2 w 104"/>
                <a:gd name="T111" fmla="*/ 100 h 239"/>
                <a:gd name="T112" fmla="*/ 6 w 104"/>
                <a:gd name="T113" fmla="*/ 99 h 239"/>
                <a:gd name="T114" fmla="*/ 22 w 104"/>
                <a:gd name="T115" fmla="*/ 116 h 239"/>
                <a:gd name="T116" fmla="*/ 35 w 104"/>
                <a:gd name="T117" fmla="*/ 124 h 239"/>
                <a:gd name="T118" fmla="*/ 44 w 104"/>
                <a:gd name="T119" fmla="*/ 129 h 239"/>
                <a:gd name="T120" fmla="*/ 44 w 104"/>
                <a:gd name="T121" fmla="*/ 141 h 239"/>
                <a:gd name="T122" fmla="*/ 45 w 104"/>
                <a:gd name="T123" fmla="*/ 154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 h="239">
                  <a:moveTo>
                    <a:pt x="49" y="165"/>
                  </a:moveTo>
                  <a:cubicBezTo>
                    <a:pt x="48" y="165"/>
                    <a:pt x="51" y="168"/>
                    <a:pt x="52" y="169"/>
                  </a:cubicBezTo>
                  <a:cubicBezTo>
                    <a:pt x="53" y="170"/>
                    <a:pt x="56" y="175"/>
                    <a:pt x="56" y="176"/>
                  </a:cubicBezTo>
                  <a:cubicBezTo>
                    <a:pt x="57" y="178"/>
                    <a:pt x="57" y="181"/>
                    <a:pt x="56" y="181"/>
                  </a:cubicBezTo>
                  <a:cubicBezTo>
                    <a:pt x="56" y="182"/>
                    <a:pt x="57" y="183"/>
                    <a:pt x="57" y="184"/>
                  </a:cubicBezTo>
                  <a:cubicBezTo>
                    <a:pt x="57" y="184"/>
                    <a:pt x="56" y="189"/>
                    <a:pt x="56" y="191"/>
                  </a:cubicBezTo>
                  <a:cubicBezTo>
                    <a:pt x="57" y="193"/>
                    <a:pt x="54" y="199"/>
                    <a:pt x="54" y="202"/>
                  </a:cubicBezTo>
                  <a:cubicBezTo>
                    <a:pt x="54" y="205"/>
                    <a:pt x="56" y="209"/>
                    <a:pt x="56" y="208"/>
                  </a:cubicBezTo>
                  <a:cubicBezTo>
                    <a:pt x="57" y="208"/>
                    <a:pt x="57" y="211"/>
                    <a:pt x="56" y="212"/>
                  </a:cubicBezTo>
                  <a:cubicBezTo>
                    <a:pt x="55" y="212"/>
                    <a:pt x="54" y="214"/>
                    <a:pt x="55" y="214"/>
                  </a:cubicBezTo>
                  <a:cubicBezTo>
                    <a:pt x="55" y="215"/>
                    <a:pt x="55" y="217"/>
                    <a:pt x="55" y="218"/>
                  </a:cubicBezTo>
                  <a:cubicBezTo>
                    <a:pt x="55" y="219"/>
                    <a:pt x="56" y="225"/>
                    <a:pt x="56" y="226"/>
                  </a:cubicBezTo>
                  <a:cubicBezTo>
                    <a:pt x="56" y="228"/>
                    <a:pt x="58" y="232"/>
                    <a:pt x="59" y="233"/>
                  </a:cubicBezTo>
                  <a:cubicBezTo>
                    <a:pt x="59" y="234"/>
                    <a:pt x="60" y="237"/>
                    <a:pt x="60" y="237"/>
                  </a:cubicBezTo>
                  <a:cubicBezTo>
                    <a:pt x="60" y="237"/>
                    <a:pt x="60" y="238"/>
                    <a:pt x="60" y="238"/>
                  </a:cubicBezTo>
                  <a:cubicBezTo>
                    <a:pt x="60" y="238"/>
                    <a:pt x="62" y="238"/>
                    <a:pt x="63" y="239"/>
                  </a:cubicBezTo>
                  <a:cubicBezTo>
                    <a:pt x="63" y="239"/>
                    <a:pt x="66" y="239"/>
                    <a:pt x="68" y="239"/>
                  </a:cubicBezTo>
                  <a:cubicBezTo>
                    <a:pt x="69" y="239"/>
                    <a:pt x="68" y="237"/>
                    <a:pt x="67" y="237"/>
                  </a:cubicBezTo>
                  <a:cubicBezTo>
                    <a:pt x="67" y="236"/>
                    <a:pt x="66" y="234"/>
                    <a:pt x="66" y="233"/>
                  </a:cubicBezTo>
                  <a:cubicBezTo>
                    <a:pt x="65" y="233"/>
                    <a:pt x="65" y="230"/>
                    <a:pt x="65" y="229"/>
                  </a:cubicBezTo>
                  <a:cubicBezTo>
                    <a:pt x="66" y="228"/>
                    <a:pt x="68" y="227"/>
                    <a:pt x="68" y="226"/>
                  </a:cubicBezTo>
                  <a:cubicBezTo>
                    <a:pt x="68" y="225"/>
                    <a:pt x="68" y="222"/>
                    <a:pt x="68" y="222"/>
                  </a:cubicBezTo>
                  <a:cubicBezTo>
                    <a:pt x="67" y="222"/>
                    <a:pt x="68" y="218"/>
                    <a:pt x="68" y="216"/>
                  </a:cubicBezTo>
                  <a:cubicBezTo>
                    <a:pt x="67" y="214"/>
                    <a:pt x="71" y="213"/>
                    <a:pt x="71" y="211"/>
                  </a:cubicBezTo>
                  <a:cubicBezTo>
                    <a:pt x="71" y="210"/>
                    <a:pt x="75" y="208"/>
                    <a:pt x="76" y="207"/>
                  </a:cubicBezTo>
                  <a:cubicBezTo>
                    <a:pt x="77" y="207"/>
                    <a:pt x="78" y="203"/>
                    <a:pt x="77" y="202"/>
                  </a:cubicBezTo>
                  <a:cubicBezTo>
                    <a:pt x="77" y="201"/>
                    <a:pt x="79" y="200"/>
                    <a:pt x="79" y="200"/>
                  </a:cubicBezTo>
                  <a:cubicBezTo>
                    <a:pt x="80" y="200"/>
                    <a:pt x="81" y="199"/>
                    <a:pt x="82" y="199"/>
                  </a:cubicBezTo>
                  <a:cubicBezTo>
                    <a:pt x="82" y="199"/>
                    <a:pt x="83" y="198"/>
                    <a:pt x="83" y="197"/>
                  </a:cubicBezTo>
                  <a:cubicBezTo>
                    <a:pt x="84" y="197"/>
                    <a:pt x="85" y="192"/>
                    <a:pt x="86" y="192"/>
                  </a:cubicBezTo>
                  <a:cubicBezTo>
                    <a:pt x="87" y="191"/>
                    <a:pt x="88" y="188"/>
                    <a:pt x="88" y="187"/>
                  </a:cubicBezTo>
                  <a:cubicBezTo>
                    <a:pt x="88" y="187"/>
                    <a:pt x="89" y="184"/>
                    <a:pt x="90" y="184"/>
                  </a:cubicBezTo>
                  <a:cubicBezTo>
                    <a:pt x="90" y="183"/>
                    <a:pt x="94" y="181"/>
                    <a:pt x="95" y="181"/>
                  </a:cubicBezTo>
                  <a:cubicBezTo>
                    <a:pt x="95" y="181"/>
                    <a:pt x="96" y="175"/>
                    <a:pt x="96" y="173"/>
                  </a:cubicBezTo>
                  <a:cubicBezTo>
                    <a:pt x="97" y="171"/>
                    <a:pt x="98" y="168"/>
                    <a:pt x="98" y="167"/>
                  </a:cubicBezTo>
                  <a:cubicBezTo>
                    <a:pt x="98" y="167"/>
                    <a:pt x="99" y="166"/>
                    <a:pt x="99" y="166"/>
                  </a:cubicBezTo>
                  <a:cubicBezTo>
                    <a:pt x="100" y="166"/>
                    <a:pt x="100" y="163"/>
                    <a:pt x="101" y="162"/>
                  </a:cubicBezTo>
                  <a:cubicBezTo>
                    <a:pt x="101" y="162"/>
                    <a:pt x="103" y="159"/>
                    <a:pt x="104" y="159"/>
                  </a:cubicBezTo>
                  <a:cubicBezTo>
                    <a:pt x="104" y="158"/>
                    <a:pt x="104" y="156"/>
                    <a:pt x="104" y="155"/>
                  </a:cubicBezTo>
                  <a:cubicBezTo>
                    <a:pt x="104" y="155"/>
                    <a:pt x="104" y="155"/>
                    <a:pt x="104" y="154"/>
                  </a:cubicBezTo>
                  <a:cubicBezTo>
                    <a:pt x="104" y="152"/>
                    <a:pt x="104" y="152"/>
                    <a:pt x="104" y="152"/>
                  </a:cubicBezTo>
                  <a:cubicBezTo>
                    <a:pt x="104" y="150"/>
                    <a:pt x="102" y="148"/>
                    <a:pt x="101" y="148"/>
                  </a:cubicBezTo>
                  <a:cubicBezTo>
                    <a:pt x="101" y="149"/>
                    <a:pt x="98" y="147"/>
                    <a:pt x="97" y="146"/>
                  </a:cubicBezTo>
                  <a:cubicBezTo>
                    <a:pt x="96" y="146"/>
                    <a:pt x="93" y="145"/>
                    <a:pt x="93" y="145"/>
                  </a:cubicBezTo>
                  <a:cubicBezTo>
                    <a:pt x="92" y="145"/>
                    <a:pt x="89" y="143"/>
                    <a:pt x="88" y="143"/>
                  </a:cubicBezTo>
                  <a:cubicBezTo>
                    <a:pt x="87" y="143"/>
                    <a:pt x="84" y="142"/>
                    <a:pt x="84" y="142"/>
                  </a:cubicBezTo>
                  <a:cubicBezTo>
                    <a:pt x="83" y="141"/>
                    <a:pt x="82" y="137"/>
                    <a:pt x="80" y="136"/>
                  </a:cubicBezTo>
                  <a:cubicBezTo>
                    <a:pt x="78" y="134"/>
                    <a:pt x="74" y="131"/>
                    <a:pt x="73" y="130"/>
                  </a:cubicBezTo>
                  <a:cubicBezTo>
                    <a:pt x="73" y="129"/>
                    <a:pt x="68" y="126"/>
                    <a:pt x="67" y="125"/>
                  </a:cubicBezTo>
                  <a:cubicBezTo>
                    <a:pt x="66" y="125"/>
                    <a:pt x="64" y="124"/>
                    <a:pt x="63" y="125"/>
                  </a:cubicBezTo>
                  <a:cubicBezTo>
                    <a:pt x="63" y="125"/>
                    <a:pt x="61" y="122"/>
                    <a:pt x="61" y="122"/>
                  </a:cubicBezTo>
                  <a:cubicBezTo>
                    <a:pt x="60" y="121"/>
                    <a:pt x="57" y="120"/>
                    <a:pt x="57" y="121"/>
                  </a:cubicBezTo>
                  <a:cubicBezTo>
                    <a:pt x="57" y="122"/>
                    <a:pt x="55" y="121"/>
                    <a:pt x="55" y="121"/>
                  </a:cubicBezTo>
                  <a:cubicBezTo>
                    <a:pt x="54" y="120"/>
                    <a:pt x="53" y="121"/>
                    <a:pt x="52" y="121"/>
                  </a:cubicBezTo>
                  <a:cubicBezTo>
                    <a:pt x="52" y="121"/>
                    <a:pt x="49" y="125"/>
                    <a:pt x="48" y="126"/>
                  </a:cubicBezTo>
                  <a:cubicBezTo>
                    <a:pt x="47" y="126"/>
                    <a:pt x="46" y="125"/>
                    <a:pt x="45" y="125"/>
                  </a:cubicBezTo>
                  <a:cubicBezTo>
                    <a:pt x="45" y="124"/>
                    <a:pt x="42" y="125"/>
                    <a:pt x="42" y="126"/>
                  </a:cubicBezTo>
                  <a:cubicBezTo>
                    <a:pt x="41" y="126"/>
                    <a:pt x="39" y="122"/>
                    <a:pt x="40" y="120"/>
                  </a:cubicBezTo>
                  <a:cubicBezTo>
                    <a:pt x="40" y="118"/>
                    <a:pt x="38" y="115"/>
                    <a:pt x="36" y="114"/>
                  </a:cubicBezTo>
                  <a:cubicBezTo>
                    <a:pt x="35" y="114"/>
                    <a:pt x="34" y="110"/>
                    <a:pt x="35" y="109"/>
                  </a:cubicBezTo>
                  <a:cubicBezTo>
                    <a:pt x="35" y="108"/>
                    <a:pt x="32" y="107"/>
                    <a:pt x="31" y="107"/>
                  </a:cubicBezTo>
                  <a:cubicBezTo>
                    <a:pt x="30" y="106"/>
                    <a:pt x="28" y="109"/>
                    <a:pt x="28" y="109"/>
                  </a:cubicBezTo>
                  <a:cubicBezTo>
                    <a:pt x="28" y="110"/>
                    <a:pt x="20" y="108"/>
                    <a:pt x="21" y="104"/>
                  </a:cubicBezTo>
                  <a:cubicBezTo>
                    <a:pt x="22" y="100"/>
                    <a:pt x="25" y="95"/>
                    <a:pt x="26" y="95"/>
                  </a:cubicBezTo>
                  <a:cubicBezTo>
                    <a:pt x="27" y="94"/>
                    <a:pt x="32" y="94"/>
                    <a:pt x="33" y="94"/>
                  </a:cubicBezTo>
                  <a:cubicBezTo>
                    <a:pt x="34" y="95"/>
                    <a:pt x="35" y="94"/>
                    <a:pt x="35" y="94"/>
                  </a:cubicBezTo>
                  <a:cubicBezTo>
                    <a:pt x="35" y="94"/>
                    <a:pt x="39" y="94"/>
                    <a:pt x="40" y="95"/>
                  </a:cubicBezTo>
                  <a:cubicBezTo>
                    <a:pt x="41" y="95"/>
                    <a:pt x="43" y="99"/>
                    <a:pt x="44" y="100"/>
                  </a:cubicBezTo>
                  <a:cubicBezTo>
                    <a:pt x="45" y="101"/>
                    <a:pt x="45" y="97"/>
                    <a:pt x="46" y="96"/>
                  </a:cubicBezTo>
                  <a:cubicBezTo>
                    <a:pt x="46" y="96"/>
                    <a:pt x="45" y="93"/>
                    <a:pt x="45" y="93"/>
                  </a:cubicBezTo>
                  <a:cubicBezTo>
                    <a:pt x="44" y="92"/>
                    <a:pt x="47" y="87"/>
                    <a:pt x="48" y="86"/>
                  </a:cubicBezTo>
                  <a:cubicBezTo>
                    <a:pt x="50" y="85"/>
                    <a:pt x="52" y="82"/>
                    <a:pt x="52" y="82"/>
                  </a:cubicBezTo>
                  <a:cubicBezTo>
                    <a:pt x="52" y="81"/>
                    <a:pt x="53" y="81"/>
                    <a:pt x="54" y="81"/>
                  </a:cubicBezTo>
                  <a:cubicBezTo>
                    <a:pt x="54" y="80"/>
                    <a:pt x="54" y="76"/>
                    <a:pt x="54" y="75"/>
                  </a:cubicBezTo>
                  <a:cubicBezTo>
                    <a:pt x="55" y="74"/>
                    <a:pt x="58" y="72"/>
                    <a:pt x="59" y="72"/>
                  </a:cubicBezTo>
                  <a:cubicBezTo>
                    <a:pt x="60" y="72"/>
                    <a:pt x="61" y="69"/>
                    <a:pt x="61" y="68"/>
                  </a:cubicBezTo>
                  <a:cubicBezTo>
                    <a:pt x="60" y="68"/>
                    <a:pt x="63" y="65"/>
                    <a:pt x="65" y="65"/>
                  </a:cubicBezTo>
                  <a:cubicBezTo>
                    <a:pt x="67" y="64"/>
                    <a:pt x="68" y="66"/>
                    <a:pt x="68" y="66"/>
                  </a:cubicBezTo>
                  <a:cubicBezTo>
                    <a:pt x="68" y="66"/>
                    <a:pt x="70" y="65"/>
                    <a:pt x="71" y="64"/>
                  </a:cubicBezTo>
                  <a:cubicBezTo>
                    <a:pt x="72" y="63"/>
                    <a:pt x="71" y="61"/>
                    <a:pt x="70" y="61"/>
                  </a:cubicBezTo>
                  <a:cubicBezTo>
                    <a:pt x="70" y="60"/>
                    <a:pt x="70" y="58"/>
                    <a:pt x="71" y="58"/>
                  </a:cubicBezTo>
                  <a:cubicBezTo>
                    <a:pt x="72" y="57"/>
                    <a:pt x="73" y="55"/>
                    <a:pt x="72" y="55"/>
                  </a:cubicBezTo>
                  <a:cubicBezTo>
                    <a:pt x="72" y="54"/>
                    <a:pt x="76" y="55"/>
                    <a:pt x="77" y="54"/>
                  </a:cubicBezTo>
                  <a:cubicBezTo>
                    <a:pt x="79" y="53"/>
                    <a:pt x="78" y="57"/>
                    <a:pt x="77" y="58"/>
                  </a:cubicBezTo>
                  <a:cubicBezTo>
                    <a:pt x="76" y="60"/>
                    <a:pt x="77" y="61"/>
                    <a:pt x="78" y="61"/>
                  </a:cubicBezTo>
                  <a:cubicBezTo>
                    <a:pt x="79" y="60"/>
                    <a:pt x="79" y="61"/>
                    <a:pt x="80" y="62"/>
                  </a:cubicBezTo>
                  <a:cubicBezTo>
                    <a:pt x="80" y="62"/>
                    <a:pt x="81" y="61"/>
                    <a:pt x="82" y="62"/>
                  </a:cubicBezTo>
                  <a:cubicBezTo>
                    <a:pt x="83" y="62"/>
                    <a:pt x="84" y="61"/>
                    <a:pt x="84" y="60"/>
                  </a:cubicBezTo>
                  <a:cubicBezTo>
                    <a:pt x="84" y="59"/>
                    <a:pt x="81" y="57"/>
                    <a:pt x="81" y="56"/>
                  </a:cubicBezTo>
                  <a:cubicBezTo>
                    <a:pt x="81" y="56"/>
                    <a:pt x="81" y="50"/>
                    <a:pt x="81" y="49"/>
                  </a:cubicBezTo>
                  <a:cubicBezTo>
                    <a:pt x="80" y="48"/>
                    <a:pt x="79" y="46"/>
                    <a:pt x="78" y="46"/>
                  </a:cubicBezTo>
                  <a:cubicBezTo>
                    <a:pt x="78" y="47"/>
                    <a:pt x="77" y="43"/>
                    <a:pt x="76" y="43"/>
                  </a:cubicBezTo>
                  <a:cubicBezTo>
                    <a:pt x="75" y="42"/>
                    <a:pt x="75" y="40"/>
                    <a:pt x="75" y="40"/>
                  </a:cubicBezTo>
                  <a:cubicBezTo>
                    <a:pt x="75" y="39"/>
                    <a:pt x="73" y="37"/>
                    <a:pt x="72" y="35"/>
                  </a:cubicBezTo>
                  <a:cubicBezTo>
                    <a:pt x="71" y="34"/>
                    <a:pt x="70" y="34"/>
                    <a:pt x="70" y="35"/>
                  </a:cubicBezTo>
                  <a:cubicBezTo>
                    <a:pt x="70" y="35"/>
                    <a:pt x="68" y="35"/>
                    <a:pt x="68" y="35"/>
                  </a:cubicBezTo>
                  <a:cubicBezTo>
                    <a:pt x="67" y="35"/>
                    <a:pt x="66" y="32"/>
                    <a:pt x="66" y="31"/>
                  </a:cubicBezTo>
                  <a:cubicBezTo>
                    <a:pt x="66" y="30"/>
                    <a:pt x="63" y="30"/>
                    <a:pt x="62" y="29"/>
                  </a:cubicBezTo>
                  <a:cubicBezTo>
                    <a:pt x="62" y="28"/>
                    <a:pt x="59" y="29"/>
                    <a:pt x="59" y="28"/>
                  </a:cubicBezTo>
                  <a:cubicBezTo>
                    <a:pt x="59" y="27"/>
                    <a:pt x="57" y="27"/>
                    <a:pt x="56" y="27"/>
                  </a:cubicBezTo>
                  <a:cubicBezTo>
                    <a:pt x="56" y="27"/>
                    <a:pt x="56" y="35"/>
                    <a:pt x="56" y="37"/>
                  </a:cubicBezTo>
                  <a:cubicBezTo>
                    <a:pt x="55" y="40"/>
                    <a:pt x="53" y="41"/>
                    <a:pt x="53" y="41"/>
                  </a:cubicBezTo>
                  <a:cubicBezTo>
                    <a:pt x="52" y="41"/>
                    <a:pt x="53" y="43"/>
                    <a:pt x="53" y="43"/>
                  </a:cubicBezTo>
                  <a:cubicBezTo>
                    <a:pt x="53" y="43"/>
                    <a:pt x="52" y="45"/>
                    <a:pt x="51" y="47"/>
                  </a:cubicBezTo>
                  <a:cubicBezTo>
                    <a:pt x="51" y="49"/>
                    <a:pt x="50" y="47"/>
                    <a:pt x="49" y="45"/>
                  </a:cubicBezTo>
                  <a:cubicBezTo>
                    <a:pt x="49" y="44"/>
                    <a:pt x="47" y="42"/>
                    <a:pt x="47" y="42"/>
                  </a:cubicBezTo>
                  <a:cubicBezTo>
                    <a:pt x="47" y="43"/>
                    <a:pt x="46" y="42"/>
                    <a:pt x="45" y="42"/>
                  </a:cubicBezTo>
                  <a:cubicBezTo>
                    <a:pt x="45" y="42"/>
                    <a:pt x="42" y="40"/>
                    <a:pt x="40" y="40"/>
                  </a:cubicBezTo>
                  <a:cubicBezTo>
                    <a:pt x="39" y="39"/>
                    <a:pt x="38" y="35"/>
                    <a:pt x="38" y="35"/>
                  </a:cubicBezTo>
                  <a:cubicBezTo>
                    <a:pt x="37" y="34"/>
                    <a:pt x="38" y="34"/>
                    <a:pt x="37" y="33"/>
                  </a:cubicBezTo>
                  <a:cubicBezTo>
                    <a:pt x="37" y="33"/>
                    <a:pt x="40" y="30"/>
                    <a:pt x="41" y="30"/>
                  </a:cubicBezTo>
                  <a:cubicBezTo>
                    <a:pt x="41" y="29"/>
                    <a:pt x="44" y="25"/>
                    <a:pt x="45" y="24"/>
                  </a:cubicBezTo>
                  <a:cubicBezTo>
                    <a:pt x="46" y="24"/>
                    <a:pt x="47" y="22"/>
                    <a:pt x="47" y="21"/>
                  </a:cubicBezTo>
                  <a:cubicBezTo>
                    <a:pt x="47" y="21"/>
                    <a:pt x="51" y="20"/>
                    <a:pt x="53" y="19"/>
                  </a:cubicBezTo>
                  <a:cubicBezTo>
                    <a:pt x="54" y="19"/>
                    <a:pt x="55" y="15"/>
                    <a:pt x="55" y="14"/>
                  </a:cubicBezTo>
                  <a:cubicBezTo>
                    <a:pt x="55" y="13"/>
                    <a:pt x="54" y="11"/>
                    <a:pt x="54" y="11"/>
                  </a:cubicBezTo>
                  <a:cubicBezTo>
                    <a:pt x="53" y="11"/>
                    <a:pt x="56" y="10"/>
                    <a:pt x="56" y="11"/>
                  </a:cubicBezTo>
                  <a:cubicBezTo>
                    <a:pt x="57" y="11"/>
                    <a:pt x="60" y="10"/>
                    <a:pt x="61" y="11"/>
                  </a:cubicBezTo>
                  <a:cubicBezTo>
                    <a:pt x="62" y="11"/>
                    <a:pt x="63" y="12"/>
                    <a:pt x="65" y="13"/>
                  </a:cubicBezTo>
                  <a:cubicBezTo>
                    <a:pt x="65" y="13"/>
                    <a:pt x="65" y="13"/>
                    <a:pt x="65" y="16"/>
                  </a:cubicBezTo>
                  <a:cubicBezTo>
                    <a:pt x="64" y="20"/>
                    <a:pt x="64" y="20"/>
                    <a:pt x="64" y="20"/>
                  </a:cubicBezTo>
                  <a:cubicBezTo>
                    <a:pt x="60" y="22"/>
                    <a:pt x="59" y="24"/>
                    <a:pt x="61" y="24"/>
                  </a:cubicBezTo>
                  <a:cubicBezTo>
                    <a:pt x="62" y="24"/>
                    <a:pt x="68" y="27"/>
                    <a:pt x="69" y="28"/>
                  </a:cubicBezTo>
                  <a:cubicBezTo>
                    <a:pt x="71" y="29"/>
                    <a:pt x="72" y="26"/>
                    <a:pt x="72" y="25"/>
                  </a:cubicBezTo>
                  <a:cubicBezTo>
                    <a:pt x="73" y="25"/>
                    <a:pt x="73" y="22"/>
                    <a:pt x="72" y="21"/>
                  </a:cubicBezTo>
                  <a:cubicBezTo>
                    <a:pt x="72" y="21"/>
                    <a:pt x="74" y="21"/>
                    <a:pt x="75" y="21"/>
                  </a:cubicBezTo>
                  <a:cubicBezTo>
                    <a:pt x="75" y="22"/>
                    <a:pt x="76" y="21"/>
                    <a:pt x="77" y="20"/>
                  </a:cubicBezTo>
                  <a:cubicBezTo>
                    <a:pt x="77" y="20"/>
                    <a:pt x="77" y="18"/>
                    <a:pt x="78" y="17"/>
                  </a:cubicBezTo>
                  <a:cubicBezTo>
                    <a:pt x="78" y="17"/>
                    <a:pt x="77" y="16"/>
                    <a:pt x="77" y="16"/>
                  </a:cubicBezTo>
                  <a:cubicBezTo>
                    <a:pt x="76" y="15"/>
                    <a:pt x="74" y="14"/>
                    <a:pt x="73" y="14"/>
                  </a:cubicBezTo>
                  <a:cubicBezTo>
                    <a:pt x="72" y="13"/>
                    <a:pt x="72" y="11"/>
                    <a:pt x="72" y="11"/>
                  </a:cubicBezTo>
                  <a:cubicBezTo>
                    <a:pt x="73" y="11"/>
                    <a:pt x="72" y="8"/>
                    <a:pt x="72" y="8"/>
                  </a:cubicBezTo>
                  <a:cubicBezTo>
                    <a:pt x="71" y="7"/>
                    <a:pt x="68" y="6"/>
                    <a:pt x="67" y="6"/>
                  </a:cubicBezTo>
                  <a:cubicBezTo>
                    <a:pt x="67" y="6"/>
                    <a:pt x="66" y="4"/>
                    <a:pt x="65" y="4"/>
                  </a:cubicBezTo>
                  <a:cubicBezTo>
                    <a:pt x="64" y="3"/>
                    <a:pt x="61" y="3"/>
                    <a:pt x="60" y="3"/>
                  </a:cubicBezTo>
                  <a:cubicBezTo>
                    <a:pt x="59" y="3"/>
                    <a:pt x="57" y="1"/>
                    <a:pt x="56" y="1"/>
                  </a:cubicBezTo>
                  <a:cubicBezTo>
                    <a:pt x="54" y="2"/>
                    <a:pt x="53" y="0"/>
                    <a:pt x="52" y="0"/>
                  </a:cubicBezTo>
                  <a:cubicBezTo>
                    <a:pt x="52" y="0"/>
                    <a:pt x="48" y="4"/>
                    <a:pt x="48" y="6"/>
                  </a:cubicBezTo>
                  <a:cubicBezTo>
                    <a:pt x="48" y="9"/>
                    <a:pt x="49" y="11"/>
                    <a:pt x="50" y="11"/>
                  </a:cubicBezTo>
                  <a:cubicBezTo>
                    <a:pt x="51" y="12"/>
                    <a:pt x="50" y="14"/>
                    <a:pt x="49" y="15"/>
                  </a:cubicBezTo>
                  <a:cubicBezTo>
                    <a:pt x="49" y="15"/>
                    <a:pt x="47" y="14"/>
                    <a:pt x="48" y="13"/>
                  </a:cubicBezTo>
                  <a:cubicBezTo>
                    <a:pt x="48" y="13"/>
                    <a:pt x="46" y="10"/>
                    <a:pt x="46" y="9"/>
                  </a:cubicBezTo>
                  <a:cubicBezTo>
                    <a:pt x="45" y="8"/>
                    <a:pt x="43" y="7"/>
                    <a:pt x="42" y="7"/>
                  </a:cubicBezTo>
                  <a:cubicBezTo>
                    <a:pt x="41" y="8"/>
                    <a:pt x="41" y="8"/>
                    <a:pt x="40" y="9"/>
                  </a:cubicBezTo>
                  <a:cubicBezTo>
                    <a:pt x="40" y="10"/>
                    <a:pt x="40" y="11"/>
                    <a:pt x="40" y="12"/>
                  </a:cubicBezTo>
                  <a:cubicBezTo>
                    <a:pt x="40" y="14"/>
                    <a:pt x="38" y="14"/>
                    <a:pt x="38" y="13"/>
                  </a:cubicBezTo>
                  <a:cubicBezTo>
                    <a:pt x="38" y="13"/>
                    <a:pt x="37" y="13"/>
                    <a:pt x="37" y="13"/>
                  </a:cubicBezTo>
                  <a:cubicBezTo>
                    <a:pt x="36" y="14"/>
                    <a:pt x="35" y="15"/>
                    <a:pt x="34" y="15"/>
                  </a:cubicBezTo>
                  <a:cubicBezTo>
                    <a:pt x="34" y="16"/>
                    <a:pt x="33" y="17"/>
                    <a:pt x="32" y="18"/>
                  </a:cubicBezTo>
                  <a:cubicBezTo>
                    <a:pt x="32" y="19"/>
                    <a:pt x="31" y="20"/>
                    <a:pt x="30" y="21"/>
                  </a:cubicBezTo>
                  <a:cubicBezTo>
                    <a:pt x="30" y="22"/>
                    <a:pt x="29" y="23"/>
                    <a:pt x="28" y="24"/>
                  </a:cubicBezTo>
                  <a:cubicBezTo>
                    <a:pt x="27" y="25"/>
                    <a:pt x="27" y="26"/>
                    <a:pt x="26" y="28"/>
                  </a:cubicBezTo>
                  <a:cubicBezTo>
                    <a:pt x="25" y="29"/>
                    <a:pt x="24" y="30"/>
                    <a:pt x="23" y="32"/>
                  </a:cubicBezTo>
                  <a:cubicBezTo>
                    <a:pt x="22" y="33"/>
                    <a:pt x="22" y="34"/>
                    <a:pt x="21" y="35"/>
                  </a:cubicBezTo>
                  <a:cubicBezTo>
                    <a:pt x="21" y="36"/>
                    <a:pt x="20" y="37"/>
                    <a:pt x="20" y="37"/>
                  </a:cubicBezTo>
                  <a:cubicBezTo>
                    <a:pt x="19" y="39"/>
                    <a:pt x="18" y="40"/>
                    <a:pt x="18" y="41"/>
                  </a:cubicBezTo>
                  <a:cubicBezTo>
                    <a:pt x="17" y="42"/>
                    <a:pt x="17" y="42"/>
                    <a:pt x="17" y="43"/>
                  </a:cubicBezTo>
                  <a:cubicBezTo>
                    <a:pt x="15" y="46"/>
                    <a:pt x="14" y="49"/>
                    <a:pt x="13" y="52"/>
                  </a:cubicBezTo>
                  <a:cubicBezTo>
                    <a:pt x="13" y="52"/>
                    <a:pt x="12" y="52"/>
                    <a:pt x="12" y="52"/>
                  </a:cubicBezTo>
                  <a:cubicBezTo>
                    <a:pt x="12" y="53"/>
                    <a:pt x="11" y="55"/>
                    <a:pt x="11" y="56"/>
                  </a:cubicBezTo>
                  <a:cubicBezTo>
                    <a:pt x="10" y="57"/>
                    <a:pt x="10" y="58"/>
                    <a:pt x="10" y="58"/>
                  </a:cubicBezTo>
                  <a:cubicBezTo>
                    <a:pt x="9" y="60"/>
                    <a:pt x="9" y="61"/>
                    <a:pt x="8" y="63"/>
                  </a:cubicBezTo>
                  <a:cubicBezTo>
                    <a:pt x="8" y="63"/>
                    <a:pt x="8" y="63"/>
                    <a:pt x="8" y="63"/>
                  </a:cubicBezTo>
                  <a:cubicBezTo>
                    <a:pt x="6" y="69"/>
                    <a:pt x="5" y="74"/>
                    <a:pt x="3" y="79"/>
                  </a:cubicBezTo>
                  <a:cubicBezTo>
                    <a:pt x="3" y="80"/>
                    <a:pt x="3" y="80"/>
                    <a:pt x="3" y="80"/>
                  </a:cubicBezTo>
                  <a:cubicBezTo>
                    <a:pt x="2" y="86"/>
                    <a:pt x="1" y="92"/>
                    <a:pt x="0" y="97"/>
                  </a:cubicBezTo>
                  <a:cubicBezTo>
                    <a:pt x="0" y="97"/>
                    <a:pt x="0" y="97"/>
                    <a:pt x="0" y="97"/>
                  </a:cubicBezTo>
                  <a:cubicBezTo>
                    <a:pt x="1" y="98"/>
                    <a:pt x="2" y="99"/>
                    <a:pt x="2" y="100"/>
                  </a:cubicBezTo>
                  <a:cubicBezTo>
                    <a:pt x="3" y="102"/>
                    <a:pt x="5" y="103"/>
                    <a:pt x="5" y="103"/>
                  </a:cubicBezTo>
                  <a:cubicBezTo>
                    <a:pt x="6" y="103"/>
                    <a:pt x="6" y="100"/>
                    <a:pt x="6" y="99"/>
                  </a:cubicBezTo>
                  <a:cubicBezTo>
                    <a:pt x="5" y="99"/>
                    <a:pt x="6" y="98"/>
                    <a:pt x="6" y="99"/>
                  </a:cubicBezTo>
                  <a:cubicBezTo>
                    <a:pt x="6" y="99"/>
                    <a:pt x="9" y="102"/>
                    <a:pt x="9" y="103"/>
                  </a:cubicBezTo>
                  <a:cubicBezTo>
                    <a:pt x="10" y="104"/>
                    <a:pt x="11" y="110"/>
                    <a:pt x="12" y="111"/>
                  </a:cubicBezTo>
                  <a:cubicBezTo>
                    <a:pt x="13" y="113"/>
                    <a:pt x="20" y="115"/>
                    <a:pt x="22" y="116"/>
                  </a:cubicBezTo>
                  <a:cubicBezTo>
                    <a:pt x="24" y="116"/>
                    <a:pt x="27" y="119"/>
                    <a:pt x="28" y="120"/>
                  </a:cubicBezTo>
                  <a:cubicBezTo>
                    <a:pt x="28" y="120"/>
                    <a:pt x="31" y="121"/>
                    <a:pt x="32" y="121"/>
                  </a:cubicBezTo>
                  <a:cubicBezTo>
                    <a:pt x="32" y="121"/>
                    <a:pt x="34" y="123"/>
                    <a:pt x="35" y="124"/>
                  </a:cubicBezTo>
                  <a:cubicBezTo>
                    <a:pt x="35" y="124"/>
                    <a:pt x="36" y="126"/>
                    <a:pt x="36" y="126"/>
                  </a:cubicBezTo>
                  <a:cubicBezTo>
                    <a:pt x="36" y="126"/>
                    <a:pt x="40" y="128"/>
                    <a:pt x="41" y="129"/>
                  </a:cubicBezTo>
                  <a:cubicBezTo>
                    <a:pt x="42" y="130"/>
                    <a:pt x="43" y="130"/>
                    <a:pt x="44" y="129"/>
                  </a:cubicBezTo>
                  <a:cubicBezTo>
                    <a:pt x="44" y="129"/>
                    <a:pt x="45" y="131"/>
                    <a:pt x="45" y="132"/>
                  </a:cubicBezTo>
                  <a:cubicBezTo>
                    <a:pt x="46" y="133"/>
                    <a:pt x="46" y="135"/>
                    <a:pt x="45" y="136"/>
                  </a:cubicBezTo>
                  <a:cubicBezTo>
                    <a:pt x="45" y="136"/>
                    <a:pt x="44" y="140"/>
                    <a:pt x="44" y="141"/>
                  </a:cubicBezTo>
                  <a:cubicBezTo>
                    <a:pt x="43" y="142"/>
                    <a:pt x="42" y="147"/>
                    <a:pt x="42" y="149"/>
                  </a:cubicBezTo>
                  <a:cubicBezTo>
                    <a:pt x="42" y="150"/>
                    <a:pt x="44" y="152"/>
                    <a:pt x="45" y="153"/>
                  </a:cubicBezTo>
                  <a:cubicBezTo>
                    <a:pt x="46" y="153"/>
                    <a:pt x="45" y="154"/>
                    <a:pt x="45" y="154"/>
                  </a:cubicBezTo>
                  <a:cubicBezTo>
                    <a:pt x="44" y="154"/>
                    <a:pt x="44" y="160"/>
                    <a:pt x="46" y="161"/>
                  </a:cubicBezTo>
                  <a:cubicBezTo>
                    <a:pt x="48" y="162"/>
                    <a:pt x="49" y="164"/>
                    <a:pt x="49" y="165"/>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Line 44"/>
            <p:cNvSpPr>
              <a:spLocks noChangeShapeType="1"/>
            </p:cNvSpPr>
            <p:nvPr/>
          </p:nvSpPr>
          <p:spPr bwMode="auto">
            <a:xfrm>
              <a:off x="10593388" y="284956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Line 45"/>
            <p:cNvSpPr>
              <a:spLocks noChangeShapeType="1"/>
            </p:cNvSpPr>
            <p:nvPr/>
          </p:nvSpPr>
          <p:spPr bwMode="auto">
            <a:xfrm>
              <a:off x="10593388" y="284956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46"/>
            <p:cNvSpPr>
              <a:spLocks/>
            </p:cNvSpPr>
            <p:nvPr/>
          </p:nvSpPr>
          <p:spPr bwMode="auto">
            <a:xfrm>
              <a:off x="10420350" y="1979613"/>
              <a:ext cx="325437" cy="220663"/>
            </a:xfrm>
            <a:custGeom>
              <a:avLst/>
              <a:gdLst>
                <a:gd name="T0" fmla="*/ 7 w 34"/>
                <a:gd name="T1" fmla="*/ 23 h 23"/>
                <a:gd name="T2" fmla="*/ 12 w 34"/>
                <a:gd name="T3" fmla="*/ 21 h 23"/>
                <a:gd name="T4" fmla="*/ 12 w 34"/>
                <a:gd name="T5" fmla="*/ 19 h 23"/>
                <a:gd name="T6" fmla="*/ 13 w 34"/>
                <a:gd name="T7" fmla="*/ 19 h 23"/>
                <a:gd name="T8" fmla="*/ 15 w 34"/>
                <a:gd name="T9" fmla="*/ 14 h 23"/>
                <a:gd name="T10" fmla="*/ 22 w 34"/>
                <a:gd name="T11" fmla="*/ 11 h 23"/>
                <a:gd name="T12" fmla="*/ 26 w 34"/>
                <a:gd name="T13" fmla="*/ 8 h 23"/>
                <a:gd name="T14" fmla="*/ 28 w 34"/>
                <a:gd name="T15" fmla="*/ 5 h 23"/>
                <a:gd name="T16" fmla="*/ 32 w 34"/>
                <a:gd name="T17" fmla="*/ 2 h 23"/>
                <a:gd name="T18" fmla="*/ 34 w 34"/>
                <a:gd name="T19" fmla="*/ 0 h 23"/>
                <a:gd name="T20" fmla="*/ 20 w 34"/>
                <a:gd name="T21" fmla="*/ 7 h 23"/>
                <a:gd name="T22" fmla="*/ 20 w 34"/>
                <a:gd name="T23" fmla="*/ 7 h 23"/>
                <a:gd name="T24" fmla="*/ 15 w 34"/>
                <a:gd name="T25" fmla="*/ 11 h 23"/>
                <a:gd name="T26" fmla="*/ 11 w 34"/>
                <a:gd name="T27" fmla="*/ 14 h 23"/>
                <a:gd name="T28" fmla="*/ 10 w 34"/>
                <a:gd name="T29" fmla="*/ 15 h 23"/>
                <a:gd name="T30" fmla="*/ 6 w 34"/>
                <a:gd name="T31" fmla="*/ 19 h 23"/>
                <a:gd name="T32" fmla="*/ 5 w 34"/>
                <a:gd name="T33" fmla="*/ 19 h 23"/>
                <a:gd name="T34" fmla="*/ 0 w 34"/>
                <a:gd name="T35" fmla="*/ 23 h 23"/>
                <a:gd name="T36" fmla="*/ 7 w 34"/>
                <a:gd name="T3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23">
                  <a:moveTo>
                    <a:pt x="7" y="23"/>
                  </a:moveTo>
                  <a:cubicBezTo>
                    <a:pt x="9" y="22"/>
                    <a:pt x="12" y="22"/>
                    <a:pt x="12" y="21"/>
                  </a:cubicBezTo>
                  <a:cubicBezTo>
                    <a:pt x="12" y="21"/>
                    <a:pt x="12" y="19"/>
                    <a:pt x="12" y="19"/>
                  </a:cubicBezTo>
                  <a:cubicBezTo>
                    <a:pt x="12" y="19"/>
                    <a:pt x="12" y="19"/>
                    <a:pt x="13" y="19"/>
                  </a:cubicBezTo>
                  <a:cubicBezTo>
                    <a:pt x="13" y="19"/>
                    <a:pt x="15" y="15"/>
                    <a:pt x="15" y="14"/>
                  </a:cubicBezTo>
                  <a:cubicBezTo>
                    <a:pt x="16" y="13"/>
                    <a:pt x="21" y="12"/>
                    <a:pt x="22" y="11"/>
                  </a:cubicBezTo>
                  <a:cubicBezTo>
                    <a:pt x="23" y="10"/>
                    <a:pt x="25" y="8"/>
                    <a:pt x="26" y="8"/>
                  </a:cubicBezTo>
                  <a:cubicBezTo>
                    <a:pt x="27" y="8"/>
                    <a:pt x="28" y="6"/>
                    <a:pt x="28" y="5"/>
                  </a:cubicBezTo>
                  <a:cubicBezTo>
                    <a:pt x="28" y="5"/>
                    <a:pt x="31" y="3"/>
                    <a:pt x="32" y="2"/>
                  </a:cubicBezTo>
                  <a:cubicBezTo>
                    <a:pt x="33" y="2"/>
                    <a:pt x="34" y="0"/>
                    <a:pt x="34" y="0"/>
                  </a:cubicBezTo>
                  <a:cubicBezTo>
                    <a:pt x="33" y="0"/>
                    <a:pt x="26" y="4"/>
                    <a:pt x="20" y="7"/>
                  </a:cubicBezTo>
                  <a:cubicBezTo>
                    <a:pt x="20" y="7"/>
                    <a:pt x="20" y="7"/>
                    <a:pt x="20" y="7"/>
                  </a:cubicBezTo>
                  <a:cubicBezTo>
                    <a:pt x="18" y="9"/>
                    <a:pt x="17" y="10"/>
                    <a:pt x="15" y="11"/>
                  </a:cubicBezTo>
                  <a:cubicBezTo>
                    <a:pt x="14" y="12"/>
                    <a:pt x="13" y="13"/>
                    <a:pt x="11" y="14"/>
                  </a:cubicBezTo>
                  <a:cubicBezTo>
                    <a:pt x="11" y="14"/>
                    <a:pt x="10" y="15"/>
                    <a:pt x="10" y="15"/>
                  </a:cubicBezTo>
                  <a:cubicBezTo>
                    <a:pt x="8" y="16"/>
                    <a:pt x="7" y="17"/>
                    <a:pt x="6" y="19"/>
                  </a:cubicBezTo>
                  <a:cubicBezTo>
                    <a:pt x="5" y="19"/>
                    <a:pt x="5" y="19"/>
                    <a:pt x="5" y="19"/>
                  </a:cubicBezTo>
                  <a:cubicBezTo>
                    <a:pt x="3" y="21"/>
                    <a:pt x="2" y="22"/>
                    <a:pt x="0" y="23"/>
                  </a:cubicBezTo>
                  <a:cubicBezTo>
                    <a:pt x="2" y="23"/>
                    <a:pt x="5" y="23"/>
                    <a:pt x="7" y="23"/>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47"/>
            <p:cNvSpPr>
              <a:spLocks/>
            </p:cNvSpPr>
            <p:nvPr/>
          </p:nvSpPr>
          <p:spPr bwMode="auto">
            <a:xfrm>
              <a:off x="11166475" y="2333625"/>
              <a:ext cx="315912" cy="658813"/>
            </a:xfrm>
            <a:custGeom>
              <a:avLst/>
              <a:gdLst>
                <a:gd name="T0" fmla="*/ 31 w 33"/>
                <a:gd name="T1" fmla="*/ 65 h 69"/>
                <a:gd name="T2" fmla="*/ 31 w 33"/>
                <a:gd name="T3" fmla="*/ 67 h 69"/>
                <a:gd name="T4" fmla="*/ 33 w 33"/>
                <a:gd name="T5" fmla="*/ 65 h 69"/>
                <a:gd name="T6" fmla="*/ 33 w 33"/>
                <a:gd name="T7" fmla="*/ 56 h 69"/>
                <a:gd name="T8" fmla="*/ 33 w 33"/>
                <a:gd name="T9" fmla="*/ 56 h 69"/>
                <a:gd name="T10" fmla="*/ 33 w 33"/>
                <a:gd name="T11" fmla="*/ 55 h 69"/>
                <a:gd name="T12" fmla="*/ 33 w 33"/>
                <a:gd name="T13" fmla="*/ 0 h 69"/>
                <a:gd name="T14" fmla="*/ 31 w 33"/>
                <a:gd name="T15" fmla="*/ 2 h 69"/>
                <a:gd name="T16" fmla="*/ 27 w 33"/>
                <a:gd name="T17" fmla="*/ 9 h 69"/>
                <a:gd name="T18" fmla="*/ 24 w 33"/>
                <a:gd name="T19" fmla="*/ 10 h 69"/>
                <a:gd name="T20" fmla="*/ 23 w 33"/>
                <a:gd name="T21" fmla="*/ 12 h 69"/>
                <a:gd name="T22" fmla="*/ 19 w 33"/>
                <a:gd name="T23" fmla="*/ 16 h 69"/>
                <a:gd name="T24" fmla="*/ 20 w 33"/>
                <a:gd name="T25" fmla="*/ 23 h 69"/>
                <a:gd name="T26" fmla="*/ 22 w 33"/>
                <a:gd name="T27" fmla="*/ 27 h 69"/>
                <a:gd name="T28" fmla="*/ 22 w 33"/>
                <a:gd name="T29" fmla="*/ 31 h 69"/>
                <a:gd name="T30" fmla="*/ 23 w 33"/>
                <a:gd name="T31" fmla="*/ 33 h 69"/>
                <a:gd name="T32" fmla="*/ 19 w 33"/>
                <a:gd name="T33" fmla="*/ 34 h 69"/>
                <a:gd name="T34" fmla="*/ 17 w 33"/>
                <a:gd name="T35" fmla="*/ 37 h 69"/>
                <a:gd name="T36" fmla="*/ 13 w 33"/>
                <a:gd name="T37" fmla="*/ 39 h 69"/>
                <a:gd name="T38" fmla="*/ 14 w 33"/>
                <a:gd name="T39" fmla="*/ 37 h 69"/>
                <a:gd name="T40" fmla="*/ 14 w 33"/>
                <a:gd name="T41" fmla="*/ 34 h 69"/>
                <a:gd name="T42" fmla="*/ 12 w 33"/>
                <a:gd name="T43" fmla="*/ 28 h 69"/>
                <a:gd name="T44" fmla="*/ 10 w 33"/>
                <a:gd name="T45" fmla="*/ 25 h 69"/>
                <a:gd name="T46" fmla="*/ 10 w 33"/>
                <a:gd name="T47" fmla="*/ 23 h 69"/>
                <a:gd name="T48" fmla="*/ 7 w 33"/>
                <a:gd name="T49" fmla="*/ 23 h 69"/>
                <a:gd name="T50" fmla="*/ 6 w 33"/>
                <a:gd name="T51" fmla="*/ 29 h 69"/>
                <a:gd name="T52" fmla="*/ 7 w 33"/>
                <a:gd name="T53" fmla="*/ 32 h 69"/>
                <a:gd name="T54" fmla="*/ 7 w 33"/>
                <a:gd name="T55" fmla="*/ 35 h 69"/>
                <a:gd name="T56" fmla="*/ 6 w 33"/>
                <a:gd name="T57" fmla="*/ 39 h 69"/>
                <a:gd name="T58" fmla="*/ 5 w 33"/>
                <a:gd name="T59" fmla="*/ 42 h 69"/>
                <a:gd name="T60" fmla="*/ 10 w 33"/>
                <a:gd name="T61" fmla="*/ 42 h 69"/>
                <a:gd name="T62" fmla="*/ 12 w 33"/>
                <a:gd name="T63" fmla="*/ 42 h 69"/>
                <a:gd name="T64" fmla="*/ 9 w 33"/>
                <a:gd name="T65" fmla="*/ 44 h 69"/>
                <a:gd name="T66" fmla="*/ 6 w 33"/>
                <a:gd name="T67" fmla="*/ 47 h 69"/>
                <a:gd name="T68" fmla="*/ 7 w 33"/>
                <a:gd name="T69" fmla="*/ 48 h 69"/>
                <a:gd name="T70" fmla="*/ 10 w 33"/>
                <a:gd name="T71" fmla="*/ 52 h 69"/>
                <a:gd name="T72" fmla="*/ 10 w 33"/>
                <a:gd name="T73" fmla="*/ 55 h 69"/>
                <a:gd name="T74" fmla="*/ 4 w 33"/>
                <a:gd name="T75" fmla="*/ 55 h 69"/>
                <a:gd name="T76" fmla="*/ 0 w 33"/>
                <a:gd name="T77" fmla="*/ 60 h 69"/>
                <a:gd name="T78" fmla="*/ 0 w 33"/>
                <a:gd name="T79" fmla="*/ 66 h 69"/>
                <a:gd name="T80" fmla="*/ 5 w 33"/>
                <a:gd name="T81" fmla="*/ 68 h 69"/>
                <a:gd name="T82" fmla="*/ 9 w 33"/>
                <a:gd name="T83" fmla="*/ 68 h 69"/>
                <a:gd name="T84" fmla="*/ 13 w 33"/>
                <a:gd name="T85" fmla="*/ 63 h 69"/>
                <a:gd name="T86" fmla="*/ 17 w 33"/>
                <a:gd name="T87" fmla="*/ 58 h 69"/>
                <a:gd name="T88" fmla="*/ 22 w 33"/>
                <a:gd name="T89" fmla="*/ 56 h 69"/>
                <a:gd name="T90" fmla="*/ 23 w 33"/>
                <a:gd name="T91" fmla="*/ 61 h 69"/>
                <a:gd name="T92" fmla="*/ 27 w 33"/>
                <a:gd name="T93" fmla="*/ 61 h 69"/>
                <a:gd name="T94" fmla="*/ 27 w 33"/>
                <a:gd name="T95" fmla="*/ 59 h 69"/>
                <a:gd name="T96" fmla="*/ 31 w 33"/>
                <a:gd name="T97" fmla="*/ 62 h 69"/>
                <a:gd name="T98" fmla="*/ 31 w 33"/>
                <a:gd name="T99" fmla="*/ 6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 h="69">
                  <a:moveTo>
                    <a:pt x="31" y="65"/>
                  </a:moveTo>
                  <a:cubicBezTo>
                    <a:pt x="30" y="65"/>
                    <a:pt x="30" y="67"/>
                    <a:pt x="31" y="67"/>
                  </a:cubicBezTo>
                  <a:cubicBezTo>
                    <a:pt x="32" y="67"/>
                    <a:pt x="32" y="66"/>
                    <a:pt x="33" y="65"/>
                  </a:cubicBezTo>
                  <a:cubicBezTo>
                    <a:pt x="33" y="56"/>
                    <a:pt x="33" y="56"/>
                    <a:pt x="33" y="56"/>
                  </a:cubicBezTo>
                  <a:cubicBezTo>
                    <a:pt x="33" y="56"/>
                    <a:pt x="33" y="56"/>
                    <a:pt x="33" y="56"/>
                  </a:cubicBezTo>
                  <a:cubicBezTo>
                    <a:pt x="32" y="55"/>
                    <a:pt x="32" y="55"/>
                    <a:pt x="33" y="55"/>
                  </a:cubicBezTo>
                  <a:cubicBezTo>
                    <a:pt x="33" y="0"/>
                    <a:pt x="33" y="0"/>
                    <a:pt x="33" y="0"/>
                  </a:cubicBezTo>
                  <a:cubicBezTo>
                    <a:pt x="32" y="1"/>
                    <a:pt x="31" y="2"/>
                    <a:pt x="31" y="2"/>
                  </a:cubicBezTo>
                  <a:cubicBezTo>
                    <a:pt x="30" y="3"/>
                    <a:pt x="27" y="7"/>
                    <a:pt x="27" y="9"/>
                  </a:cubicBezTo>
                  <a:cubicBezTo>
                    <a:pt x="26" y="10"/>
                    <a:pt x="25" y="10"/>
                    <a:pt x="24" y="10"/>
                  </a:cubicBezTo>
                  <a:cubicBezTo>
                    <a:pt x="24" y="10"/>
                    <a:pt x="23" y="11"/>
                    <a:pt x="23" y="12"/>
                  </a:cubicBezTo>
                  <a:cubicBezTo>
                    <a:pt x="23" y="12"/>
                    <a:pt x="20" y="14"/>
                    <a:pt x="19" y="16"/>
                  </a:cubicBezTo>
                  <a:cubicBezTo>
                    <a:pt x="19" y="18"/>
                    <a:pt x="20" y="22"/>
                    <a:pt x="20" y="23"/>
                  </a:cubicBezTo>
                  <a:cubicBezTo>
                    <a:pt x="20" y="25"/>
                    <a:pt x="21" y="27"/>
                    <a:pt x="22" y="27"/>
                  </a:cubicBezTo>
                  <a:cubicBezTo>
                    <a:pt x="23" y="27"/>
                    <a:pt x="23" y="30"/>
                    <a:pt x="22" y="31"/>
                  </a:cubicBezTo>
                  <a:cubicBezTo>
                    <a:pt x="22" y="31"/>
                    <a:pt x="23" y="32"/>
                    <a:pt x="23" y="33"/>
                  </a:cubicBezTo>
                  <a:cubicBezTo>
                    <a:pt x="23" y="33"/>
                    <a:pt x="20" y="34"/>
                    <a:pt x="19" y="34"/>
                  </a:cubicBezTo>
                  <a:cubicBezTo>
                    <a:pt x="19" y="35"/>
                    <a:pt x="17" y="36"/>
                    <a:pt x="17" y="37"/>
                  </a:cubicBezTo>
                  <a:cubicBezTo>
                    <a:pt x="17" y="38"/>
                    <a:pt x="14" y="38"/>
                    <a:pt x="13" y="39"/>
                  </a:cubicBezTo>
                  <a:cubicBezTo>
                    <a:pt x="14" y="38"/>
                    <a:pt x="14" y="38"/>
                    <a:pt x="14" y="37"/>
                  </a:cubicBezTo>
                  <a:cubicBezTo>
                    <a:pt x="15" y="36"/>
                    <a:pt x="14" y="35"/>
                    <a:pt x="14" y="34"/>
                  </a:cubicBezTo>
                  <a:cubicBezTo>
                    <a:pt x="13" y="34"/>
                    <a:pt x="13" y="29"/>
                    <a:pt x="12" y="28"/>
                  </a:cubicBezTo>
                  <a:cubicBezTo>
                    <a:pt x="12" y="27"/>
                    <a:pt x="10" y="25"/>
                    <a:pt x="10" y="25"/>
                  </a:cubicBezTo>
                  <a:cubicBezTo>
                    <a:pt x="9" y="25"/>
                    <a:pt x="10" y="24"/>
                    <a:pt x="10" y="23"/>
                  </a:cubicBezTo>
                  <a:cubicBezTo>
                    <a:pt x="10" y="22"/>
                    <a:pt x="8" y="22"/>
                    <a:pt x="7" y="23"/>
                  </a:cubicBezTo>
                  <a:cubicBezTo>
                    <a:pt x="7" y="23"/>
                    <a:pt x="6" y="28"/>
                    <a:pt x="6" y="29"/>
                  </a:cubicBezTo>
                  <a:cubicBezTo>
                    <a:pt x="6" y="30"/>
                    <a:pt x="7" y="32"/>
                    <a:pt x="7" y="32"/>
                  </a:cubicBezTo>
                  <a:cubicBezTo>
                    <a:pt x="8" y="32"/>
                    <a:pt x="8" y="35"/>
                    <a:pt x="7" y="35"/>
                  </a:cubicBezTo>
                  <a:cubicBezTo>
                    <a:pt x="6" y="35"/>
                    <a:pt x="5" y="38"/>
                    <a:pt x="6" y="39"/>
                  </a:cubicBezTo>
                  <a:cubicBezTo>
                    <a:pt x="6" y="40"/>
                    <a:pt x="5" y="41"/>
                    <a:pt x="5" y="42"/>
                  </a:cubicBezTo>
                  <a:cubicBezTo>
                    <a:pt x="4" y="42"/>
                    <a:pt x="8" y="42"/>
                    <a:pt x="10" y="42"/>
                  </a:cubicBezTo>
                  <a:cubicBezTo>
                    <a:pt x="11" y="42"/>
                    <a:pt x="13" y="42"/>
                    <a:pt x="12" y="42"/>
                  </a:cubicBezTo>
                  <a:cubicBezTo>
                    <a:pt x="12" y="43"/>
                    <a:pt x="9" y="43"/>
                    <a:pt x="9" y="44"/>
                  </a:cubicBezTo>
                  <a:cubicBezTo>
                    <a:pt x="8" y="45"/>
                    <a:pt x="6" y="46"/>
                    <a:pt x="6" y="47"/>
                  </a:cubicBezTo>
                  <a:cubicBezTo>
                    <a:pt x="5" y="47"/>
                    <a:pt x="6" y="48"/>
                    <a:pt x="7" y="48"/>
                  </a:cubicBezTo>
                  <a:cubicBezTo>
                    <a:pt x="8" y="48"/>
                    <a:pt x="9" y="51"/>
                    <a:pt x="10" y="52"/>
                  </a:cubicBezTo>
                  <a:cubicBezTo>
                    <a:pt x="10" y="53"/>
                    <a:pt x="10" y="54"/>
                    <a:pt x="10" y="55"/>
                  </a:cubicBezTo>
                  <a:cubicBezTo>
                    <a:pt x="10" y="55"/>
                    <a:pt x="5" y="54"/>
                    <a:pt x="4" y="55"/>
                  </a:cubicBezTo>
                  <a:cubicBezTo>
                    <a:pt x="2" y="55"/>
                    <a:pt x="0" y="59"/>
                    <a:pt x="0" y="60"/>
                  </a:cubicBezTo>
                  <a:cubicBezTo>
                    <a:pt x="0" y="61"/>
                    <a:pt x="0" y="65"/>
                    <a:pt x="0" y="66"/>
                  </a:cubicBezTo>
                  <a:cubicBezTo>
                    <a:pt x="1" y="67"/>
                    <a:pt x="4" y="67"/>
                    <a:pt x="5" y="68"/>
                  </a:cubicBezTo>
                  <a:cubicBezTo>
                    <a:pt x="5" y="68"/>
                    <a:pt x="9" y="68"/>
                    <a:pt x="9" y="68"/>
                  </a:cubicBezTo>
                  <a:cubicBezTo>
                    <a:pt x="10" y="69"/>
                    <a:pt x="12" y="65"/>
                    <a:pt x="13" y="63"/>
                  </a:cubicBezTo>
                  <a:cubicBezTo>
                    <a:pt x="13" y="62"/>
                    <a:pt x="16" y="59"/>
                    <a:pt x="17" y="58"/>
                  </a:cubicBezTo>
                  <a:cubicBezTo>
                    <a:pt x="18" y="56"/>
                    <a:pt x="21" y="57"/>
                    <a:pt x="22" y="56"/>
                  </a:cubicBezTo>
                  <a:cubicBezTo>
                    <a:pt x="23" y="55"/>
                    <a:pt x="23" y="59"/>
                    <a:pt x="23" y="61"/>
                  </a:cubicBezTo>
                  <a:cubicBezTo>
                    <a:pt x="24" y="62"/>
                    <a:pt x="27" y="62"/>
                    <a:pt x="27" y="61"/>
                  </a:cubicBezTo>
                  <a:cubicBezTo>
                    <a:pt x="26" y="59"/>
                    <a:pt x="27" y="58"/>
                    <a:pt x="27" y="59"/>
                  </a:cubicBezTo>
                  <a:cubicBezTo>
                    <a:pt x="27" y="59"/>
                    <a:pt x="31" y="61"/>
                    <a:pt x="31" y="62"/>
                  </a:cubicBezTo>
                  <a:cubicBezTo>
                    <a:pt x="32" y="63"/>
                    <a:pt x="32" y="65"/>
                    <a:pt x="31" y="65"/>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48"/>
            <p:cNvSpPr>
              <a:spLocks/>
            </p:cNvSpPr>
            <p:nvPr/>
          </p:nvSpPr>
          <p:spPr bwMode="auto">
            <a:xfrm>
              <a:off x="11071225" y="2973388"/>
              <a:ext cx="411162" cy="1081088"/>
            </a:xfrm>
            <a:custGeom>
              <a:avLst/>
              <a:gdLst>
                <a:gd name="T0" fmla="*/ 43 w 43"/>
                <a:gd name="T1" fmla="*/ 9 h 113"/>
                <a:gd name="T2" fmla="*/ 41 w 43"/>
                <a:gd name="T3" fmla="*/ 8 h 113"/>
                <a:gd name="T4" fmla="*/ 37 w 43"/>
                <a:gd name="T5" fmla="*/ 3 h 113"/>
                <a:gd name="T6" fmla="*/ 37 w 43"/>
                <a:gd name="T7" fmla="*/ 1 h 113"/>
                <a:gd name="T8" fmla="*/ 31 w 43"/>
                <a:gd name="T9" fmla="*/ 1 h 113"/>
                <a:gd name="T10" fmla="*/ 21 w 43"/>
                <a:gd name="T11" fmla="*/ 3 h 113"/>
                <a:gd name="T12" fmla="*/ 16 w 43"/>
                <a:gd name="T13" fmla="*/ 3 h 113"/>
                <a:gd name="T14" fmla="*/ 12 w 43"/>
                <a:gd name="T15" fmla="*/ 5 h 113"/>
                <a:gd name="T16" fmla="*/ 9 w 43"/>
                <a:gd name="T17" fmla="*/ 13 h 113"/>
                <a:gd name="T18" fmla="*/ 8 w 43"/>
                <a:gd name="T19" fmla="*/ 15 h 113"/>
                <a:gd name="T20" fmla="*/ 7 w 43"/>
                <a:gd name="T21" fmla="*/ 17 h 113"/>
                <a:gd name="T22" fmla="*/ 1 w 43"/>
                <a:gd name="T23" fmla="*/ 26 h 113"/>
                <a:gd name="T24" fmla="*/ 0 w 43"/>
                <a:gd name="T25" fmla="*/ 39 h 113"/>
                <a:gd name="T26" fmla="*/ 3 w 43"/>
                <a:gd name="T27" fmla="*/ 49 h 113"/>
                <a:gd name="T28" fmla="*/ 10 w 43"/>
                <a:gd name="T29" fmla="*/ 56 h 113"/>
                <a:gd name="T30" fmla="*/ 18 w 43"/>
                <a:gd name="T31" fmla="*/ 57 h 113"/>
                <a:gd name="T32" fmla="*/ 22 w 43"/>
                <a:gd name="T33" fmla="*/ 53 h 113"/>
                <a:gd name="T34" fmla="*/ 24 w 43"/>
                <a:gd name="T35" fmla="*/ 54 h 113"/>
                <a:gd name="T36" fmla="*/ 25 w 43"/>
                <a:gd name="T37" fmla="*/ 54 h 113"/>
                <a:gd name="T38" fmla="*/ 29 w 43"/>
                <a:gd name="T39" fmla="*/ 56 h 113"/>
                <a:gd name="T40" fmla="*/ 33 w 43"/>
                <a:gd name="T41" fmla="*/ 56 h 113"/>
                <a:gd name="T42" fmla="*/ 34 w 43"/>
                <a:gd name="T43" fmla="*/ 64 h 113"/>
                <a:gd name="T44" fmla="*/ 35 w 43"/>
                <a:gd name="T45" fmla="*/ 73 h 113"/>
                <a:gd name="T46" fmla="*/ 38 w 43"/>
                <a:gd name="T47" fmla="*/ 82 h 113"/>
                <a:gd name="T48" fmla="*/ 37 w 43"/>
                <a:gd name="T49" fmla="*/ 92 h 113"/>
                <a:gd name="T50" fmla="*/ 40 w 43"/>
                <a:gd name="T51" fmla="*/ 102 h 113"/>
                <a:gd name="T52" fmla="*/ 41 w 43"/>
                <a:gd name="T53" fmla="*/ 109 h 113"/>
                <a:gd name="T54" fmla="*/ 43 w 43"/>
                <a:gd name="T55" fmla="*/ 113 h 113"/>
                <a:gd name="T56" fmla="*/ 43 w 43"/>
                <a:gd name="T57" fmla="*/ 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 h="113">
                  <a:moveTo>
                    <a:pt x="43" y="9"/>
                  </a:moveTo>
                  <a:cubicBezTo>
                    <a:pt x="42" y="8"/>
                    <a:pt x="42" y="8"/>
                    <a:pt x="41" y="8"/>
                  </a:cubicBezTo>
                  <a:cubicBezTo>
                    <a:pt x="39" y="7"/>
                    <a:pt x="38" y="4"/>
                    <a:pt x="37" y="3"/>
                  </a:cubicBezTo>
                  <a:cubicBezTo>
                    <a:pt x="37" y="3"/>
                    <a:pt x="37" y="2"/>
                    <a:pt x="37" y="1"/>
                  </a:cubicBezTo>
                  <a:cubicBezTo>
                    <a:pt x="37" y="1"/>
                    <a:pt x="32" y="0"/>
                    <a:pt x="31" y="1"/>
                  </a:cubicBezTo>
                  <a:cubicBezTo>
                    <a:pt x="30" y="1"/>
                    <a:pt x="22" y="2"/>
                    <a:pt x="21" y="3"/>
                  </a:cubicBezTo>
                  <a:cubicBezTo>
                    <a:pt x="19" y="4"/>
                    <a:pt x="16" y="3"/>
                    <a:pt x="16" y="3"/>
                  </a:cubicBezTo>
                  <a:cubicBezTo>
                    <a:pt x="15" y="3"/>
                    <a:pt x="13" y="5"/>
                    <a:pt x="12" y="5"/>
                  </a:cubicBezTo>
                  <a:cubicBezTo>
                    <a:pt x="11" y="6"/>
                    <a:pt x="10" y="9"/>
                    <a:pt x="9" y="13"/>
                  </a:cubicBezTo>
                  <a:cubicBezTo>
                    <a:pt x="9" y="13"/>
                    <a:pt x="9" y="13"/>
                    <a:pt x="8" y="15"/>
                  </a:cubicBezTo>
                  <a:cubicBezTo>
                    <a:pt x="7" y="17"/>
                    <a:pt x="7" y="17"/>
                    <a:pt x="7" y="17"/>
                  </a:cubicBezTo>
                  <a:cubicBezTo>
                    <a:pt x="5" y="19"/>
                    <a:pt x="2" y="25"/>
                    <a:pt x="1" y="26"/>
                  </a:cubicBezTo>
                  <a:cubicBezTo>
                    <a:pt x="1" y="27"/>
                    <a:pt x="0" y="36"/>
                    <a:pt x="0" y="39"/>
                  </a:cubicBezTo>
                  <a:cubicBezTo>
                    <a:pt x="0" y="41"/>
                    <a:pt x="3" y="48"/>
                    <a:pt x="3" y="49"/>
                  </a:cubicBezTo>
                  <a:cubicBezTo>
                    <a:pt x="4" y="51"/>
                    <a:pt x="8" y="55"/>
                    <a:pt x="10" y="56"/>
                  </a:cubicBezTo>
                  <a:cubicBezTo>
                    <a:pt x="11" y="56"/>
                    <a:pt x="16" y="57"/>
                    <a:pt x="18" y="57"/>
                  </a:cubicBezTo>
                  <a:cubicBezTo>
                    <a:pt x="19" y="57"/>
                    <a:pt x="21" y="55"/>
                    <a:pt x="22" y="53"/>
                  </a:cubicBezTo>
                  <a:cubicBezTo>
                    <a:pt x="22" y="53"/>
                    <a:pt x="22" y="53"/>
                    <a:pt x="24" y="54"/>
                  </a:cubicBezTo>
                  <a:cubicBezTo>
                    <a:pt x="25" y="54"/>
                    <a:pt x="25" y="54"/>
                    <a:pt x="25" y="54"/>
                  </a:cubicBezTo>
                  <a:cubicBezTo>
                    <a:pt x="25" y="55"/>
                    <a:pt x="28" y="56"/>
                    <a:pt x="29" y="56"/>
                  </a:cubicBezTo>
                  <a:cubicBezTo>
                    <a:pt x="30" y="57"/>
                    <a:pt x="32" y="56"/>
                    <a:pt x="33" y="56"/>
                  </a:cubicBezTo>
                  <a:cubicBezTo>
                    <a:pt x="34" y="56"/>
                    <a:pt x="34" y="62"/>
                    <a:pt x="34" y="64"/>
                  </a:cubicBezTo>
                  <a:cubicBezTo>
                    <a:pt x="33" y="66"/>
                    <a:pt x="35" y="72"/>
                    <a:pt x="35" y="73"/>
                  </a:cubicBezTo>
                  <a:cubicBezTo>
                    <a:pt x="36" y="75"/>
                    <a:pt x="38" y="80"/>
                    <a:pt x="38" y="82"/>
                  </a:cubicBezTo>
                  <a:cubicBezTo>
                    <a:pt x="38" y="84"/>
                    <a:pt x="37" y="90"/>
                    <a:pt x="37" y="92"/>
                  </a:cubicBezTo>
                  <a:cubicBezTo>
                    <a:pt x="37" y="94"/>
                    <a:pt x="39" y="100"/>
                    <a:pt x="40" y="102"/>
                  </a:cubicBezTo>
                  <a:cubicBezTo>
                    <a:pt x="41" y="104"/>
                    <a:pt x="41" y="108"/>
                    <a:pt x="41" y="109"/>
                  </a:cubicBezTo>
                  <a:cubicBezTo>
                    <a:pt x="41" y="109"/>
                    <a:pt x="42" y="111"/>
                    <a:pt x="43" y="113"/>
                  </a:cubicBezTo>
                  <a:lnTo>
                    <a:pt x="43" y="9"/>
                  </a:ln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49"/>
            <p:cNvSpPr>
              <a:spLocks/>
            </p:cNvSpPr>
            <p:nvPr/>
          </p:nvSpPr>
          <p:spPr bwMode="auto">
            <a:xfrm>
              <a:off x="10688638" y="4389438"/>
              <a:ext cx="28575" cy="28575"/>
            </a:xfrm>
            <a:custGeom>
              <a:avLst/>
              <a:gdLst>
                <a:gd name="T0" fmla="*/ 0 w 3"/>
                <a:gd name="T1" fmla="*/ 3 h 3"/>
                <a:gd name="T2" fmla="*/ 2 w 3"/>
                <a:gd name="T3" fmla="*/ 3 h 3"/>
                <a:gd name="T4" fmla="*/ 0 w 3"/>
                <a:gd name="T5" fmla="*/ 3 h 3"/>
              </a:gdLst>
              <a:ahLst/>
              <a:cxnLst>
                <a:cxn ang="0">
                  <a:pos x="T0" y="T1"/>
                </a:cxn>
                <a:cxn ang="0">
                  <a:pos x="T2" y="T3"/>
                </a:cxn>
                <a:cxn ang="0">
                  <a:pos x="T4" y="T5"/>
                </a:cxn>
              </a:cxnLst>
              <a:rect l="0" t="0" r="r" b="b"/>
              <a:pathLst>
                <a:path w="3" h="3">
                  <a:moveTo>
                    <a:pt x="0" y="3"/>
                  </a:moveTo>
                  <a:cubicBezTo>
                    <a:pt x="1" y="3"/>
                    <a:pt x="2" y="3"/>
                    <a:pt x="2" y="3"/>
                  </a:cubicBezTo>
                  <a:cubicBezTo>
                    <a:pt x="3" y="0"/>
                    <a:pt x="0" y="1"/>
                    <a:pt x="0" y="3"/>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0"/>
            <p:cNvSpPr>
              <a:spLocks/>
            </p:cNvSpPr>
            <p:nvPr/>
          </p:nvSpPr>
          <p:spPr bwMode="auto">
            <a:xfrm>
              <a:off x="10612438" y="1951038"/>
              <a:ext cx="649287" cy="592138"/>
            </a:xfrm>
            <a:custGeom>
              <a:avLst/>
              <a:gdLst>
                <a:gd name="T0" fmla="*/ 53 w 68"/>
                <a:gd name="T1" fmla="*/ 36 h 62"/>
                <a:gd name="T2" fmla="*/ 56 w 68"/>
                <a:gd name="T3" fmla="*/ 35 h 62"/>
                <a:gd name="T4" fmla="*/ 56 w 68"/>
                <a:gd name="T5" fmla="*/ 34 h 62"/>
                <a:gd name="T6" fmla="*/ 56 w 68"/>
                <a:gd name="T7" fmla="*/ 32 h 62"/>
                <a:gd name="T8" fmla="*/ 59 w 68"/>
                <a:gd name="T9" fmla="*/ 26 h 62"/>
                <a:gd name="T10" fmla="*/ 61 w 68"/>
                <a:gd name="T11" fmla="*/ 21 h 62"/>
                <a:gd name="T12" fmla="*/ 60 w 68"/>
                <a:gd name="T13" fmla="*/ 18 h 62"/>
                <a:gd name="T14" fmla="*/ 61 w 68"/>
                <a:gd name="T15" fmla="*/ 17 h 62"/>
                <a:gd name="T16" fmla="*/ 61 w 68"/>
                <a:gd name="T17" fmla="*/ 13 h 62"/>
                <a:gd name="T18" fmla="*/ 64 w 68"/>
                <a:gd name="T19" fmla="*/ 11 h 62"/>
                <a:gd name="T20" fmla="*/ 67 w 68"/>
                <a:gd name="T21" fmla="*/ 10 h 62"/>
                <a:gd name="T22" fmla="*/ 68 w 68"/>
                <a:gd name="T23" fmla="*/ 7 h 62"/>
                <a:gd name="T24" fmla="*/ 64 w 68"/>
                <a:gd name="T25" fmla="*/ 6 h 62"/>
                <a:gd name="T26" fmla="*/ 59 w 68"/>
                <a:gd name="T27" fmla="*/ 6 h 62"/>
                <a:gd name="T28" fmla="*/ 60 w 68"/>
                <a:gd name="T29" fmla="*/ 3 h 62"/>
                <a:gd name="T30" fmla="*/ 59 w 68"/>
                <a:gd name="T31" fmla="*/ 1 h 62"/>
                <a:gd name="T32" fmla="*/ 52 w 68"/>
                <a:gd name="T33" fmla="*/ 0 h 62"/>
                <a:gd name="T34" fmla="*/ 49 w 68"/>
                <a:gd name="T35" fmla="*/ 0 h 62"/>
                <a:gd name="T36" fmla="*/ 42 w 68"/>
                <a:gd name="T37" fmla="*/ 1 h 62"/>
                <a:gd name="T38" fmla="*/ 33 w 68"/>
                <a:gd name="T39" fmla="*/ 1 h 62"/>
                <a:gd name="T40" fmla="*/ 31 w 68"/>
                <a:gd name="T41" fmla="*/ 5 h 62"/>
                <a:gd name="T42" fmla="*/ 24 w 68"/>
                <a:gd name="T43" fmla="*/ 5 h 62"/>
                <a:gd name="T44" fmla="*/ 11 w 68"/>
                <a:gd name="T45" fmla="*/ 9 h 62"/>
                <a:gd name="T46" fmla="*/ 8 w 68"/>
                <a:gd name="T47" fmla="*/ 13 h 62"/>
                <a:gd name="T48" fmla="*/ 5 w 68"/>
                <a:gd name="T49" fmla="*/ 16 h 62"/>
                <a:gd name="T50" fmla="*/ 0 w 68"/>
                <a:gd name="T51" fmla="*/ 17 h 62"/>
                <a:gd name="T52" fmla="*/ 1 w 68"/>
                <a:gd name="T53" fmla="*/ 19 h 62"/>
                <a:gd name="T54" fmla="*/ 3 w 68"/>
                <a:gd name="T55" fmla="*/ 19 h 62"/>
                <a:gd name="T56" fmla="*/ 7 w 68"/>
                <a:gd name="T57" fmla="*/ 20 h 62"/>
                <a:gd name="T58" fmla="*/ 4 w 68"/>
                <a:gd name="T59" fmla="*/ 21 h 62"/>
                <a:gd name="T60" fmla="*/ 4 w 68"/>
                <a:gd name="T61" fmla="*/ 24 h 62"/>
                <a:gd name="T62" fmla="*/ 8 w 68"/>
                <a:gd name="T63" fmla="*/ 24 h 62"/>
                <a:gd name="T64" fmla="*/ 13 w 68"/>
                <a:gd name="T65" fmla="*/ 25 h 62"/>
                <a:gd name="T66" fmla="*/ 16 w 68"/>
                <a:gd name="T67" fmla="*/ 29 h 62"/>
                <a:gd name="T68" fmla="*/ 16 w 68"/>
                <a:gd name="T69" fmla="*/ 33 h 62"/>
                <a:gd name="T70" fmla="*/ 19 w 68"/>
                <a:gd name="T71" fmla="*/ 35 h 62"/>
                <a:gd name="T72" fmla="*/ 19 w 68"/>
                <a:gd name="T73" fmla="*/ 36 h 62"/>
                <a:gd name="T74" fmla="*/ 19 w 68"/>
                <a:gd name="T75" fmla="*/ 39 h 62"/>
                <a:gd name="T76" fmla="*/ 19 w 68"/>
                <a:gd name="T77" fmla="*/ 42 h 62"/>
                <a:gd name="T78" fmla="*/ 18 w 68"/>
                <a:gd name="T79" fmla="*/ 45 h 62"/>
                <a:gd name="T80" fmla="*/ 21 w 68"/>
                <a:gd name="T81" fmla="*/ 55 h 62"/>
                <a:gd name="T82" fmla="*/ 23 w 68"/>
                <a:gd name="T83" fmla="*/ 60 h 62"/>
                <a:gd name="T84" fmla="*/ 27 w 68"/>
                <a:gd name="T85" fmla="*/ 62 h 62"/>
                <a:gd name="T86" fmla="*/ 29 w 68"/>
                <a:gd name="T87" fmla="*/ 61 h 62"/>
                <a:gd name="T88" fmla="*/ 31 w 68"/>
                <a:gd name="T89" fmla="*/ 57 h 62"/>
                <a:gd name="T90" fmla="*/ 34 w 68"/>
                <a:gd name="T91" fmla="*/ 49 h 62"/>
                <a:gd name="T92" fmla="*/ 38 w 68"/>
                <a:gd name="T93" fmla="*/ 49 h 62"/>
                <a:gd name="T94" fmla="*/ 41 w 68"/>
                <a:gd name="T95" fmla="*/ 46 h 62"/>
                <a:gd name="T96" fmla="*/ 46 w 68"/>
                <a:gd name="T97" fmla="*/ 43 h 62"/>
                <a:gd name="T98" fmla="*/ 50 w 68"/>
                <a:gd name="T99" fmla="*/ 38 h 62"/>
                <a:gd name="T100" fmla="*/ 49 w 68"/>
                <a:gd name="T101" fmla="*/ 37 h 62"/>
                <a:gd name="T102" fmla="*/ 48 w 68"/>
                <a:gd name="T103" fmla="*/ 35 h 62"/>
                <a:gd name="T104" fmla="*/ 53 w 68"/>
                <a:gd name="T105" fmla="*/ 3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 h="62">
                  <a:moveTo>
                    <a:pt x="53" y="36"/>
                  </a:moveTo>
                  <a:cubicBezTo>
                    <a:pt x="54" y="37"/>
                    <a:pt x="56" y="35"/>
                    <a:pt x="56" y="35"/>
                  </a:cubicBezTo>
                  <a:cubicBezTo>
                    <a:pt x="55" y="34"/>
                    <a:pt x="55" y="34"/>
                    <a:pt x="56" y="34"/>
                  </a:cubicBezTo>
                  <a:cubicBezTo>
                    <a:pt x="56" y="35"/>
                    <a:pt x="56" y="32"/>
                    <a:pt x="56" y="32"/>
                  </a:cubicBezTo>
                  <a:cubicBezTo>
                    <a:pt x="56" y="31"/>
                    <a:pt x="59" y="29"/>
                    <a:pt x="59" y="26"/>
                  </a:cubicBezTo>
                  <a:cubicBezTo>
                    <a:pt x="58" y="23"/>
                    <a:pt x="60" y="21"/>
                    <a:pt x="61" y="21"/>
                  </a:cubicBezTo>
                  <a:cubicBezTo>
                    <a:pt x="62" y="21"/>
                    <a:pt x="61" y="18"/>
                    <a:pt x="60" y="18"/>
                  </a:cubicBezTo>
                  <a:cubicBezTo>
                    <a:pt x="59" y="17"/>
                    <a:pt x="60" y="17"/>
                    <a:pt x="61" y="17"/>
                  </a:cubicBezTo>
                  <a:cubicBezTo>
                    <a:pt x="61" y="16"/>
                    <a:pt x="62" y="14"/>
                    <a:pt x="61" y="13"/>
                  </a:cubicBezTo>
                  <a:cubicBezTo>
                    <a:pt x="61" y="13"/>
                    <a:pt x="63" y="12"/>
                    <a:pt x="64" y="11"/>
                  </a:cubicBezTo>
                  <a:cubicBezTo>
                    <a:pt x="64" y="11"/>
                    <a:pt x="66" y="10"/>
                    <a:pt x="67" y="10"/>
                  </a:cubicBezTo>
                  <a:cubicBezTo>
                    <a:pt x="68" y="9"/>
                    <a:pt x="68" y="7"/>
                    <a:pt x="68" y="7"/>
                  </a:cubicBezTo>
                  <a:cubicBezTo>
                    <a:pt x="67" y="7"/>
                    <a:pt x="64" y="7"/>
                    <a:pt x="64" y="6"/>
                  </a:cubicBezTo>
                  <a:cubicBezTo>
                    <a:pt x="63" y="6"/>
                    <a:pt x="60" y="6"/>
                    <a:pt x="59" y="6"/>
                  </a:cubicBezTo>
                  <a:cubicBezTo>
                    <a:pt x="58" y="6"/>
                    <a:pt x="58" y="3"/>
                    <a:pt x="60" y="3"/>
                  </a:cubicBezTo>
                  <a:cubicBezTo>
                    <a:pt x="61" y="3"/>
                    <a:pt x="60" y="1"/>
                    <a:pt x="59" y="1"/>
                  </a:cubicBezTo>
                  <a:cubicBezTo>
                    <a:pt x="57" y="1"/>
                    <a:pt x="53" y="0"/>
                    <a:pt x="52" y="0"/>
                  </a:cubicBezTo>
                  <a:cubicBezTo>
                    <a:pt x="51" y="1"/>
                    <a:pt x="50" y="0"/>
                    <a:pt x="49" y="0"/>
                  </a:cubicBezTo>
                  <a:cubicBezTo>
                    <a:pt x="48" y="0"/>
                    <a:pt x="44" y="1"/>
                    <a:pt x="42" y="1"/>
                  </a:cubicBezTo>
                  <a:cubicBezTo>
                    <a:pt x="39" y="1"/>
                    <a:pt x="34" y="1"/>
                    <a:pt x="33" y="1"/>
                  </a:cubicBezTo>
                  <a:cubicBezTo>
                    <a:pt x="32" y="2"/>
                    <a:pt x="31" y="4"/>
                    <a:pt x="31" y="5"/>
                  </a:cubicBezTo>
                  <a:cubicBezTo>
                    <a:pt x="31" y="5"/>
                    <a:pt x="26" y="5"/>
                    <a:pt x="24" y="5"/>
                  </a:cubicBezTo>
                  <a:cubicBezTo>
                    <a:pt x="23" y="6"/>
                    <a:pt x="14" y="7"/>
                    <a:pt x="11" y="9"/>
                  </a:cubicBezTo>
                  <a:cubicBezTo>
                    <a:pt x="9" y="10"/>
                    <a:pt x="7" y="13"/>
                    <a:pt x="8" y="13"/>
                  </a:cubicBezTo>
                  <a:cubicBezTo>
                    <a:pt x="9" y="13"/>
                    <a:pt x="7" y="15"/>
                    <a:pt x="5" y="16"/>
                  </a:cubicBezTo>
                  <a:cubicBezTo>
                    <a:pt x="4" y="16"/>
                    <a:pt x="1" y="16"/>
                    <a:pt x="0" y="17"/>
                  </a:cubicBezTo>
                  <a:cubicBezTo>
                    <a:pt x="0" y="18"/>
                    <a:pt x="1" y="18"/>
                    <a:pt x="1" y="19"/>
                  </a:cubicBezTo>
                  <a:cubicBezTo>
                    <a:pt x="2" y="19"/>
                    <a:pt x="3" y="18"/>
                    <a:pt x="3" y="19"/>
                  </a:cubicBezTo>
                  <a:cubicBezTo>
                    <a:pt x="4" y="19"/>
                    <a:pt x="7" y="19"/>
                    <a:pt x="7" y="20"/>
                  </a:cubicBezTo>
                  <a:cubicBezTo>
                    <a:pt x="8" y="20"/>
                    <a:pt x="5" y="20"/>
                    <a:pt x="4" y="21"/>
                  </a:cubicBezTo>
                  <a:cubicBezTo>
                    <a:pt x="2" y="21"/>
                    <a:pt x="3" y="23"/>
                    <a:pt x="4" y="24"/>
                  </a:cubicBezTo>
                  <a:cubicBezTo>
                    <a:pt x="5" y="24"/>
                    <a:pt x="8" y="24"/>
                    <a:pt x="8" y="24"/>
                  </a:cubicBezTo>
                  <a:cubicBezTo>
                    <a:pt x="8" y="24"/>
                    <a:pt x="12" y="25"/>
                    <a:pt x="13" y="25"/>
                  </a:cubicBezTo>
                  <a:cubicBezTo>
                    <a:pt x="14" y="25"/>
                    <a:pt x="15" y="28"/>
                    <a:pt x="16" y="29"/>
                  </a:cubicBezTo>
                  <a:cubicBezTo>
                    <a:pt x="16" y="30"/>
                    <a:pt x="16" y="33"/>
                    <a:pt x="16" y="33"/>
                  </a:cubicBezTo>
                  <a:cubicBezTo>
                    <a:pt x="16" y="34"/>
                    <a:pt x="19" y="35"/>
                    <a:pt x="19" y="35"/>
                  </a:cubicBezTo>
                  <a:cubicBezTo>
                    <a:pt x="20" y="35"/>
                    <a:pt x="20" y="36"/>
                    <a:pt x="19" y="36"/>
                  </a:cubicBezTo>
                  <a:cubicBezTo>
                    <a:pt x="17" y="36"/>
                    <a:pt x="18" y="39"/>
                    <a:pt x="19" y="39"/>
                  </a:cubicBezTo>
                  <a:cubicBezTo>
                    <a:pt x="21" y="40"/>
                    <a:pt x="20" y="42"/>
                    <a:pt x="19" y="42"/>
                  </a:cubicBezTo>
                  <a:cubicBezTo>
                    <a:pt x="18" y="43"/>
                    <a:pt x="19" y="45"/>
                    <a:pt x="18" y="45"/>
                  </a:cubicBezTo>
                  <a:cubicBezTo>
                    <a:pt x="17" y="46"/>
                    <a:pt x="21" y="52"/>
                    <a:pt x="21" y="55"/>
                  </a:cubicBezTo>
                  <a:cubicBezTo>
                    <a:pt x="21" y="58"/>
                    <a:pt x="23" y="60"/>
                    <a:pt x="23" y="60"/>
                  </a:cubicBezTo>
                  <a:cubicBezTo>
                    <a:pt x="24" y="60"/>
                    <a:pt x="26" y="61"/>
                    <a:pt x="27" y="62"/>
                  </a:cubicBezTo>
                  <a:cubicBezTo>
                    <a:pt x="27" y="62"/>
                    <a:pt x="28" y="61"/>
                    <a:pt x="29" y="61"/>
                  </a:cubicBezTo>
                  <a:cubicBezTo>
                    <a:pt x="29" y="60"/>
                    <a:pt x="30" y="59"/>
                    <a:pt x="31" y="57"/>
                  </a:cubicBezTo>
                  <a:cubicBezTo>
                    <a:pt x="32" y="56"/>
                    <a:pt x="34" y="50"/>
                    <a:pt x="34" y="49"/>
                  </a:cubicBezTo>
                  <a:cubicBezTo>
                    <a:pt x="34" y="49"/>
                    <a:pt x="37" y="49"/>
                    <a:pt x="38" y="49"/>
                  </a:cubicBezTo>
                  <a:cubicBezTo>
                    <a:pt x="38" y="48"/>
                    <a:pt x="40" y="47"/>
                    <a:pt x="41" y="46"/>
                  </a:cubicBezTo>
                  <a:cubicBezTo>
                    <a:pt x="41" y="46"/>
                    <a:pt x="45" y="44"/>
                    <a:pt x="46" y="43"/>
                  </a:cubicBezTo>
                  <a:cubicBezTo>
                    <a:pt x="47" y="43"/>
                    <a:pt x="49" y="39"/>
                    <a:pt x="50" y="38"/>
                  </a:cubicBezTo>
                  <a:cubicBezTo>
                    <a:pt x="51" y="38"/>
                    <a:pt x="50" y="38"/>
                    <a:pt x="49" y="37"/>
                  </a:cubicBezTo>
                  <a:cubicBezTo>
                    <a:pt x="48" y="37"/>
                    <a:pt x="48" y="36"/>
                    <a:pt x="48" y="35"/>
                  </a:cubicBezTo>
                  <a:cubicBezTo>
                    <a:pt x="49" y="35"/>
                    <a:pt x="52" y="36"/>
                    <a:pt x="53" y="36"/>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1"/>
            <p:cNvSpPr>
              <a:spLocks/>
            </p:cNvSpPr>
            <p:nvPr/>
          </p:nvSpPr>
          <p:spPr bwMode="auto">
            <a:xfrm>
              <a:off x="11377613" y="2036763"/>
              <a:ext cx="104775" cy="142875"/>
            </a:xfrm>
            <a:custGeom>
              <a:avLst/>
              <a:gdLst>
                <a:gd name="T0" fmla="*/ 9 w 11"/>
                <a:gd name="T1" fmla="*/ 0 h 15"/>
                <a:gd name="T2" fmla="*/ 5 w 11"/>
                <a:gd name="T3" fmla="*/ 2 h 15"/>
                <a:gd name="T4" fmla="*/ 2 w 11"/>
                <a:gd name="T5" fmla="*/ 2 h 15"/>
                <a:gd name="T6" fmla="*/ 1 w 11"/>
                <a:gd name="T7" fmla="*/ 6 h 15"/>
                <a:gd name="T8" fmla="*/ 2 w 11"/>
                <a:gd name="T9" fmla="*/ 9 h 15"/>
                <a:gd name="T10" fmla="*/ 6 w 11"/>
                <a:gd name="T11" fmla="*/ 8 h 15"/>
                <a:gd name="T12" fmla="*/ 6 w 11"/>
                <a:gd name="T13" fmla="*/ 11 h 15"/>
                <a:gd name="T14" fmla="*/ 7 w 11"/>
                <a:gd name="T15" fmla="*/ 13 h 15"/>
                <a:gd name="T16" fmla="*/ 10 w 11"/>
                <a:gd name="T17" fmla="*/ 15 h 15"/>
                <a:gd name="T18" fmla="*/ 11 w 11"/>
                <a:gd name="T19" fmla="*/ 14 h 15"/>
                <a:gd name="T20" fmla="*/ 11 w 11"/>
                <a:gd name="T21" fmla="*/ 4 h 15"/>
                <a:gd name="T22" fmla="*/ 11 w 11"/>
                <a:gd name="T23" fmla="*/ 4 h 15"/>
                <a:gd name="T24" fmla="*/ 9 w 11"/>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5">
                  <a:moveTo>
                    <a:pt x="9" y="0"/>
                  </a:moveTo>
                  <a:cubicBezTo>
                    <a:pt x="8" y="0"/>
                    <a:pt x="5" y="1"/>
                    <a:pt x="5" y="2"/>
                  </a:cubicBezTo>
                  <a:cubicBezTo>
                    <a:pt x="6" y="3"/>
                    <a:pt x="4" y="1"/>
                    <a:pt x="2" y="2"/>
                  </a:cubicBezTo>
                  <a:cubicBezTo>
                    <a:pt x="0" y="3"/>
                    <a:pt x="0" y="5"/>
                    <a:pt x="1" y="6"/>
                  </a:cubicBezTo>
                  <a:cubicBezTo>
                    <a:pt x="1" y="6"/>
                    <a:pt x="2" y="8"/>
                    <a:pt x="2" y="9"/>
                  </a:cubicBezTo>
                  <a:cubicBezTo>
                    <a:pt x="2" y="9"/>
                    <a:pt x="5" y="9"/>
                    <a:pt x="6" y="8"/>
                  </a:cubicBezTo>
                  <a:cubicBezTo>
                    <a:pt x="7" y="7"/>
                    <a:pt x="6" y="10"/>
                    <a:pt x="6" y="11"/>
                  </a:cubicBezTo>
                  <a:cubicBezTo>
                    <a:pt x="5" y="12"/>
                    <a:pt x="6" y="13"/>
                    <a:pt x="7" y="13"/>
                  </a:cubicBezTo>
                  <a:cubicBezTo>
                    <a:pt x="8" y="13"/>
                    <a:pt x="9" y="15"/>
                    <a:pt x="10" y="15"/>
                  </a:cubicBezTo>
                  <a:cubicBezTo>
                    <a:pt x="10" y="15"/>
                    <a:pt x="11" y="15"/>
                    <a:pt x="11" y="14"/>
                  </a:cubicBezTo>
                  <a:cubicBezTo>
                    <a:pt x="11" y="4"/>
                    <a:pt x="11" y="4"/>
                    <a:pt x="11" y="4"/>
                  </a:cubicBezTo>
                  <a:cubicBezTo>
                    <a:pt x="11" y="4"/>
                    <a:pt x="11" y="4"/>
                    <a:pt x="11" y="4"/>
                  </a:cubicBezTo>
                  <a:cubicBezTo>
                    <a:pt x="10" y="4"/>
                    <a:pt x="10" y="1"/>
                    <a:pt x="9" y="0"/>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2"/>
            <p:cNvSpPr>
              <a:spLocks/>
            </p:cNvSpPr>
            <p:nvPr/>
          </p:nvSpPr>
          <p:spPr bwMode="auto">
            <a:xfrm>
              <a:off x="11156950" y="2630488"/>
              <a:ext cx="47625" cy="57150"/>
            </a:xfrm>
            <a:custGeom>
              <a:avLst/>
              <a:gdLst>
                <a:gd name="T0" fmla="*/ 4 w 5"/>
                <a:gd name="T1" fmla="*/ 6 h 6"/>
                <a:gd name="T2" fmla="*/ 5 w 5"/>
                <a:gd name="T3" fmla="*/ 4 h 6"/>
                <a:gd name="T4" fmla="*/ 3 w 5"/>
                <a:gd name="T5" fmla="*/ 0 h 6"/>
                <a:gd name="T6" fmla="*/ 1 w 5"/>
                <a:gd name="T7" fmla="*/ 2 h 6"/>
                <a:gd name="T8" fmla="*/ 0 w 5"/>
                <a:gd name="T9" fmla="*/ 5 h 6"/>
                <a:gd name="T10" fmla="*/ 4 w 5"/>
                <a:gd name="T11" fmla="*/ 6 h 6"/>
              </a:gdLst>
              <a:ahLst/>
              <a:cxnLst>
                <a:cxn ang="0">
                  <a:pos x="T0" y="T1"/>
                </a:cxn>
                <a:cxn ang="0">
                  <a:pos x="T2" y="T3"/>
                </a:cxn>
                <a:cxn ang="0">
                  <a:pos x="T4" y="T5"/>
                </a:cxn>
                <a:cxn ang="0">
                  <a:pos x="T6" y="T7"/>
                </a:cxn>
                <a:cxn ang="0">
                  <a:pos x="T8" y="T9"/>
                </a:cxn>
                <a:cxn ang="0">
                  <a:pos x="T10" y="T11"/>
                </a:cxn>
              </a:cxnLst>
              <a:rect l="0" t="0" r="r" b="b"/>
              <a:pathLst>
                <a:path w="5" h="6">
                  <a:moveTo>
                    <a:pt x="4" y="6"/>
                  </a:moveTo>
                  <a:cubicBezTo>
                    <a:pt x="5" y="6"/>
                    <a:pt x="5" y="5"/>
                    <a:pt x="5" y="4"/>
                  </a:cubicBezTo>
                  <a:cubicBezTo>
                    <a:pt x="5" y="4"/>
                    <a:pt x="4" y="0"/>
                    <a:pt x="3" y="0"/>
                  </a:cubicBezTo>
                  <a:cubicBezTo>
                    <a:pt x="3" y="0"/>
                    <a:pt x="2" y="3"/>
                    <a:pt x="1" y="2"/>
                  </a:cubicBezTo>
                  <a:cubicBezTo>
                    <a:pt x="1" y="2"/>
                    <a:pt x="0" y="4"/>
                    <a:pt x="0" y="5"/>
                  </a:cubicBezTo>
                  <a:cubicBezTo>
                    <a:pt x="1" y="6"/>
                    <a:pt x="3" y="6"/>
                    <a:pt x="4" y="6"/>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3"/>
            <p:cNvSpPr>
              <a:spLocks/>
            </p:cNvSpPr>
            <p:nvPr/>
          </p:nvSpPr>
          <p:spPr bwMode="auto">
            <a:xfrm>
              <a:off x="11128375" y="2371725"/>
              <a:ext cx="114300" cy="85725"/>
            </a:xfrm>
            <a:custGeom>
              <a:avLst/>
              <a:gdLst>
                <a:gd name="T0" fmla="*/ 3 w 12"/>
                <a:gd name="T1" fmla="*/ 8 h 9"/>
                <a:gd name="T2" fmla="*/ 6 w 12"/>
                <a:gd name="T3" fmla="*/ 9 h 9"/>
                <a:gd name="T4" fmla="*/ 10 w 12"/>
                <a:gd name="T5" fmla="*/ 8 h 9"/>
                <a:gd name="T6" fmla="*/ 11 w 12"/>
                <a:gd name="T7" fmla="*/ 3 h 9"/>
                <a:gd name="T8" fmla="*/ 6 w 12"/>
                <a:gd name="T9" fmla="*/ 2 h 9"/>
                <a:gd name="T10" fmla="*/ 2 w 12"/>
                <a:gd name="T11" fmla="*/ 1 h 9"/>
                <a:gd name="T12" fmla="*/ 0 w 12"/>
                <a:gd name="T13" fmla="*/ 3 h 9"/>
                <a:gd name="T14" fmla="*/ 1 w 12"/>
                <a:gd name="T15" fmla="*/ 4 h 9"/>
                <a:gd name="T16" fmla="*/ 1 w 12"/>
                <a:gd name="T17" fmla="*/ 6 h 9"/>
                <a:gd name="T18" fmla="*/ 3 w 12"/>
                <a:gd name="T19"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9">
                  <a:moveTo>
                    <a:pt x="3" y="8"/>
                  </a:moveTo>
                  <a:cubicBezTo>
                    <a:pt x="4" y="9"/>
                    <a:pt x="5" y="9"/>
                    <a:pt x="6" y="9"/>
                  </a:cubicBezTo>
                  <a:cubicBezTo>
                    <a:pt x="7" y="9"/>
                    <a:pt x="9" y="8"/>
                    <a:pt x="10" y="8"/>
                  </a:cubicBezTo>
                  <a:cubicBezTo>
                    <a:pt x="11" y="8"/>
                    <a:pt x="12" y="4"/>
                    <a:pt x="11" y="3"/>
                  </a:cubicBezTo>
                  <a:cubicBezTo>
                    <a:pt x="11" y="2"/>
                    <a:pt x="7" y="2"/>
                    <a:pt x="6" y="2"/>
                  </a:cubicBezTo>
                  <a:cubicBezTo>
                    <a:pt x="5" y="2"/>
                    <a:pt x="3" y="1"/>
                    <a:pt x="2" y="1"/>
                  </a:cubicBezTo>
                  <a:cubicBezTo>
                    <a:pt x="2" y="0"/>
                    <a:pt x="1" y="3"/>
                    <a:pt x="0" y="3"/>
                  </a:cubicBezTo>
                  <a:cubicBezTo>
                    <a:pt x="0" y="4"/>
                    <a:pt x="1" y="4"/>
                    <a:pt x="1" y="4"/>
                  </a:cubicBezTo>
                  <a:cubicBezTo>
                    <a:pt x="1" y="4"/>
                    <a:pt x="1" y="5"/>
                    <a:pt x="1" y="6"/>
                  </a:cubicBezTo>
                  <a:cubicBezTo>
                    <a:pt x="0" y="7"/>
                    <a:pt x="3" y="7"/>
                    <a:pt x="3" y="8"/>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4"/>
            <p:cNvSpPr>
              <a:spLocks/>
            </p:cNvSpPr>
            <p:nvPr/>
          </p:nvSpPr>
          <p:spPr bwMode="auto">
            <a:xfrm>
              <a:off x="10391775" y="2428875"/>
              <a:ext cx="77787" cy="47625"/>
            </a:xfrm>
            <a:custGeom>
              <a:avLst/>
              <a:gdLst>
                <a:gd name="T0" fmla="*/ 1 w 8"/>
                <a:gd name="T1" fmla="*/ 2 h 5"/>
                <a:gd name="T2" fmla="*/ 2 w 8"/>
                <a:gd name="T3" fmla="*/ 5 h 5"/>
                <a:gd name="T4" fmla="*/ 6 w 8"/>
                <a:gd name="T5" fmla="*/ 2 h 5"/>
                <a:gd name="T6" fmla="*/ 8 w 8"/>
                <a:gd name="T7" fmla="*/ 3 h 5"/>
                <a:gd name="T8" fmla="*/ 3 w 8"/>
                <a:gd name="T9" fmla="*/ 0 h 5"/>
                <a:gd name="T10" fmla="*/ 1 w 8"/>
                <a:gd name="T11" fmla="*/ 2 h 5"/>
              </a:gdLst>
              <a:ahLst/>
              <a:cxnLst>
                <a:cxn ang="0">
                  <a:pos x="T0" y="T1"/>
                </a:cxn>
                <a:cxn ang="0">
                  <a:pos x="T2" y="T3"/>
                </a:cxn>
                <a:cxn ang="0">
                  <a:pos x="T4" y="T5"/>
                </a:cxn>
                <a:cxn ang="0">
                  <a:pos x="T6" y="T7"/>
                </a:cxn>
                <a:cxn ang="0">
                  <a:pos x="T8" y="T9"/>
                </a:cxn>
                <a:cxn ang="0">
                  <a:pos x="T10" y="T11"/>
                </a:cxn>
              </a:cxnLst>
              <a:rect l="0" t="0" r="r" b="b"/>
              <a:pathLst>
                <a:path w="8" h="5">
                  <a:moveTo>
                    <a:pt x="1" y="2"/>
                  </a:moveTo>
                  <a:cubicBezTo>
                    <a:pt x="0" y="3"/>
                    <a:pt x="0" y="5"/>
                    <a:pt x="2" y="5"/>
                  </a:cubicBezTo>
                  <a:cubicBezTo>
                    <a:pt x="3" y="5"/>
                    <a:pt x="4" y="1"/>
                    <a:pt x="6" y="2"/>
                  </a:cubicBezTo>
                  <a:cubicBezTo>
                    <a:pt x="7" y="3"/>
                    <a:pt x="8" y="3"/>
                    <a:pt x="8" y="3"/>
                  </a:cubicBezTo>
                  <a:cubicBezTo>
                    <a:pt x="7" y="2"/>
                    <a:pt x="4" y="1"/>
                    <a:pt x="3" y="0"/>
                  </a:cubicBezTo>
                  <a:cubicBezTo>
                    <a:pt x="3" y="0"/>
                    <a:pt x="1" y="2"/>
                    <a:pt x="1" y="2"/>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5"/>
            <p:cNvSpPr>
              <a:spLocks/>
            </p:cNvSpPr>
            <p:nvPr/>
          </p:nvSpPr>
          <p:spPr bwMode="auto">
            <a:xfrm>
              <a:off x="10526713" y="3279775"/>
              <a:ext cx="28575" cy="19050"/>
            </a:xfrm>
            <a:custGeom>
              <a:avLst/>
              <a:gdLst>
                <a:gd name="T0" fmla="*/ 0 w 3"/>
                <a:gd name="T1" fmla="*/ 2 h 2"/>
                <a:gd name="T2" fmla="*/ 3 w 3"/>
                <a:gd name="T3" fmla="*/ 2 h 2"/>
                <a:gd name="T4" fmla="*/ 2 w 3"/>
                <a:gd name="T5" fmla="*/ 0 h 2"/>
                <a:gd name="T6" fmla="*/ 0 w 3"/>
                <a:gd name="T7" fmla="*/ 2 h 2"/>
              </a:gdLst>
              <a:ahLst/>
              <a:cxnLst>
                <a:cxn ang="0">
                  <a:pos x="T0" y="T1"/>
                </a:cxn>
                <a:cxn ang="0">
                  <a:pos x="T2" y="T3"/>
                </a:cxn>
                <a:cxn ang="0">
                  <a:pos x="T4" y="T5"/>
                </a:cxn>
                <a:cxn ang="0">
                  <a:pos x="T6" y="T7"/>
                </a:cxn>
              </a:cxnLst>
              <a:rect l="0" t="0" r="r" b="b"/>
              <a:pathLst>
                <a:path w="3" h="2">
                  <a:moveTo>
                    <a:pt x="0" y="2"/>
                  </a:moveTo>
                  <a:cubicBezTo>
                    <a:pt x="0" y="2"/>
                    <a:pt x="3" y="2"/>
                    <a:pt x="3" y="2"/>
                  </a:cubicBezTo>
                  <a:cubicBezTo>
                    <a:pt x="3" y="1"/>
                    <a:pt x="3" y="0"/>
                    <a:pt x="2" y="0"/>
                  </a:cubicBezTo>
                  <a:cubicBezTo>
                    <a:pt x="2" y="0"/>
                    <a:pt x="0" y="1"/>
                    <a:pt x="0" y="2"/>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6"/>
            <p:cNvSpPr>
              <a:spLocks/>
            </p:cNvSpPr>
            <p:nvPr/>
          </p:nvSpPr>
          <p:spPr bwMode="auto">
            <a:xfrm>
              <a:off x="10315575" y="3213100"/>
              <a:ext cx="192087" cy="85725"/>
            </a:xfrm>
            <a:custGeom>
              <a:avLst/>
              <a:gdLst>
                <a:gd name="T0" fmla="*/ 12 w 20"/>
                <a:gd name="T1" fmla="*/ 5 h 9"/>
                <a:gd name="T2" fmla="*/ 13 w 20"/>
                <a:gd name="T3" fmla="*/ 7 h 9"/>
                <a:gd name="T4" fmla="*/ 16 w 20"/>
                <a:gd name="T5" fmla="*/ 9 h 9"/>
                <a:gd name="T6" fmla="*/ 19 w 20"/>
                <a:gd name="T7" fmla="*/ 8 h 9"/>
                <a:gd name="T8" fmla="*/ 17 w 20"/>
                <a:gd name="T9" fmla="*/ 5 h 9"/>
                <a:gd name="T10" fmla="*/ 13 w 20"/>
                <a:gd name="T11" fmla="*/ 3 h 9"/>
                <a:gd name="T12" fmla="*/ 10 w 20"/>
                <a:gd name="T13" fmla="*/ 1 h 9"/>
                <a:gd name="T14" fmla="*/ 4 w 20"/>
                <a:gd name="T15" fmla="*/ 0 h 9"/>
                <a:gd name="T16" fmla="*/ 0 w 20"/>
                <a:gd name="T17" fmla="*/ 2 h 9"/>
                <a:gd name="T18" fmla="*/ 3 w 20"/>
                <a:gd name="T19" fmla="*/ 3 h 9"/>
                <a:gd name="T20" fmla="*/ 8 w 20"/>
                <a:gd name="T21" fmla="*/ 4 h 9"/>
                <a:gd name="T22" fmla="*/ 12 w 20"/>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9">
                  <a:moveTo>
                    <a:pt x="12" y="5"/>
                  </a:moveTo>
                  <a:cubicBezTo>
                    <a:pt x="13" y="5"/>
                    <a:pt x="12" y="7"/>
                    <a:pt x="13" y="7"/>
                  </a:cubicBezTo>
                  <a:cubicBezTo>
                    <a:pt x="13" y="8"/>
                    <a:pt x="16" y="8"/>
                    <a:pt x="16" y="9"/>
                  </a:cubicBezTo>
                  <a:cubicBezTo>
                    <a:pt x="17" y="9"/>
                    <a:pt x="18" y="8"/>
                    <a:pt x="19" y="8"/>
                  </a:cubicBezTo>
                  <a:cubicBezTo>
                    <a:pt x="20" y="8"/>
                    <a:pt x="19" y="5"/>
                    <a:pt x="17" y="5"/>
                  </a:cubicBezTo>
                  <a:cubicBezTo>
                    <a:pt x="15" y="5"/>
                    <a:pt x="14" y="3"/>
                    <a:pt x="13" y="3"/>
                  </a:cubicBezTo>
                  <a:cubicBezTo>
                    <a:pt x="13" y="3"/>
                    <a:pt x="11" y="1"/>
                    <a:pt x="10" y="1"/>
                  </a:cubicBezTo>
                  <a:cubicBezTo>
                    <a:pt x="10" y="0"/>
                    <a:pt x="5" y="0"/>
                    <a:pt x="4" y="0"/>
                  </a:cubicBezTo>
                  <a:cubicBezTo>
                    <a:pt x="2" y="0"/>
                    <a:pt x="0" y="2"/>
                    <a:pt x="0" y="2"/>
                  </a:cubicBezTo>
                  <a:cubicBezTo>
                    <a:pt x="0" y="3"/>
                    <a:pt x="2" y="3"/>
                    <a:pt x="3" y="3"/>
                  </a:cubicBezTo>
                  <a:cubicBezTo>
                    <a:pt x="4" y="2"/>
                    <a:pt x="8" y="3"/>
                    <a:pt x="8" y="4"/>
                  </a:cubicBezTo>
                  <a:cubicBezTo>
                    <a:pt x="9" y="5"/>
                    <a:pt x="11" y="5"/>
                    <a:pt x="12" y="5"/>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57"/>
            <p:cNvSpPr>
              <a:spLocks/>
            </p:cNvSpPr>
            <p:nvPr/>
          </p:nvSpPr>
          <p:spPr bwMode="auto">
            <a:xfrm>
              <a:off x="10382250" y="3289300"/>
              <a:ext cx="28575" cy="9525"/>
            </a:xfrm>
            <a:custGeom>
              <a:avLst/>
              <a:gdLst>
                <a:gd name="T0" fmla="*/ 0 w 3"/>
                <a:gd name="T1" fmla="*/ 1 h 1"/>
                <a:gd name="T2" fmla="*/ 3 w 3"/>
                <a:gd name="T3" fmla="*/ 1 h 1"/>
                <a:gd name="T4" fmla="*/ 3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0" y="1"/>
                    <a:pt x="2" y="1"/>
                    <a:pt x="3" y="1"/>
                  </a:cubicBezTo>
                  <a:cubicBezTo>
                    <a:pt x="3" y="1"/>
                    <a:pt x="3" y="1"/>
                    <a:pt x="3" y="0"/>
                  </a:cubicBezTo>
                  <a:cubicBezTo>
                    <a:pt x="2" y="0"/>
                    <a:pt x="0" y="0"/>
                    <a:pt x="0" y="1"/>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58"/>
            <p:cNvSpPr>
              <a:spLocks/>
            </p:cNvSpPr>
            <p:nvPr/>
          </p:nvSpPr>
          <p:spPr bwMode="auto">
            <a:xfrm>
              <a:off x="10382250" y="3184525"/>
              <a:ext cx="19050" cy="19050"/>
            </a:xfrm>
            <a:custGeom>
              <a:avLst/>
              <a:gdLst>
                <a:gd name="T0" fmla="*/ 2 w 2"/>
                <a:gd name="T1" fmla="*/ 0 h 2"/>
                <a:gd name="T2" fmla="*/ 0 w 2"/>
                <a:gd name="T3" fmla="*/ 1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1" y="0"/>
                    <a:pt x="0" y="0"/>
                    <a:pt x="0" y="1"/>
                  </a:cubicBezTo>
                  <a:cubicBezTo>
                    <a:pt x="0" y="1"/>
                    <a:pt x="1" y="2"/>
                    <a:pt x="1" y="2"/>
                  </a:cubicBezTo>
                  <a:cubicBezTo>
                    <a:pt x="2" y="2"/>
                    <a:pt x="2" y="0"/>
                    <a:pt x="2" y="0"/>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59"/>
            <p:cNvSpPr>
              <a:spLocks/>
            </p:cNvSpPr>
            <p:nvPr/>
          </p:nvSpPr>
          <p:spPr bwMode="auto">
            <a:xfrm>
              <a:off x="10420350" y="3175000"/>
              <a:ext cx="28575" cy="28575"/>
            </a:xfrm>
            <a:custGeom>
              <a:avLst/>
              <a:gdLst>
                <a:gd name="T0" fmla="*/ 3 w 3"/>
                <a:gd name="T1" fmla="*/ 1 h 3"/>
                <a:gd name="T2" fmla="*/ 1 w 3"/>
                <a:gd name="T3" fmla="*/ 0 h 3"/>
                <a:gd name="T4" fmla="*/ 1 w 3"/>
                <a:gd name="T5" fmla="*/ 2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1" y="0"/>
                    <a:pt x="1" y="0"/>
                  </a:cubicBezTo>
                  <a:cubicBezTo>
                    <a:pt x="1" y="0"/>
                    <a:pt x="0" y="1"/>
                    <a:pt x="1" y="2"/>
                  </a:cubicBezTo>
                  <a:cubicBezTo>
                    <a:pt x="1" y="3"/>
                    <a:pt x="3" y="2"/>
                    <a:pt x="3" y="1"/>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0"/>
            <p:cNvSpPr>
              <a:spLocks/>
            </p:cNvSpPr>
            <p:nvPr/>
          </p:nvSpPr>
          <p:spPr bwMode="auto">
            <a:xfrm>
              <a:off x="10448925" y="3203575"/>
              <a:ext cx="39687" cy="38100"/>
            </a:xfrm>
            <a:custGeom>
              <a:avLst/>
              <a:gdLst>
                <a:gd name="T0" fmla="*/ 3 w 4"/>
                <a:gd name="T1" fmla="*/ 4 h 4"/>
                <a:gd name="T2" fmla="*/ 4 w 4"/>
                <a:gd name="T3" fmla="*/ 2 h 4"/>
                <a:gd name="T4" fmla="*/ 1 w 4"/>
                <a:gd name="T5" fmla="*/ 0 h 4"/>
                <a:gd name="T6" fmla="*/ 0 w 4"/>
                <a:gd name="T7" fmla="*/ 2 h 4"/>
                <a:gd name="T8" fmla="*/ 1 w 4"/>
                <a:gd name="T9" fmla="*/ 3 h 4"/>
                <a:gd name="T10" fmla="*/ 3 w 4"/>
                <a:gd name="T11" fmla="*/ 4 h 4"/>
              </a:gdLst>
              <a:ahLst/>
              <a:cxnLst>
                <a:cxn ang="0">
                  <a:pos x="T0" y="T1"/>
                </a:cxn>
                <a:cxn ang="0">
                  <a:pos x="T2" y="T3"/>
                </a:cxn>
                <a:cxn ang="0">
                  <a:pos x="T4" y="T5"/>
                </a:cxn>
                <a:cxn ang="0">
                  <a:pos x="T6" y="T7"/>
                </a:cxn>
                <a:cxn ang="0">
                  <a:pos x="T8" y="T9"/>
                </a:cxn>
                <a:cxn ang="0">
                  <a:pos x="T10" y="T11"/>
                </a:cxn>
              </a:cxnLst>
              <a:rect l="0" t="0" r="r" b="b"/>
              <a:pathLst>
                <a:path w="4" h="4">
                  <a:moveTo>
                    <a:pt x="3" y="4"/>
                  </a:moveTo>
                  <a:cubicBezTo>
                    <a:pt x="4" y="3"/>
                    <a:pt x="4" y="2"/>
                    <a:pt x="4" y="2"/>
                  </a:cubicBezTo>
                  <a:cubicBezTo>
                    <a:pt x="3" y="2"/>
                    <a:pt x="2" y="0"/>
                    <a:pt x="1" y="0"/>
                  </a:cubicBezTo>
                  <a:cubicBezTo>
                    <a:pt x="1" y="0"/>
                    <a:pt x="0" y="1"/>
                    <a:pt x="0" y="2"/>
                  </a:cubicBezTo>
                  <a:cubicBezTo>
                    <a:pt x="0" y="2"/>
                    <a:pt x="1" y="3"/>
                    <a:pt x="1" y="3"/>
                  </a:cubicBezTo>
                  <a:cubicBezTo>
                    <a:pt x="1" y="2"/>
                    <a:pt x="2" y="4"/>
                    <a:pt x="3" y="4"/>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1"/>
            <p:cNvSpPr>
              <a:spLocks/>
            </p:cNvSpPr>
            <p:nvPr/>
          </p:nvSpPr>
          <p:spPr bwMode="auto">
            <a:xfrm>
              <a:off x="10526713" y="2160588"/>
              <a:ext cx="9525" cy="952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0" y="1"/>
                  </a:cubicBezTo>
                  <a:cubicBezTo>
                    <a:pt x="1" y="1"/>
                    <a:pt x="1" y="1"/>
                    <a:pt x="1" y="0"/>
                  </a:cubicBezTo>
                  <a:close/>
                </a:path>
              </a:pathLst>
            </a:custGeom>
            <a:solidFill>
              <a:srgbClr val="ADE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2"/>
            <p:cNvSpPr>
              <a:spLocks/>
            </p:cNvSpPr>
            <p:nvPr/>
          </p:nvSpPr>
          <p:spPr bwMode="auto">
            <a:xfrm>
              <a:off x="10698163" y="2678113"/>
              <a:ext cx="9525" cy="9525"/>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0" y="0"/>
                    <a:pt x="0" y="0"/>
                  </a:cubicBezTo>
                  <a:cubicBezTo>
                    <a:pt x="1" y="1"/>
                    <a:pt x="1" y="0"/>
                    <a:pt x="1" y="0"/>
                  </a:cubicBezTo>
                  <a:close/>
                </a:path>
              </a:pathLst>
            </a:custGeom>
            <a:solidFill>
              <a:srgbClr val="ADE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63"/>
            <p:cNvSpPr>
              <a:spLocks/>
            </p:cNvSpPr>
            <p:nvPr/>
          </p:nvSpPr>
          <p:spPr bwMode="auto">
            <a:xfrm>
              <a:off x="9436100" y="2151063"/>
              <a:ext cx="4016375" cy="2773363"/>
            </a:xfrm>
            <a:custGeom>
              <a:avLst/>
              <a:gdLst>
                <a:gd name="T0" fmla="*/ 62 w 420"/>
                <a:gd name="T1" fmla="*/ 270 h 290"/>
                <a:gd name="T2" fmla="*/ 19 w 420"/>
                <a:gd name="T3" fmla="*/ 253 h 290"/>
                <a:gd name="T4" fmla="*/ 50 w 420"/>
                <a:gd name="T5" fmla="*/ 131 h 290"/>
                <a:gd name="T6" fmla="*/ 52 w 420"/>
                <a:gd name="T7" fmla="*/ 131 h 290"/>
                <a:gd name="T8" fmla="*/ 53 w 420"/>
                <a:gd name="T9" fmla="*/ 133 h 290"/>
                <a:gd name="T10" fmla="*/ 21 w 420"/>
                <a:gd name="T11" fmla="*/ 252 h 290"/>
                <a:gd name="T12" fmla="*/ 259 w 420"/>
                <a:gd name="T13" fmla="*/ 174 h 290"/>
                <a:gd name="T14" fmla="*/ 416 w 420"/>
                <a:gd name="T15" fmla="*/ 1 h 290"/>
                <a:gd name="T16" fmla="*/ 419 w 420"/>
                <a:gd name="T17" fmla="*/ 0 h 290"/>
                <a:gd name="T18" fmla="*/ 419 w 420"/>
                <a:gd name="T19" fmla="*/ 3 h 290"/>
                <a:gd name="T20" fmla="*/ 261 w 420"/>
                <a:gd name="T21" fmla="*/ 177 h 290"/>
                <a:gd name="T22" fmla="*/ 62 w 420"/>
                <a:gd name="T23" fmla="*/ 27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0" h="290">
                  <a:moveTo>
                    <a:pt x="62" y="270"/>
                  </a:moveTo>
                  <a:cubicBezTo>
                    <a:pt x="43" y="270"/>
                    <a:pt x="28" y="265"/>
                    <a:pt x="19" y="253"/>
                  </a:cubicBezTo>
                  <a:cubicBezTo>
                    <a:pt x="0" y="230"/>
                    <a:pt x="12" y="184"/>
                    <a:pt x="50" y="131"/>
                  </a:cubicBezTo>
                  <a:cubicBezTo>
                    <a:pt x="51" y="131"/>
                    <a:pt x="52" y="131"/>
                    <a:pt x="52" y="131"/>
                  </a:cubicBezTo>
                  <a:cubicBezTo>
                    <a:pt x="53" y="132"/>
                    <a:pt x="53" y="133"/>
                    <a:pt x="53" y="133"/>
                  </a:cubicBezTo>
                  <a:cubicBezTo>
                    <a:pt x="15" y="185"/>
                    <a:pt x="3" y="229"/>
                    <a:pt x="21" y="252"/>
                  </a:cubicBezTo>
                  <a:cubicBezTo>
                    <a:pt x="52" y="290"/>
                    <a:pt x="159" y="255"/>
                    <a:pt x="259" y="174"/>
                  </a:cubicBezTo>
                  <a:cubicBezTo>
                    <a:pt x="338" y="110"/>
                    <a:pt x="388" y="45"/>
                    <a:pt x="416" y="1"/>
                  </a:cubicBezTo>
                  <a:cubicBezTo>
                    <a:pt x="417" y="0"/>
                    <a:pt x="418" y="0"/>
                    <a:pt x="419" y="0"/>
                  </a:cubicBezTo>
                  <a:cubicBezTo>
                    <a:pt x="419" y="1"/>
                    <a:pt x="420" y="2"/>
                    <a:pt x="419" y="3"/>
                  </a:cubicBezTo>
                  <a:cubicBezTo>
                    <a:pt x="391" y="47"/>
                    <a:pt x="341" y="113"/>
                    <a:pt x="261" y="177"/>
                  </a:cubicBezTo>
                  <a:cubicBezTo>
                    <a:pt x="188" y="235"/>
                    <a:pt x="111" y="270"/>
                    <a:pt x="62" y="270"/>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64"/>
            <p:cNvSpPr>
              <a:spLocks/>
            </p:cNvSpPr>
            <p:nvPr/>
          </p:nvSpPr>
          <p:spPr bwMode="auto">
            <a:xfrm>
              <a:off x="9578975" y="2055813"/>
              <a:ext cx="3614737" cy="2668588"/>
            </a:xfrm>
            <a:custGeom>
              <a:avLst/>
              <a:gdLst>
                <a:gd name="T0" fmla="*/ 48 w 378"/>
                <a:gd name="T1" fmla="*/ 261 h 279"/>
                <a:gd name="T2" fmla="*/ 15 w 378"/>
                <a:gd name="T3" fmla="*/ 249 h 279"/>
                <a:gd name="T4" fmla="*/ 36 w 378"/>
                <a:gd name="T5" fmla="*/ 150 h 279"/>
                <a:gd name="T6" fmla="*/ 38 w 378"/>
                <a:gd name="T7" fmla="*/ 150 h 279"/>
                <a:gd name="T8" fmla="*/ 38 w 378"/>
                <a:gd name="T9" fmla="*/ 152 h 279"/>
                <a:gd name="T10" fmla="*/ 18 w 378"/>
                <a:gd name="T11" fmla="*/ 247 h 279"/>
                <a:gd name="T12" fmla="*/ 237 w 378"/>
                <a:gd name="T13" fmla="*/ 159 h 279"/>
                <a:gd name="T14" fmla="*/ 375 w 378"/>
                <a:gd name="T15" fmla="*/ 0 h 279"/>
                <a:gd name="T16" fmla="*/ 377 w 378"/>
                <a:gd name="T17" fmla="*/ 0 h 279"/>
                <a:gd name="T18" fmla="*/ 378 w 378"/>
                <a:gd name="T19" fmla="*/ 2 h 279"/>
                <a:gd name="T20" fmla="*/ 238 w 378"/>
                <a:gd name="T21" fmla="*/ 161 h 279"/>
                <a:gd name="T22" fmla="*/ 48 w 378"/>
                <a:gd name="T23" fmla="*/ 26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8" h="279">
                  <a:moveTo>
                    <a:pt x="48" y="261"/>
                  </a:moveTo>
                  <a:cubicBezTo>
                    <a:pt x="34" y="261"/>
                    <a:pt x="22" y="257"/>
                    <a:pt x="15" y="249"/>
                  </a:cubicBezTo>
                  <a:cubicBezTo>
                    <a:pt x="0" y="232"/>
                    <a:pt x="8" y="196"/>
                    <a:pt x="36" y="150"/>
                  </a:cubicBezTo>
                  <a:cubicBezTo>
                    <a:pt x="36" y="149"/>
                    <a:pt x="37" y="149"/>
                    <a:pt x="38" y="150"/>
                  </a:cubicBezTo>
                  <a:cubicBezTo>
                    <a:pt x="38" y="150"/>
                    <a:pt x="39" y="151"/>
                    <a:pt x="38" y="152"/>
                  </a:cubicBezTo>
                  <a:cubicBezTo>
                    <a:pt x="11" y="195"/>
                    <a:pt x="4" y="231"/>
                    <a:pt x="18" y="247"/>
                  </a:cubicBezTo>
                  <a:cubicBezTo>
                    <a:pt x="46" y="279"/>
                    <a:pt x="144" y="240"/>
                    <a:pt x="237" y="159"/>
                  </a:cubicBezTo>
                  <a:cubicBezTo>
                    <a:pt x="305" y="99"/>
                    <a:pt x="350" y="40"/>
                    <a:pt x="375" y="0"/>
                  </a:cubicBezTo>
                  <a:cubicBezTo>
                    <a:pt x="376" y="0"/>
                    <a:pt x="377" y="0"/>
                    <a:pt x="377" y="0"/>
                  </a:cubicBezTo>
                  <a:cubicBezTo>
                    <a:pt x="378" y="0"/>
                    <a:pt x="378" y="1"/>
                    <a:pt x="378" y="2"/>
                  </a:cubicBezTo>
                  <a:cubicBezTo>
                    <a:pt x="352" y="41"/>
                    <a:pt x="307" y="101"/>
                    <a:pt x="238" y="161"/>
                  </a:cubicBezTo>
                  <a:cubicBezTo>
                    <a:pt x="167" y="223"/>
                    <a:pt x="92" y="261"/>
                    <a:pt x="48" y="261"/>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65"/>
            <p:cNvSpPr>
              <a:spLocks/>
            </p:cNvSpPr>
            <p:nvPr/>
          </p:nvSpPr>
          <p:spPr bwMode="auto">
            <a:xfrm>
              <a:off x="12887325" y="1520825"/>
              <a:ext cx="995362" cy="927100"/>
            </a:xfrm>
            <a:custGeom>
              <a:avLst/>
              <a:gdLst>
                <a:gd name="T0" fmla="*/ 55 w 104"/>
                <a:gd name="T1" fmla="*/ 45 h 97"/>
                <a:gd name="T2" fmla="*/ 75 w 104"/>
                <a:gd name="T3" fmla="*/ 97 h 97"/>
                <a:gd name="T4" fmla="*/ 88 w 104"/>
                <a:gd name="T5" fmla="*/ 84 h 97"/>
                <a:gd name="T6" fmla="*/ 76 w 104"/>
                <a:gd name="T7" fmla="*/ 16 h 97"/>
                <a:gd name="T8" fmla="*/ 8 w 104"/>
                <a:gd name="T9" fmla="*/ 27 h 97"/>
                <a:gd name="T10" fmla="*/ 0 w 104"/>
                <a:gd name="T11" fmla="*/ 44 h 97"/>
                <a:gd name="T12" fmla="*/ 55 w 104"/>
                <a:gd name="T13" fmla="*/ 45 h 97"/>
              </a:gdLst>
              <a:ahLst/>
              <a:cxnLst>
                <a:cxn ang="0">
                  <a:pos x="T0" y="T1"/>
                </a:cxn>
                <a:cxn ang="0">
                  <a:pos x="T2" y="T3"/>
                </a:cxn>
                <a:cxn ang="0">
                  <a:pos x="T4" y="T5"/>
                </a:cxn>
                <a:cxn ang="0">
                  <a:pos x="T6" y="T7"/>
                </a:cxn>
                <a:cxn ang="0">
                  <a:pos x="T8" y="T9"/>
                </a:cxn>
                <a:cxn ang="0">
                  <a:pos x="T10" y="T11"/>
                </a:cxn>
                <a:cxn ang="0">
                  <a:pos x="T12" y="T13"/>
                </a:cxn>
              </a:cxnLst>
              <a:rect l="0" t="0" r="r" b="b"/>
              <a:pathLst>
                <a:path w="104" h="97">
                  <a:moveTo>
                    <a:pt x="55" y="45"/>
                  </a:moveTo>
                  <a:cubicBezTo>
                    <a:pt x="72" y="57"/>
                    <a:pt x="79" y="78"/>
                    <a:pt x="75" y="97"/>
                  </a:cubicBezTo>
                  <a:cubicBezTo>
                    <a:pt x="80" y="94"/>
                    <a:pt x="84" y="89"/>
                    <a:pt x="88" y="84"/>
                  </a:cubicBezTo>
                  <a:cubicBezTo>
                    <a:pt x="104" y="62"/>
                    <a:pt x="98" y="31"/>
                    <a:pt x="76" y="16"/>
                  </a:cubicBezTo>
                  <a:cubicBezTo>
                    <a:pt x="54" y="0"/>
                    <a:pt x="23" y="5"/>
                    <a:pt x="8" y="27"/>
                  </a:cubicBezTo>
                  <a:cubicBezTo>
                    <a:pt x="4" y="32"/>
                    <a:pt x="1" y="38"/>
                    <a:pt x="0" y="44"/>
                  </a:cubicBezTo>
                  <a:cubicBezTo>
                    <a:pt x="16" y="33"/>
                    <a:pt x="38" y="33"/>
                    <a:pt x="55" y="45"/>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66"/>
            <p:cNvSpPr>
              <a:spLocks/>
            </p:cNvSpPr>
            <p:nvPr/>
          </p:nvSpPr>
          <p:spPr bwMode="auto">
            <a:xfrm>
              <a:off x="13509625" y="1749425"/>
              <a:ext cx="344487" cy="698500"/>
            </a:xfrm>
            <a:custGeom>
              <a:avLst/>
              <a:gdLst>
                <a:gd name="T0" fmla="*/ 20 w 36"/>
                <a:gd name="T1" fmla="*/ 0 h 73"/>
                <a:gd name="T2" fmla="*/ 0 w 36"/>
                <a:gd name="T3" fmla="*/ 29 h 73"/>
                <a:gd name="T4" fmla="*/ 10 w 36"/>
                <a:gd name="T5" fmla="*/ 73 h 73"/>
                <a:gd name="T6" fmla="*/ 23 w 36"/>
                <a:gd name="T7" fmla="*/ 60 h 73"/>
                <a:gd name="T8" fmla="*/ 20 w 36"/>
                <a:gd name="T9" fmla="*/ 0 h 73"/>
              </a:gdLst>
              <a:ahLst/>
              <a:cxnLst>
                <a:cxn ang="0">
                  <a:pos x="T0" y="T1"/>
                </a:cxn>
                <a:cxn ang="0">
                  <a:pos x="T2" y="T3"/>
                </a:cxn>
                <a:cxn ang="0">
                  <a:pos x="T4" y="T5"/>
                </a:cxn>
                <a:cxn ang="0">
                  <a:pos x="T6" y="T7"/>
                </a:cxn>
                <a:cxn ang="0">
                  <a:pos x="T8" y="T9"/>
                </a:cxn>
              </a:cxnLst>
              <a:rect l="0" t="0" r="r" b="b"/>
              <a:pathLst>
                <a:path w="36" h="73">
                  <a:moveTo>
                    <a:pt x="20" y="0"/>
                  </a:moveTo>
                  <a:cubicBezTo>
                    <a:pt x="0" y="29"/>
                    <a:pt x="0" y="29"/>
                    <a:pt x="0" y="29"/>
                  </a:cubicBezTo>
                  <a:cubicBezTo>
                    <a:pt x="10" y="42"/>
                    <a:pt x="13" y="58"/>
                    <a:pt x="10" y="73"/>
                  </a:cubicBezTo>
                  <a:cubicBezTo>
                    <a:pt x="15" y="70"/>
                    <a:pt x="19" y="65"/>
                    <a:pt x="23" y="60"/>
                  </a:cubicBezTo>
                  <a:cubicBezTo>
                    <a:pt x="36" y="42"/>
                    <a:pt x="34" y="17"/>
                    <a:pt x="20"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67"/>
            <p:cNvSpPr>
              <a:spLocks/>
            </p:cNvSpPr>
            <p:nvPr/>
          </p:nvSpPr>
          <p:spPr bwMode="auto">
            <a:xfrm>
              <a:off x="13231813" y="889000"/>
              <a:ext cx="995362" cy="1223963"/>
            </a:xfrm>
            <a:custGeom>
              <a:avLst/>
              <a:gdLst>
                <a:gd name="T0" fmla="*/ 16 w 104"/>
                <a:gd name="T1" fmla="*/ 116 h 128"/>
                <a:gd name="T2" fmla="*/ 28 w 104"/>
                <a:gd name="T3" fmla="*/ 128 h 128"/>
                <a:gd name="T4" fmla="*/ 74 w 104"/>
                <a:gd name="T5" fmla="*/ 86 h 128"/>
                <a:gd name="T6" fmla="*/ 98 w 104"/>
                <a:gd name="T7" fmla="*/ 0 h 128"/>
                <a:gd name="T8" fmla="*/ 25 w 104"/>
                <a:gd name="T9" fmla="*/ 51 h 128"/>
                <a:gd name="T10" fmla="*/ 0 w 104"/>
                <a:gd name="T11" fmla="*/ 108 h 128"/>
                <a:gd name="T12" fmla="*/ 16 w 104"/>
                <a:gd name="T13" fmla="*/ 116 h 128"/>
              </a:gdLst>
              <a:ahLst/>
              <a:cxnLst>
                <a:cxn ang="0">
                  <a:pos x="T0" y="T1"/>
                </a:cxn>
                <a:cxn ang="0">
                  <a:pos x="T2" y="T3"/>
                </a:cxn>
                <a:cxn ang="0">
                  <a:pos x="T4" y="T5"/>
                </a:cxn>
                <a:cxn ang="0">
                  <a:pos x="T6" y="T7"/>
                </a:cxn>
                <a:cxn ang="0">
                  <a:pos x="T8" y="T9"/>
                </a:cxn>
                <a:cxn ang="0">
                  <a:pos x="T10" y="T11"/>
                </a:cxn>
                <a:cxn ang="0">
                  <a:pos x="T12" y="T13"/>
                </a:cxn>
              </a:cxnLst>
              <a:rect l="0" t="0" r="r" b="b"/>
              <a:pathLst>
                <a:path w="104" h="128">
                  <a:moveTo>
                    <a:pt x="16" y="116"/>
                  </a:moveTo>
                  <a:cubicBezTo>
                    <a:pt x="21" y="120"/>
                    <a:pt x="25" y="124"/>
                    <a:pt x="28" y="128"/>
                  </a:cubicBezTo>
                  <a:cubicBezTo>
                    <a:pt x="45" y="120"/>
                    <a:pt x="61" y="105"/>
                    <a:pt x="74" y="86"/>
                  </a:cubicBezTo>
                  <a:cubicBezTo>
                    <a:pt x="96" y="56"/>
                    <a:pt x="104" y="23"/>
                    <a:pt x="98" y="0"/>
                  </a:cubicBezTo>
                  <a:cubicBezTo>
                    <a:pt x="75" y="2"/>
                    <a:pt x="46" y="21"/>
                    <a:pt x="25" y="51"/>
                  </a:cubicBezTo>
                  <a:cubicBezTo>
                    <a:pt x="11" y="70"/>
                    <a:pt x="3" y="90"/>
                    <a:pt x="0" y="108"/>
                  </a:cubicBezTo>
                  <a:cubicBezTo>
                    <a:pt x="6" y="110"/>
                    <a:pt x="11" y="113"/>
                    <a:pt x="16" y="116"/>
                  </a:cubicBezTo>
                  <a:close/>
                </a:path>
              </a:pathLst>
            </a:custGeom>
            <a:solidFill>
              <a:srgbClr val="EC85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68"/>
            <p:cNvSpPr>
              <a:spLocks/>
            </p:cNvSpPr>
            <p:nvPr/>
          </p:nvSpPr>
          <p:spPr bwMode="auto">
            <a:xfrm>
              <a:off x="13385800" y="889000"/>
              <a:ext cx="841375" cy="1223963"/>
            </a:xfrm>
            <a:custGeom>
              <a:avLst/>
              <a:gdLst>
                <a:gd name="T0" fmla="*/ 82 w 88"/>
                <a:gd name="T1" fmla="*/ 0 h 128"/>
                <a:gd name="T2" fmla="*/ 82 w 88"/>
                <a:gd name="T3" fmla="*/ 0 h 128"/>
                <a:gd name="T4" fmla="*/ 0 w 88"/>
                <a:gd name="T5" fmla="*/ 116 h 128"/>
                <a:gd name="T6" fmla="*/ 0 w 88"/>
                <a:gd name="T7" fmla="*/ 116 h 128"/>
                <a:gd name="T8" fmla="*/ 12 w 88"/>
                <a:gd name="T9" fmla="*/ 128 h 128"/>
                <a:gd name="T10" fmla="*/ 58 w 88"/>
                <a:gd name="T11" fmla="*/ 86 h 128"/>
                <a:gd name="T12" fmla="*/ 82 w 88"/>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88" h="128">
                  <a:moveTo>
                    <a:pt x="82" y="0"/>
                  </a:moveTo>
                  <a:cubicBezTo>
                    <a:pt x="82" y="0"/>
                    <a:pt x="82" y="0"/>
                    <a:pt x="82" y="0"/>
                  </a:cubicBezTo>
                  <a:cubicBezTo>
                    <a:pt x="0" y="116"/>
                    <a:pt x="0" y="116"/>
                    <a:pt x="0" y="116"/>
                  </a:cubicBezTo>
                  <a:cubicBezTo>
                    <a:pt x="0" y="116"/>
                    <a:pt x="0" y="116"/>
                    <a:pt x="0" y="116"/>
                  </a:cubicBezTo>
                  <a:cubicBezTo>
                    <a:pt x="5" y="120"/>
                    <a:pt x="9" y="124"/>
                    <a:pt x="12" y="128"/>
                  </a:cubicBezTo>
                  <a:cubicBezTo>
                    <a:pt x="29" y="120"/>
                    <a:pt x="45" y="105"/>
                    <a:pt x="58" y="86"/>
                  </a:cubicBezTo>
                  <a:cubicBezTo>
                    <a:pt x="80" y="56"/>
                    <a:pt x="88" y="23"/>
                    <a:pt x="82" y="0"/>
                  </a:cubicBezTo>
                  <a:close/>
                </a:path>
              </a:pathLst>
            </a:custGeom>
            <a:solidFill>
              <a:srgbClr val="D46F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69"/>
            <p:cNvSpPr>
              <a:spLocks/>
            </p:cNvSpPr>
            <p:nvPr/>
          </p:nvSpPr>
          <p:spPr bwMode="auto">
            <a:xfrm>
              <a:off x="13796963" y="889000"/>
              <a:ext cx="400050" cy="401638"/>
            </a:xfrm>
            <a:custGeom>
              <a:avLst/>
              <a:gdLst>
                <a:gd name="T0" fmla="*/ 19 w 42"/>
                <a:gd name="T1" fmla="*/ 28 h 42"/>
                <a:gd name="T2" fmla="*/ 37 w 42"/>
                <a:gd name="T3" fmla="*/ 42 h 42"/>
                <a:gd name="T4" fmla="*/ 39 w 42"/>
                <a:gd name="T5" fmla="*/ 0 h 42"/>
                <a:gd name="T6" fmla="*/ 0 w 42"/>
                <a:gd name="T7" fmla="*/ 16 h 42"/>
                <a:gd name="T8" fmla="*/ 19 w 42"/>
                <a:gd name="T9" fmla="*/ 28 h 42"/>
              </a:gdLst>
              <a:ahLst/>
              <a:cxnLst>
                <a:cxn ang="0">
                  <a:pos x="T0" y="T1"/>
                </a:cxn>
                <a:cxn ang="0">
                  <a:pos x="T2" y="T3"/>
                </a:cxn>
                <a:cxn ang="0">
                  <a:pos x="T4" y="T5"/>
                </a:cxn>
                <a:cxn ang="0">
                  <a:pos x="T6" y="T7"/>
                </a:cxn>
                <a:cxn ang="0">
                  <a:pos x="T8" y="T9"/>
                </a:cxn>
              </a:cxnLst>
              <a:rect l="0" t="0" r="r" b="b"/>
              <a:pathLst>
                <a:path w="42" h="42">
                  <a:moveTo>
                    <a:pt x="19" y="28"/>
                  </a:moveTo>
                  <a:cubicBezTo>
                    <a:pt x="25" y="33"/>
                    <a:pt x="31" y="37"/>
                    <a:pt x="37" y="42"/>
                  </a:cubicBezTo>
                  <a:cubicBezTo>
                    <a:pt x="41" y="26"/>
                    <a:pt x="42" y="12"/>
                    <a:pt x="39" y="0"/>
                  </a:cubicBezTo>
                  <a:cubicBezTo>
                    <a:pt x="27" y="1"/>
                    <a:pt x="14" y="7"/>
                    <a:pt x="0" y="16"/>
                  </a:cubicBezTo>
                  <a:cubicBezTo>
                    <a:pt x="7" y="20"/>
                    <a:pt x="13" y="24"/>
                    <a:pt x="19" y="28"/>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70"/>
            <p:cNvSpPr>
              <a:spLocks/>
            </p:cNvSpPr>
            <p:nvPr/>
          </p:nvSpPr>
          <p:spPr bwMode="auto">
            <a:xfrm>
              <a:off x="13977938" y="889000"/>
              <a:ext cx="219075" cy="401638"/>
            </a:xfrm>
            <a:custGeom>
              <a:avLst/>
              <a:gdLst>
                <a:gd name="T0" fmla="*/ 20 w 23"/>
                <a:gd name="T1" fmla="*/ 0 h 42"/>
                <a:gd name="T2" fmla="*/ 0 w 23"/>
                <a:gd name="T3" fmla="*/ 28 h 42"/>
                <a:gd name="T4" fmla="*/ 0 w 23"/>
                <a:gd name="T5" fmla="*/ 28 h 42"/>
                <a:gd name="T6" fmla="*/ 18 w 23"/>
                <a:gd name="T7" fmla="*/ 42 h 42"/>
                <a:gd name="T8" fmla="*/ 20 w 23"/>
                <a:gd name="T9" fmla="*/ 0 h 42"/>
                <a:gd name="T10" fmla="*/ 20 w 23"/>
                <a:gd name="T11" fmla="*/ 0 h 42"/>
              </a:gdLst>
              <a:ahLst/>
              <a:cxnLst>
                <a:cxn ang="0">
                  <a:pos x="T0" y="T1"/>
                </a:cxn>
                <a:cxn ang="0">
                  <a:pos x="T2" y="T3"/>
                </a:cxn>
                <a:cxn ang="0">
                  <a:pos x="T4" y="T5"/>
                </a:cxn>
                <a:cxn ang="0">
                  <a:pos x="T6" y="T7"/>
                </a:cxn>
                <a:cxn ang="0">
                  <a:pos x="T8" y="T9"/>
                </a:cxn>
                <a:cxn ang="0">
                  <a:pos x="T10" y="T11"/>
                </a:cxn>
              </a:cxnLst>
              <a:rect l="0" t="0" r="r" b="b"/>
              <a:pathLst>
                <a:path w="23" h="42">
                  <a:moveTo>
                    <a:pt x="20" y="0"/>
                  </a:moveTo>
                  <a:cubicBezTo>
                    <a:pt x="0" y="28"/>
                    <a:pt x="0" y="28"/>
                    <a:pt x="0" y="28"/>
                  </a:cubicBezTo>
                  <a:cubicBezTo>
                    <a:pt x="0" y="28"/>
                    <a:pt x="0" y="28"/>
                    <a:pt x="0" y="28"/>
                  </a:cubicBezTo>
                  <a:cubicBezTo>
                    <a:pt x="6" y="33"/>
                    <a:pt x="12" y="37"/>
                    <a:pt x="18" y="42"/>
                  </a:cubicBezTo>
                  <a:cubicBezTo>
                    <a:pt x="22" y="26"/>
                    <a:pt x="23" y="12"/>
                    <a:pt x="20" y="0"/>
                  </a:cubicBezTo>
                  <a:cubicBezTo>
                    <a:pt x="20" y="0"/>
                    <a:pt x="20" y="0"/>
                    <a:pt x="20"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71"/>
            <p:cNvSpPr>
              <a:spLocks/>
            </p:cNvSpPr>
            <p:nvPr/>
          </p:nvSpPr>
          <p:spPr bwMode="auto">
            <a:xfrm>
              <a:off x="13241338" y="1644650"/>
              <a:ext cx="392112" cy="546100"/>
            </a:xfrm>
            <a:custGeom>
              <a:avLst/>
              <a:gdLst>
                <a:gd name="T0" fmla="*/ 41 w 41"/>
                <a:gd name="T1" fmla="*/ 0 h 57"/>
                <a:gd name="T2" fmla="*/ 15 w 41"/>
                <a:gd name="T3" fmla="*/ 25 h 57"/>
                <a:gd name="T4" fmla="*/ 0 w 41"/>
                <a:gd name="T5" fmla="*/ 57 h 57"/>
                <a:gd name="T6" fmla="*/ 26 w 41"/>
                <a:gd name="T7" fmla="*/ 33 h 57"/>
                <a:gd name="T8" fmla="*/ 41 w 41"/>
                <a:gd name="T9" fmla="*/ 0 h 57"/>
              </a:gdLst>
              <a:ahLst/>
              <a:cxnLst>
                <a:cxn ang="0">
                  <a:pos x="T0" y="T1"/>
                </a:cxn>
                <a:cxn ang="0">
                  <a:pos x="T2" y="T3"/>
                </a:cxn>
                <a:cxn ang="0">
                  <a:pos x="T4" y="T5"/>
                </a:cxn>
                <a:cxn ang="0">
                  <a:pos x="T6" y="T7"/>
                </a:cxn>
                <a:cxn ang="0">
                  <a:pos x="T8" y="T9"/>
                </a:cxn>
              </a:cxnLst>
              <a:rect l="0" t="0" r="r" b="b"/>
              <a:pathLst>
                <a:path w="41" h="57">
                  <a:moveTo>
                    <a:pt x="41" y="0"/>
                  </a:moveTo>
                  <a:cubicBezTo>
                    <a:pt x="34" y="3"/>
                    <a:pt x="24" y="13"/>
                    <a:pt x="15" y="25"/>
                  </a:cubicBezTo>
                  <a:cubicBezTo>
                    <a:pt x="6" y="38"/>
                    <a:pt x="1" y="50"/>
                    <a:pt x="0" y="57"/>
                  </a:cubicBezTo>
                  <a:cubicBezTo>
                    <a:pt x="7" y="54"/>
                    <a:pt x="17" y="45"/>
                    <a:pt x="26" y="33"/>
                  </a:cubicBezTo>
                  <a:cubicBezTo>
                    <a:pt x="35" y="20"/>
                    <a:pt x="40" y="8"/>
                    <a:pt x="41" y="0"/>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72"/>
            <p:cNvSpPr>
              <a:spLocks/>
            </p:cNvSpPr>
            <p:nvPr/>
          </p:nvSpPr>
          <p:spPr bwMode="auto">
            <a:xfrm>
              <a:off x="13241338" y="1644650"/>
              <a:ext cx="392112" cy="546100"/>
            </a:xfrm>
            <a:custGeom>
              <a:avLst/>
              <a:gdLst>
                <a:gd name="T0" fmla="*/ 41 w 41"/>
                <a:gd name="T1" fmla="*/ 0 h 57"/>
                <a:gd name="T2" fmla="*/ 0 w 41"/>
                <a:gd name="T3" fmla="*/ 57 h 57"/>
                <a:gd name="T4" fmla="*/ 0 w 41"/>
                <a:gd name="T5" fmla="*/ 57 h 57"/>
                <a:gd name="T6" fmla="*/ 26 w 41"/>
                <a:gd name="T7" fmla="*/ 33 h 57"/>
                <a:gd name="T8" fmla="*/ 41 w 41"/>
                <a:gd name="T9" fmla="*/ 0 h 57"/>
                <a:gd name="T10" fmla="*/ 41 w 41"/>
                <a:gd name="T11" fmla="*/ 0 h 57"/>
              </a:gdLst>
              <a:ahLst/>
              <a:cxnLst>
                <a:cxn ang="0">
                  <a:pos x="T0" y="T1"/>
                </a:cxn>
                <a:cxn ang="0">
                  <a:pos x="T2" y="T3"/>
                </a:cxn>
                <a:cxn ang="0">
                  <a:pos x="T4" y="T5"/>
                </a:cxn>
                <a:cxn ang="0">
                  <a:pos x="T6" y="T7"/>
                </a:cxn>
                <a:cxn ang="0">
                  <a:pos x="T8" y="T9"/>
                </a:cxn>
                <a:cxn ang="0">
                  <a:pos x="T10" y="T11"/>
                </a:cxn>
              </a:cxnLst>
              <a:rect l="0" t="0" r="r" b="b"/>
              <a:pathLst>
                <a:path w="41" h="57">
                  <a:moveTo>
                    <a:pt x="41" y="0"/>
                  </a:moveTo>
                  <a:cubicBezTo>
                    <a:pt x="0" y="57"/>
                    <a:pt x="0" y="57"/>
                    <a:pt x="0" y="57"/>
                  </a:cubicBezTo>
                  <a:cubicBezTo>
                    <a:pt x="0" y="57"/>
                    <a:pt x="0" y="57"/>
                    <a:pt x="0" y="57"/>
                  </a:cubicBezTo>
                  <a:cubicBezTo>
                    <a:pt x="7" y="54"/>
                    <a:pt x="17" y="45"/>
                    <a:pt x="26" y="33"/>
                  </a:cubicBezTo>
                  <a:cubicBezTo>
                    <a:pt x="35" y="20"/>
                    <a:pt x="40" y="8"/>
                    <a:pt x="41" y="0"/>
                  </a:cubicBezTo>
                  <a:cubicBezTo>
                    <a:pt x="41" y="0"/>
                    <a:pt x="41" y="0"/>
                    <a:pt x="41"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73"/>
            <p:cNvSpPr>
              <a:spLocks/>
            </p:cNvSpPr>
            <p:nvPr/>
          </p:nvSpPr>
          <p:spPr bwMode="auto">
            <a:xfrm>
              <a:off x="13614400" y="1223963"/>
              <a:ext cx="373062" cy="373063"/>
            </a:xfrm>
            <a:custGeom>
              <a:avLst/>
              <a:gdLst>
                <a:gd name="T0" fmla="*/ 9 w 39"/>
                <a:gd name="T1" fmla="*/ 34 h 39"/>
                <a:gd name="T2" fmla="*/ 5 w 39"/>
                <a:gd name="T3" fmla="*/ 10 h 39"/>
                <a:gd name="T4" fmla="*/ 29 w 39"/>
                <a:gd name="T5" fmla="*/ 6 h 39"/>
                <a:gd name="T6" fmla="*/ 33 w 39"/>
                <a:gd name="T7" fmla="*/ 30 h 39"/>
                <a:gd name="T8" fmla="*/ 9 w 39"/>
                <a:gd name="T9" fmla="*/ 34 h 39"/>
              </a:gdLst>
              <a:ahLst/>
              <a:cxnLst>
                <a:cxn ang="0">
                  <a:pos x="T0" y="T1"/>
                </a:cxn>
                <a:cxn ang="0">
                  <a:pos x="T2" y="T3"/>
                </a:cxn>
                <a:cxn ang="0">
                  <a:pos x="T4" y="T5"/>
                </a:cxn>
                <a:cxn ang="0">
                  <a:pos x="T6" y="T7"/>
                </a:cxn>
                <a:cxn ang="0">
                  <a:pos x="T8" y="T9"/>
                </a:cxn>
              </a:cxnLst>
              <a:rect l="0" t="0" r="r" b="b"/>
              <a:pathLst>
                <a:path w="39" h="39">
                  <a:moveTo>
                    <a:pt x="9" y="34"/>
                  </a:moveTo>
                  <a:cubicBezTo>
                    <a:pt x="2" y="28"/>
                    <a:pt x="0" y="18"/>
                    <a:pt x="5" y="10"/>
                  </a:cubicBezTo>
                  <a:cubicBezTo>
                    <a:pt x="11" y="2"/>
                    <a:pt x="22" y="0"/>
                    <a:pt x="29" y="6"/>
                  </a:cubicBezTo>
                  <a:cubicBezTo>
                    <a:pt x="37" y="11"/>
                    <a:pt x="39" y="22"/>
                    <a:pt x="33" y="30"/>
                  </a:cubicBezTo>
                  <a:cubicBezTo>
                    <a:pt x="28" y="37"/>
                    <a:pt x="17" y="39"/>
                    <a:pt x="9" y="34"/>
                  </a:cubicBezTo>
                  <a:close/>
                </a:path>
              </a:pathLst>
            </a:custGeom>
            <a:solidFill>
              <a:srgbClr val="DCE4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74"/>
            <p:cNvSpPr>
              <a:spLocks/>
            </p:cNvSpPr>
            <p:nvPr/>
          </p:nvSpPr>
          <p:spPr bwMode="auto">
            <a:xfrm>
              <a:off x="13671550" y="1281113"/>
              <a:ext cx="258762" cy="258763"/>
            </a:xfrm>
            <a:custGeom>
              <a:avLst/>
              <a:gdLst>
                <a:gd name="T0" fmla="*/ 20 w 27"/>
                <a:gd name="T1" fmla="*/ 4 h 27"/>
                <a:gd name="T2" fmla="*/ 4 w 27"/>
                <a:gd name="T3" fmla="*/ 7 h 27"/>
                <a:gd name="T4" fmla="*/ 6 w 27"/>
                <a:gd name="T5" fmla="*/ 23 h 27"/>
                <a:gd name="T6" fmla="*/ 23 w 27"/>
                <a:gd name="T7" fmla="*/ 21 h 27"/>
                <a:gd name="T8" fmla="*/ 20 w 27"/>
                <a:gd name="T9" fmla="*/ 4 h 27"/>
              </a:gdLst>
              <a:ahLst/>
              <a:cxnLst>
                <a:cxn ang="0">
                  <a:pos x="T0" y="T1"/>
                </a:cxn>
                <a:cxn ang="0">
                  <a:pos x="T2" y="T3"/>
                </a:cxn>
                <a:cxn ang="0">
                  <a:pos x="T4" y="T5"/>
                </a:cxn>
                <a:cxn ang="0">
                  <a:pos x="T6" y="T7"/>
                </a:cxn>
                <a:cxn ang="0">
                  <a:pos x="T8" y="T9"/>
                </a:cxn>
              </a:cxnLst>
              <a:rect l="0" t="0" r="r" b="b"/>
              <a:pathLst>
                <a:path w="27" h="27">
                  <a:moveTo>
                    <a:pt x="20" y="4"/>
                  </a:moveTo>
                  <a:cubicBezTo>
                    <a:pt x="15" y="0"/>
                    <a:pt x="7" y="2"/>
                    <a:pt x="4" y="7"/>
                  </a:cubicBezTo>
                  <a:cubicBezTo>
                    <a:pt x="0" y="12"/>
                    <a:pt x="1" y="20"/>
                    <a:pt x="6" y="23"/>
                  </a:cubicBezTo>
                  <a:cubicBezTo>
                    <a:pt x="12" y="27"/>
                    <a:pt x="19" y="26"/>
                    <a:pt x="23" y="21"/>
                  </a:cubicBezTo>
                  <a:cubicBezTo>
                    <a:pt x="27" y="15"/>
                    <a:pt x="26" y="8"/>
                    <a:pt x="20" y="4"/>
                  </a:cubicBezTo>
                  <a:close/>
                </a:path>
              </a:pathLst>
            </a:custGeom>
            <a:solidFill>
              <a:srgbClr val="5962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75"/>
            <p:cNvSpPr>
              <a:spLocks/>
            </p:cNvSpPr>
            <p:nvPr/>
          </p:nvSpPr>
          <p:spPr bwMode="auto">
            <a:xfrm>
              <a:off x="13700125" y="1281113"/>
              <a:ext cx="287337" cy="315913"/>
            </a:xfrm>
            <a:custGeom>
              <a:avLst/>
              <a:gdLst>
                <a:gd name="T0" fmla="*/ 20 w 30"/>
                <a:gd name="T1" fmla="*/ 0 h 33"/>
                <a:gd name="T2" fmla="*/ 20 w 30"/>
                <a:gd name="T3" fmla="*/ 0 h 33"/>
                <a:gd name="T4" fmla="*/ 17 w 30"/>
                <a:gd name="T5" fmla="*/ 4 h 33"/>
                <a:gd name="T6" fmla="*/ 17 w 30"/>
                <a:gd name="T7" fmla="*/ 4 h 33"/>
                <a:gd name="T8" fmla="*/ 20 w 30"/>
                <a:gd name="T9" fmla="*/ 21 h 33"/>
                <a:gd name="T10" fmla="*/ 3 w 30"/>
                <a:gd name="T11" fmla="*/ 23 h 33"/>
                <a:gd name="T12" fmla="*/ 3 w 30"/>
                <a:gd name="T13" fmla="*/ 23 h 33"/>
                <a:gd name="T14" fmla="*/ 0 w 30"/>
                <a:gd name="T15" fmla="*/ 28 h 33"/>
                <a:gd name="T16" fmla="*/ 0 w 30"/>
                <a:gd name="T17" fmla="*/ 28 h 33"/>
                <a:gd name="T18" fmla="*/ 24 w 30"/>
                <a:gd name="T19" fmla="*/ 24 h 33"/>
                <a:gd name="T20" fmla="*/ 20 w 30"/>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3">
                  <a:moveTo>
                    <a:pt x="20" y="0"/>
                  </a:moveTo>
                  <a:cubicBezTo>
                    <a:pt x="20" y="0"/>
                    <a:pt x="20" y="0"/>
                    <a:pt x="20" y="0"/>
                  </a:cubicBezTo>
                  <a:cubicBezTo>
                    <a:pt x="17" y="4"/>
                    <a:pt x="17" y="4"/>
                    <a:pt x="17" y="4"/>
                  </a:cubicBezTo>
                  <a:cubicBezTo>
                    <a:pt x="17" y="4"/>
                    <a:pt x="17" y="4"/>
                    <a:pt x="17" y="4"/>
                  </a:cubicBezTo>
                  <a:cubicBezTo>
                    <a:pt x="23" y="8"/>
                    <a:pt x="24" y="15"/>
                    <a:pt x="20" y="21"/>
                  </a:cubicBezTo>
                  <a:cubicBezTo>
                    <a:pt x="16" y="26"/>
                    <a:pt x="9" y="27"/>
                    <a:pt x="3" y="23"/>
                  </a:cubicBezTo>
                  <a:cubicBezTo>
                    <a:pt x="3" y="23"/>
                    <a:pt x="3" y="23"/>
                    <a:pt x="3" y="23"/>
                  </a:cubicBezTo>
                  <a:cubicBezTo>
                    <a:pt x="0" y="28"/>
                    <a:pt x="0" y="28"/>
                    <a:pt x="0" y="28"/>
                  </a:cubicBezTo>
                  <a:cubicBezTo>
                    <a:pt x="0" y="28"/>
                    <a:pt x="0" y="28"/>
                    <a:pt x="0" y="28"/>
                  </a:cubicBezTo>
                  <a:cubicBezTo>
                    <a:pt x="8" y="33"/>
                    <a:pt x="19" y="31"/>
                    <a:pt x="24" y="24"/>
                  </a:cubicBezTo>
                  <a:cubicBezTo>
                    <a:pt x="30" y="16"/>
                    <a:pt x="28" y="5"/>
                    <a:pt x="20" y="0"/>
                  </a:cubicBezTo>
                  <a:close/>
                </a:path>
              </a:pathLst>
            </a:custGeom>
            <a:solidFill>
              <a:srgbClr val="CDD5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76"/>
            <p:cNvSpPr>
              <a:spLocks/>
            </p:cNvSpPr>
            <p:nvPr/>
          </p:nvSpPr>
          <p:spPr bwMode="auto">
            <a:xfrm>
              <a:off x="13728700" y="1319213"/>
              <a:ext cx="201612" cy="220663"/>
            </a:xfrm>
            <a:custGeom>
              <a:avLst/>
              <a:gdLst>
                <a:gd name="T0" fmla="*/ 17 w 21"/>
                <a:gd name="T1" fmla="*/ 17 h 23"/>
                <a:gd name="T2" fmla="*/ 14 w 21"/>
                <a:gd name="T3" fmla="*/ 0 h 23"/>
                <a:gd name="T4" fmla="*/ 14 w 21"/>
                <a:gd name="T5" fmla="*/ 0 h 23"/>
                <a:gd name="T6" fmla="*/ 0 w 21"/>
                <a:gd name="T7" fmla="*/ 19 h 23"/>
                <a:gd name="T8" fmla="*/ 0 w 21"/>
                <a:gd name="T9" fmla="*/ 19 h 23"/>
                <a:gd name="T10" fmla="*/ 17 w 21"/>
                <a:gd name="T11" fmla="*/ 17 h 23"/>
              </a:gdLst>
              <a:ahLst/>
              <a:cxnLst>
                <a:cxn ang="0">
                  <a:pos x="T0" y="T1"/>
                </a:cxn>
                <a:cxn ang="0">
                  <a:pos x="T2" y="T3"/>
                </a:cxn>
                <a:cxn ang="0">
                  <a:pos x="T4" y="T5"/>
                </a:cxn>
                <a:cxn ang="0">
                  <a:pos x="T6" y="T7"/>
                </a:cxn>
                <a:cxn ang="0">
                  <a:pos x="T8" y="T9"/>
                </a:cxn>
                <a:cxn ang="0">
                  <a:pos x="T10" y="T11"/>
                </a:cxn>
              </a:cxnLst>
              <a:rect l="0" t="0" r="r" b="b"/>
              <a:pathLst>
                <a:path w="21" h="23">
                  <a:moveTo>
                    <a:pt x="17" y="17"/>
                  </a:moveTo>
                  <a:cubicBezTo>
                    <a:pt x="21" y="11"/>
                    <a:pt x="20" y="4"/>
                    <a:pt x="14" y="0"/>
                  </a:cubicBezTo>
                  <a:cubicBezTo>
                    <a:pt x="14" y="0"/>
                    <a:pt x="14" y="0"/>
                    <a:pt x="14" y="0"/>
                  </a:cubicBezTo>
                  <a:cubicBezTo>
                    <a:pt x="0" y="19"/>
                    <a:pt x="0" y="19"/>
                    <a:pt x="0" y="19"/>
                  </a:cubicBezTo>
                  <a:cubicBezTo>
                    <a:pt x="0" y="19"/>
                    <a:pt x="0" y="19"/>
                    <a:pt x="0" y="19"/>
                  </a:cubicBezTo>
                  <a:cubicBezTo>
                    <a:pt x="6" y="23"/>
                    <a:pt x="13" y="22"/>
                    <a:pt x="17" y="17"/>
                  </a:cubicBezTo>
                  <a:close/>
                </a:path>
              </a:pathLst>
            </a:custGeom>
            <a:solidFill>
              <a:srgbClr val="474F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77"/>
            <p:cNvSpPr>
              <a:spLocks/>
            </p:cNvSpPr>
            <p:nvPr/>
          </p:nvSpPr>
          <p:spPr bwMode="auto">
            <a:xfrm>
              <a:off x="12045950" y="1100138"/>
              <a:ext cx="277812" cy="287338"/>
            </a:xfrm>
            <a:custGeom>
              <a:avLst/>
              <a:gdLst>
                <a:gd name="T0" fmla="*/ 91 w 175"/>
                <a:gd name="T1" fmla="*/ 0 h 181"/>
                <a:gd name="T2" fmla="*/ 79 w 175"/>
                <a:gd name="T3" fmla="*/ 78 h 181"/>
                <a:gd name="T4" fmla="*/ 0 w 175"/>
                <a:gd name="T5" fmla="*/ 90 h 181"/>
                <a:gd name="T6" fmla="*/ 79 w 175"/>
                <a:gd name="T7" fmla="*/ 102 h 181"/>
                <a:gd name="T8" fmla="*/ 91 w 175"/>
                <a:gd name="T9" fmla="*/ 181 h 181"/>
                <a:gd name="T10" fmla="*/ 103 w 175"/>
                <a:gd name="T11" fmla="*/ 102 h 181"/>
                <a:gd name="T12" fmla="*/ 175 w 175"/>
                <a:gd name="T13" fmla="*/ 90 h 181"/>
                <a:gd name="T14" fmla="*/ 103 w 175"/>
                <a:gd name="T15" fmla="*/ 78 h 181"/>
                <a:gd name="T16" fmla="*/ 91 w 175"/>
                <a:gd name="T1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81">
                  <a:moveTo>
                    <a:pt x="91" y="0"/>
                  </a:moveTo>
                  <a:lnTo>
                    <a:pt x="79" y="78"/>
                  </a:lnTo>
                  <a:lnTo>
                    <a:pt x="0" y="90"/>
                  </a:lnTo>
                  <a:lnTo>
                    <a:pt x="79" y="102"/>
                  </a:lnTo>
                  <a:lnTo>
                    <a:pt x="91" y="181"/>
                  </a:lnTo>
                  <a:lnTo>
                    <a:pt x="103" y="102"/>
                  </a:lnTo>
                  <a:lnTo>
                    <a:pt x="175" y="90"/>
                  </a:lnTo>
                  <a:lnTo>
                    <a:pt x="103" y="78"/>
                  </a:lnTo>
                  <a:lnTo>
                    <a:pt x="9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78"/>
            <p:cNvSpPr>
              <a:spLocks/>
            </p:cNvSpPr>
            <p:nvPr/>
          </p:nvSpPr>
          <p:spPr bwMode="auto">
            <a:xfrm>
              <a:off x="9637713" y="1941513"/>
              <a:ext cx="276225" cy="277813"/>
            </a:xfrm>
            <a:custGeom>
              <a:avLst/>
              <a:gdLst>
                <a:gd name="T0" fmla="*/ 84 w 174"/>
                <a:gd name="T1" fmla="*/ 0 h 175"/>
                <a:gd name="T2" fmla="*/ 72 w 174"/>
                <a:gd name="T3" fmla="*/ 78 h 175"/>
                <a:gd name="T4" fmla="*/ 0 w 174"/>
                <a:gd name="T5" fmla="*/ 90 h 175"/>
                <a:gd name="T6" fmla="*/ 72 w 174"/>
                <a:gd name="T7" fmla="*/ 102 h 175"/>
                <a:gd name="T8" fmla="*/ 84 w 174"/>
                <a:gd name="T9" fmla="*/ 175 h 175"/>
                <a:gd name="T10" fmla="*/ 96 w 174"/>
                <a:gd name="T11" fmla="*/ 102 h 175"/>
                <a:gd name="T12" fmla="*/ 174 w 174"/>
                <a:gd name="T13" fmla="*/ 90 h 175"/>
                <a:gd name="T14" fmla="*/ 96 w 174"/>
                <a:gd name="T15" fmla="*/ 78 h 175"/>
                <a:gd name="T16" fmla="*/ 84 w 174"/>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4" h="175">
                  <a:moveTo>
                    <a:pt x="84" y="0"/>
                  </a:moveTo>
                  <a:lnTo>
                    <a:pt x="72" y="78"/>
                  </a:lnTo>
                  <a:lnTo>
                    <a:pt x="0" y="90"/>
                  </a:lnTo>
                  <a:lnTo>
                    <a:pt x="72" y="102"/>
                  </a:lnTo>
                  <a:lnTo>
                    <a:pt x="84" y="175"/>
                  </a:lnTo>
                  <a:lnTo>
                    <a:pt x="96" y="102"/>
                  </a:lnTo>
                  <a:lnTo>
                    <a:pt x="174" y="90"/>
                  </a:lnTo>
                  <a:lnTo>
                    <a:pt x="96" y="78"/>
                  </a:lnTo>
                  <a:lnTo>
                    <a:pt x="8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79"/>
            <p:cNvSpPr>
              <a:spLocks/>
            </p:cNvSpPr>
            <p:nvPr/>
          </p:nvSpPr>
          <p:spPr bwMode="auto">
            <a:xfrm>
              <a:off x="12639675" y="1119188"/>
              <a:ext cx="142875" cy="142875"/>
            </a:xfrm>
            <a:custGeom>
              <a:avLst/>
              <a:gdLst>
                <a:gd name="T0" fmla="*/ 48 w 90"/>
                <a:gd name="T1" fmla="*/ 0 h 90"/>
                <a:gd name="T2" fmla="*/ 36 w 90"/>
                <a:gd name="T3" fmla="*/ 36 h 90"/>
                <a:gd name="T4" fmla="*/ 0 w 90"/>
                <a:gd name="T5" fmla="*/ 42 h 90"/>
                <a:gd name="T6" fmla="*/ 36 w 90"/>
                <a:gd name="T7" fmla="*/ 48 h 90"/>
                <a:gd name="T8" fmla="*/ 48 w 90"/>
                <a:gd name="T9" fmla="*/ 90 h 90"/>
                <a:gd name="T10" fmla="*/ 54 w 90"/>
                <a:gd name="T11" fmla="*/ 48 h 90"/>
                <a:gd name="T12" fmla="*/ 90 w 90"/>
                <a:gd name="T13" fmla="*/ 42 h 90"/>
                <a:gd name="T14" fmla="*/ 54 w 90"/>
                <a:gd name="T15" fmla="*/ 36 h 90"/>
                <a:gd name="T16" fmla="*/ 48 w 90"/>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90">
                  <a:moveTo>
                    <a:pt x="48" y="0"/>
                  </a:moveTo>
                  <a:lnTo>
                    <a:pt x="36" y="36"/>
                  </a:lnTo>
                  <a:lnTo>
                    <a:pt x="0" y="42"/>
                  </a:lnTo>
                  <a:lnTo>
                    <a:pt x="36" y="48"/>
                  </a:lnTo>
                  <a:lnTo>
                    <a:pt x="48" y="90"/>
                  </a:lnTo>
                  <a:lnTo>
                    <a:pt x="54" y="48"/>
                  </a:lnTo>
                  <a:lnTo>
                    <a:pt x="90" y="42"/>
                  </a:lnTo>
                  <a:lnTo>
                    <a:pt x="54" y="36"/>
                  </a:lnTo>
                  <a:lnTo>
                    <a:pt x="48"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0"/>
            <p:cNvSpPr>
              <a:spLocks/>
            </p:cNvSpPr>
            <p:nvPr/>
          </p:nvSpPr>
          <p:spPr bwMode="auto">
            <a:xfrm>
              <a:off x="13776325" y="2982913"/>
              <a:ext cx="277812" cy="277813"/>
            </a:xfrm>
            <a:custGeom>
              <a:avLst/>
              <a:gdLst>
                <a:gd name="T0" fmla="*/ 91 w 175"/>
                <a:gd name="T1" fmla="*/ 0 h 175"/>
                <a:gd name="T2" fmla="*/ 73 w 175"/>
                <a:gd name="T3" fmla="*/ 73 h 175"/>
                <a:gd name="T4" fmla="*/ 0 w 175"/>
                <a:gd name="T5" fmla="*/ 85 h 175"/>
                <a:gd name="T6" fmla="*/ 73 w 175"/>
                <a:gd name="T7" fmla="*/ 97 h 175"/>
                <a:gd name="T8" fmla="*/ 91 w 175"/>
                <a:gd name="T9" fmla="*/ 175 h 175"/>
                <a:gd name="T10" fmla="*/ 103 w 175"/>
                <a:gd name="T11" fmla="*/ 97 h 175"/>
                <a:gd name="T12" fmla="*/ 175 w 175"/>
                <a:gd name="T13" fmla="*/ 85 h 175"/>
                <a:gd name="T14" fmla="*/ 103 w 175"/>
                <a:gd name="T15" fmla="*/ 73 h 175"/>
                <a:gd name="T16" fmla="*/ 91 w 175"/>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75">
                  <a:moveTo>
                    <a:pt x="91" y="0"/>
                  </a:moveTo>
                  <a:lnTo>
                    <a:pt x="73" y="73"/>
                  </a:lnTo>
                  <a:lnTo>
                    <a:pt x="0" y="85"/>
                  </a:lnTo>
                  <a:lnTo>
                    <a:pt x="73" y="97"/>
                  </a:lnTo>
                  <a:lnTo>
                    <a:pt x="91" y="175"/>
                  </a:lnTo>
                  <a:lnTo>
                    <a:pt x="103" y="97"/>
                  </a:lnTo>
                  <a:lnTo>
                    <a:pt x="175" y="85"/>
                  </a:lnTo>
                  <a:lnTo>
                    <a:pt x="103" y="73"/>
                  </a:lnTo>
                  <a:lnTo>
                    <a:pt x="9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1"/>
            <p:cNvSpPr>
              <a:spLocks/>
            </p:cNvSpPr>
            <p:nvPr/>
          </p:nvSpPr>
          <p:spPr bwMode="auto">
            <a:xfrm>
              <a:off x="13174663" y="3729038"/>
              <a:ext cx="142875" cy="144463"/>
            </a:xfrm>
            <a:custGeom>
              <a:avLst/>
              <a:gdLst>
                <a:gd name="T0" fmla="*/ 42 w 90"/>
                <a:gd name="T1" fmla="*/ 0 h 91"/>
                <a:gd name="T2" fmla="*/ 36 w 90"/>
                <a:gd name="T3" fmla="*/ 36 h 91"/>
                <a:gd name="T4" fmla="*/ 0 w 90"/>
                <a:gd name="T5" fmla="*/ 42 h 91"/>
                <a:gd name="T6" fmla="*/ 36 w 90"/>
                <a:gd name="T7" fmla="*/ 48 h 91"/>
                <a:gd name="T8" fmla="*/ 42 w 90"/>
                <a:gd name="T9" fmla="*/ 91 h 91"/>
                <a:gd name="T10" fmla="*/ 48 w 90"/>
                <a:gd name="T11" fmla="*/ 48 h 91"/>
                <a:gd name="T12" fmla="*/ 90 w 90"/>
                <a:gd name="T13" fmla="*/ 42 h 91"/>
                <a:gd name="T14" fmla="*/ 48 w 90"/>
                <a:gd name="T15" fmla="*/ 36 h 91"/>
                <a:gd name="T16" fmla="*/ 42 w 90"/>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91">
                  <a:moveTo>
                    <a:pt x="42" y="0"/>
                  </a:moveTo>
                  <a:lnTo>
                    <a:pt x="36" y="36"/>
                  </a:lnTo>
                  <a:lnTo>
                    <a:pt x="0" y="42"/>
                  </a:lnTo>
                  <a:lnTo>
                    <a:pt x="36" y="48"/>
                  </a:lnTo>
                  <a:lnTo>
                    <a:pt x="42" y="91"/>
                  </a:lnTo>
                  <a:lnTo>
                    <a:pt x="48" y="48"/>
                  </a:lnTo>
                  <a:lnTo>
                    <a:pt x="90" y="42"/>
                  </a:lnTo>
                  <a:lnTo>
                    <a:pt x="48" y="36"/>
                  </a:lnTo>
                  <a:lnTo>
                    <a:pt x="4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2"/>
            <p:cNvSpPr>
              <a:spLocks/>
            </p:cNvSpPr>
            <p:nvPr/>
          </p:nvSpPr>
          <p:spPr bwMode="auto">
            <a:xfrm>
              <a:off x="9283700" y="2840038"/>
              <a:ext cx="142875" cy="142875"/>
            </a:xfrm>
            <a:custGeom>
              <a:avLst/>
              <a:gdLst>
                <a:gd name="T0" fmla="*/ 48 w 90"/>
                <a:gd name="T1" fmla="*/ 0 h 90"/>
                <a:gd name="T2" fmla="*/ 42 w 90"/>
                <a:gd name="T3" fmla="*/ 42 h 90"/>
                <a:gd name="T4" fmla="*/ 0 w 90"/>
                <a:gd name="T5" fmla="*/ 48 h 90"/>
                <a:gd name="T6" fmla="*/ 42 w 90"/>
                <a:gd name="T7" fmla="*/ 54 h 90"/>
                <a:gd name="T8" fmla="*/ 48 w 90"/>
                <a:gd name="T9" fmla="*/ 90 h 90"/>
                <a:gd name="T10" fmla="*/ 54 w 90"/>
                <a:gd name="T11" fmla="*/ 54 h 90"/>
                <a:gd name="T12" fmla="*/ 90 w 90"/>
                <a:gd name="T13" fmla="*/ 48 h 90"/>
                <a:gd name="T14" fmla="*/ 54 w 90"/>
                <a:gd name="T15" fmla="*/ 42 h 90"/>
                <a:gd name="T16" fmla="*/ 48 w 90"/>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90">
                  <a:moveTo>
                    <a:pt x="48" y="0"/>
                  </a:moveTo>
                  <a:lnTo>
                    <a:pt x="42" y="42"/>
                  </a:lnTo>
                  <a:lnTo>
                    <a:pt x="0" y="48"/>
                  </a:lnTo>
                  <a:lnTo>
                    <a:pt x="42" y="54"/>
                  </a:lnTo>
                  <a:lnTo>
                    <a:pt x="48" y="90"/>
                  </a:lnTo>
                  <a:lnTo>
                    <a:pt x="54" y="54"/>
                  </a:lnTo>
                  <a:lnTo>
                    <a:pt x="90" y="48"/>
                  </a:lnTo>
                  <a:lnTo>
                    <a:pt x="54" y="42"/>
                  </a:lnTo>
                  <a:lnTo>
                    <a:pt x="48"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83"/>
            <p:cNvSpPr>
              <a:spLocks/>
            </p:cNvSpPr>
            <p:nvPr/>
          </p:nvSpPr>
          <p:spPr bwMode="auto">
            <a:xfrm>
              <a:off x="13395325" y="4637088"/>
              <a:ext cx="285750" cy="277813"/>
            </a:xfrm>
            <a:custGeom>
              <a:avLst/>
              <a:gdLst>
                <a:gd name="T0" fmla="*/ 90 w 180"/>
                <a:gd name="T1" fmla="*/ 0 h 175"/>
                <a:gd name="T2" fmla="*/ 78 w 180"/>
                <a:gd name="T3" fmla="*/ 79 h 175"/>
                <a:gd name="T4" fmla="*/ 0 w 180"/>
                <a:gd name="T5" fmla="*/ 91 h 175"/>
                <a:gd name="T6" fmla="*/ 78 w 180"/>
                <a:gd name="T7" fmla="*/ 103 h 175"/>
                <a:gd name="T8" fmla="*/ 90 w 180"/>
                <a:gd name="T9" fmla="*/ 175 h 175"/>
                <a:gd name="T10" fmla="*/ 102 w 180"/>
                <a:gd name="T11" fmla="*/ 103 h 175"/>
                <a:gd name="T12" fmla="*/ 180 w 180"/>
                <a:gd name="T13" fmla="*/ 91 h 175"/>
                <a:gd name="T14" fmla="*/ 102 w 180"/>
                <a:gd name="T15" fmla="*/ 79 h 175"/>
                <a:gd name="T16" fmla="*/ 90 w 180"/>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175">
                  <a:moveTo>
                    <a:pt x="90" y="0"/>
                  </a:moveTo>
                  <a:lnTo>
                    <a:pt x="78" y="79"/>
                  </a:lnTo>
                  <a:lnTo>
                    <a:pt x="0" y="91"/>
                  </a:lnTo>
                  <a:lnTo>
                    <a:pt x="78" y="103"/>
                  </a:lnTo>
                  <a:lnTo>
                    <a:pt x="90" y="175"/>
                  </a:lnTo>
                  <a:lnTo>
                    <a:pt x="102" y="103"/>
                  </a:lnTo>
                  <a:lnTo>
                    <a:pt x="180" y="91"/>
                  </a:lnTo>
                  <a:lnTo>
                    <a:pt x="102" y="79"/>
                  </a:lnTo>
                  <a:lnTo>
                    <a:pt x="9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84"/>
            <p:cNvSpPr>
              <a:spLocks/>
            </p:cNvSpPr>
            <p:nvPr/>
          </p:nvSpPr>
          <p:spPr bwMode="auto">
            <a:xfrm>
              <a:off x="10125075" y="755650"/>
              <a:ext cx="276225" cy="277813"/>
            </a:xfrm>
            <a:custGeom>
              <a:avLst/>
              <a:gdLst>
                <a:gd name="T0" fmla="*/ 84 w 174"/>
                <a:gd name="T1" fmla="*/ 0 h 175"/>
                <a:gd name="T2" fmla="*/ 72 w 174"/>
                <a:gd name="T3" fmla="*/ 72 h 175"/>
                <a:gd name="T4" fmla="*/ 0 w 174"/>
                <a:gd name="T5" fmla="*/ 90 h 175"/>
                <a:gd name="T6" fmla="*/ 72 w 174"/>
                <a:gd name="T7" fmla="*/ 102 h 175"/>
                <a:gd name="T8" fmla="*/ 84 w 174"/>
                <a:gd name="T9" fmla="*/ 175 h 175"/>
                <a:gd name="T10" fmla="*/ 96 w 174"/>
                <a:gd name="T11" fmla="*/ 102 h 175"/>
                <a:gd name="T12" fmla="*/ 174 w 174"/>
                <a:gd name="T13" fmla="*/ 90 h 175"/>
                <a:gd name="T14" fmla="*/ 96 w 174"/>
                <a:gd name="T15" fmla="*/ 72 h 175"/>
                <a:gd name="T16" fmla="*/ 84 w 174"/>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4" h="175">
                  <a:moveTo>
                    <a:pt x="84" y="0"/>
                  </a:moveTo>
                  <a:lnTo>
                    <a:pt x="72" y="72"/>
                  </a:lnTo>
                  <a:lnTo>
                    <a:pt x="0" y="90"/>
                  </a:lnTo>
                  <a:lnTo>
                    <a:pt x="72" y="102"/>
                  </a:lnTo>
                  <a:lnTo>
                    <a:pt x="84" y="175"/>
                  </a:lnTo>
                  <a:lnTo>
                    <a:pt x="96" y="102"/>
                  </a:lnTo>
                  <a:lnTo>
                    <a:pt x="174" y="90"/>
                  </a:lnTo>
                  <a:lnTo>
                    <a:pt x="96" y="72"/>
                  </a:lnTo>
                  <a:lnTo>
                    <a:pt x="8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85"/>
            <p:cNvSpPr>
              <a:spLocks/>
            </p:cNvSpPr>
            <p:nvPr/>
          </p:nvSpPr>
          <p:spPr bwMode="auto">
            <a:xfrm>
              <a:off x="10736263" y="1300163"/>
              <a:ext cx="144462" cy="144463"/>
            </a:xfrm>
            <a:custGeom>
              <a:avLst/>
              <a:gdLst>
                <a:gd name="T0" fmla="*/ 42 w 91"/>
                <a:gd name="T1" fmla="*/ 0 h 91"/>
                <a:gd name="T2" fmla="*/ 36 w 91"/>
                <a:gd name="T3" fmla="*/ 37 h 91"/>
                <a:gd name="T4" fmla="*/ 0 w 91"/>
                <a:gd name="T5" fmla="*/ 49 h 91"/>
                <a:gd name="T6" fmla="*/ 36 w 91"/>
                <a:gd name="T7" fmla="*/ 55 h 91"/>
                <a:gd name="T8" fmla="*/ 42 w 91"/>
                <a:gd name="T9" fmla="*/ 91 h 91"/>
                <a:gd name="T10" fmla="*/ 48 w 91"/>
                <a:gd name="T11" fmla="*/ 55 h 91"/>
                <a:gd name="T12" fmla="*/ 91 w 91"/>
                <a:gd name="T13" fmla="*/ 49 h 91"/>
                <a:gd name="T14" fmla="*/ 48 w 91"/>
                <a:gd name="T15" fmla="*/ 37 h 91"/>
                <a:gd name="T16" fmla="*/ 42 w 91"/>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91">
                  <a:moveTo>
                    <a:pt x="42" y="0"/>
                  </a:moveTo>
                  <a:lnTo>
                    <a:pt x="36" y="37"/>
                  </a:lnTo>
                  <a:lnTo>
                    <a:pt x="0" y="49"/>
                  </a:lnTo>
                  <a:lnTo>
                    <a:pt x="36" y="55"/>
                  </a:lnTo>
                  <a:lnTo>
                    <a:pt x="42" y="91"/>
                  </a:lnTo>
                  <a:lnTo>
                    <a:pt x="48" y="55"/>
                  </a:lnTo>
                  <a:lnTo>
                    <a:pt x="91" y="49"/>
                  </a:lnTo>
                  <a:lnTo>
                    <a:pt x="48" y="37"/>
                  </a:lnTo>
                  <a:lnTo>
                    <a:pt x="42"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 name="文本框 4"/>
          <p:cNvSpPr txBox="1"/>
          <p:nvPr/>
        </p:nvSpPr>
        <p:spPr>
          <a:xfrm>
            <a:off x="4737517" y="1543393"/>
            <a:ext cx="2853217" cy="1446550"/>
          </a:xfrm>
          <a:prstGeom prst="rect">
            <a:avLst/>
          </a:prstGeom>
          <a:noFill/>
        </p:spPr>
        <p:txBody>
          <a:bodyPr wrap="none" rtlCol="0">
            <a:spAutoFit/>
          </a:bodyPr>
          <a:lstStyle/>
          <a:p>
            <a:r>
              <a:rPr lang="en-US" altLang="zh-CN" sz="8800" dirty="0" smtClean="0">
                <a:ln>
                  <a:solidFill>
                    <a:schemeClr val="bg1">
                      <a:lumMod val="65000"/>
                    </a:schemeClr>
                  </a:solidFill>
                </a:ln>
                <a:solidFill>
                  <a:schemeClr val="bg1"/>
                </a:solidFill>
              </a:rPr>
              <a:t>Part 2</a:t>
            </a:r>
            <a:endParaRPr lang="zh-CN" altLang="en-US" sz="8800" dirty="0">
              <a:ln>
                <a:solidFill>
                  <a:schemeClr val="bg1">
                    <a:lumMod val="65000"/>
                  </a:schemeClr>
                </a:solidFill>
              </a:ln>
              <a:solidFill>
                <a:schemeClr val="bg1"/>
              </a:solidFill>
            </a:endParaRPr>
          </a:p>
        </p:txBody>
      </p:sp>
      <p:sp>
        <p:nvSpPr>
          <p:cNvPr id="6" name="文本框 5"/>
          <p:cNvSpPr txBox="1"/>
          <p:nvPr/>
        </p:nvSpPr>
        <p:spPr>
          <a:xfrm>
            <a:off x="3054140" y="2819980"/>
            <a:ext cx="6676828" cy="1169551"/>
          </a:xfrm>
          <a:prstGeom prst="rect">
            <a:avLst/>
          </a:prstGeom>
          <a:noFill/>
        </p:spPr>
        <p:txBody>
          <a:bodyPr wrap="none" rtlCol="0">
            <a:spAutoFit/>
          </a:bodyPr>
          <a:lstStyle/>
          <a:p>
            <a:r>
              <a:rPr lang="en-US" altLang="zh-CN" sz="7000" b="1" dirty="0">
                <a:ln>
                  <a:solidFill>
                    <a:schemeClr val="bg1">
                      <a:lumMod val="65000"/>
                    </a:schemeClr>
                  </a:solidFill>
                </a:ln>
                <a:solidFill>
                  <a:schemeClr val="bg1"/>
                </a:solidFill>
              </a:rPr>
              <a:t>Wireless Network</a:t>
            </a:r>
            <a:endParaRPr lang="zh-CN" altLang="en-US" sz="7000" b="1" dirty="0">
              <a:ln>
                <a:solidFill>
                  <a:schemeClr val="bg1">
                    <a:lumMod val="65000"/>
                  </a:schemeClr>
                </a:solidFill>
              </a:ln>
              <a:solidFill>
                <a:schemeClr val="bg1"/>
              </a:solidFill>
            </a:endParaRPr>
          </a:p>
        </p:txBody>
      </p:sp>
      <p:cxnSp>
        <p:nvCxnSpPr>
          <p:cNvPr id="9" name="直接连接符 8"/>
          <p:cNvCxnSpPr/>
          <p:nvPr/>
        </p:nvCxnSpPr>
        <p:spPr>
          <a:xfrm>
            <a:off x="4869543" y="2874119"/>
            <a:ext cx="240937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724121"/>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55688" y="436014"/>
            <a:ext cx="3582269" cy="585297"/>
            <a:chOff x="874712" y="570404"/>
            <a:chExt cx="5836421" cy="953595"/>
          </a:xfrm>
        </p:grpSpPr>
        <p:grpSp>
          <p:nvGrpSpPr>
            <p:cNvPr id="3" name="组合 2"/>
            <p:cNvGrpSpPr/>
            <p:nvPr/>
          </p:nvGrpSpPr>
          <p:grpSpPr>
            <a:xfrm>
              <a:off x="874712" y="570404"/>
              <a:ext cx="5836421" cy="953595"/>
              <a:chOff x="1727200" y="869950"/>
              <a:chExt cx="15662517" cy="2559050"/>
            </a:xfrm>
          </p:grpSpPr>
          <p:sp>
            <p:nvSpPr>
              <p:cNvPr id="6" name="矩形 5"/>
              <p:cNvSpPr/>
              <p:nvPr/>
            </p:nvSpPr>
            <p:spPr>
              <a:xfrm>
                <a:off x="3035294" y="869950"/>
                <a:ext cx="12525160" cy="2559050"/>
              </a:xfrm>
              <a:prstGeom prst="rect">
                <a:avLst/>
              </a:prstGeom>
              <a:solidFill>
                <a:srgbClr val="4657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1727200" y="869950"/>
                <a:ext cx="2607334" cy="2559050"/>
                <a:chOff x="1498600" y="1016000"/>
                <a:chExt cx="3429000" cy="3365500"/>
              </a:xfrm>
            </p:grpSpPr>
            <p:sp>
              <p:nvSpPr>
                <p:cNvPr id="9" name="椭圆 8"/>
                <p:cNvSpPr/>
                <p:nvPr/>
              </p:nvSpPr>
              <p:spPr>
                <a:xfrm>
                  <a:off x="1651000" y="1104900"/>
                  <a:ext cx="3276600" cy="3276600"/>
                </a:xfrm>
                <a:prstGeom prst="ellipse">
                  <a:avLst/>
                </a:prstGeom>
                <a:solidFill>
                  <a:srgbClr val="78B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498600" y="1016000"/>
                  <a:ext cx="3276600" cy="3276600"/>
                </a:xfrm>
                <a:prstGeom prst="ellipse">
                  <a:avLst/>
                </a:prstGeom>
                <a:solidFill>
                  <a:srgbClr val="93C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8" name="等腰三角形 7"/>
              <p:cNvSpPr/>
              <p:nvPr/>
            </p:nvSpPr>
            <p:spPr>
              <a:xfrm flipV="1">
                <a:off x="15560453" y="869950"/>
                <a:ext cx="1829264" cy="2559050"/>
              </a:xfrm>
              <a:prstGeom prst="triangle">
                <a:avLst>
                  <a:gd name="adj" fmla="val 0"/>
                </a:avLst>
              </a:prstGeom>
              <a:solidFill>
                <a:srgbClr val="4657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990030" y="644297"/>
              <a:ext cx="661281" cy="852456"/>
            </a:xfrm>
            <a:prstGeom prst="rect">
              <a:avLst/>
            </a:prstGeom>
            <a:noFill/>
          </p:spPr>
          <p:txBody>
            <a:bodyPr wrap="non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028720" y="671116"/>
              <a:ext cx="1750360" cy="752168"/>
            </a:xfrm>
            <a:prstGeom prst="rect">
              <a:avLst/>
            </a:prstGeom>
            <a:noFill/>
          </p:spPr>
          <p:txBody>
            <a:bodyPr wrap="none" rtlCol="0">
              <a:spAutoFit/>
            </a:bodyPr>
            <a:lstStyle/>
            <a:p>
              <a:r>
                <a:rPr lang="en-US" altLang="zh-CN" sz="2400" b="1" dirty="0" smtClean="0">
                  <a:solidFill>
                    <a:schemeClr val="bg1"/>
                  </a:solidFill>
                  <a:latin typeface="+mj-ea"/>
                  <a:ea typeface="+mj-ea"/>
                </a:rPr>
                <a:t>ISSUE</a:t>
              </a:r>
              <a:endParaRPr lang="zh-CN" altLang="en-US" sz="2400" b="1" dirty="0">
                <a:solidFill>
                  <a:schemeClr val="bg1"/>
                </a:solidFill>
                <a:latin typeface="+mj-ea"/>
                <a:ea typeface="+mj-ea"/>
              </a:endParaRPr>
            </a:p>
          </p:txBody>
        </p:sp>
      </p:grpSp>
      <p:grpSp>
        <p:nvGrpSpPr>
          <p:cNvPr id="45" name="组合 44"/>
          <p:cNvGrpSpPr/>
          <p:nvPr/>
        </p:nvGrpSpPr>
        <p:grpSpPr>
          <a:xfrm>
            <a:off x="3111457" y="1804050"/>
            <a:ext cx="5593155" cy="3169924"/>
            <a:chOff x="3163651" y="1424040"/>
            <a:chExt cx="5593155" cy="3169924"/>
          </a:xfrm>
        </p:grpSpPr>
        <p:sp>
          <p:nvSpPr>
            <p:cNvPr id="13" name="矩形 12"/>
            <p:cNvSpPr/>
            <p:nvPr/>
          </p:nvSpPr>
          <p:spPr>
            <a:xfrm>
              <a:off x="3163651" y="1424040"/>
              <a:ext cx="5593155" cy="890983"/>
            </a:xfrm>
            <a:prstGeom prst="rect">
              <a:avLst/>
            </a:prstGeom>
            <a:solidFill>
              <a:srgbClr val="4657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6" name="矩形 15"/>
            <p:cNvSpPr/>
            <p:nvPr/>
          </p:nvSpPr>
          <p:spPr>
            <a:xfrm>
              <a:off x="3168684" y="2469777"/>
              <a:ext cx="5588122" cy="922047"/>
            </a:xfrm>
            <a:prstGeom prst="rect">
              <a:avLst/>
            </a:prstGeom>
            <a:solidFill>
              <a:srgbClr val="7E94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8" name="矩形 17"/>
            <p:cNvSpPr/>
            <p:nvPr/>
          </p:nvSpPr>
          <p:spPr>
            <a:xfrm>
              <a:off x="3163651" y="3643981"/>
              <a:ext cx="5593155" cy="949983"/>
            </a:xfrm>
            <a:prstGeom prst="rect">
              <a:avLst/>
            </a:prstGeom>
            <a:solidFill>
              <a:srgbClr val="78B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sp>
        <p:nvSpPr>
          <p:cNvPr id="44" name="矩形 43"/>
          <p:cNvSpPr/>
          <p:nvPr/>
        </p:nvSpPr>
        <p:spPr>
          <a:xfrm>
            <a:off x="3935799" y="3023031"/>
            <a:ext cx="3986989" cy="586956"/>
          </a:xfrm>
          <a:prstGeom prst="rect">
            <a:avLst/>
          </a:prstGeom>
        </p:spPr>
        <p:txBody>
          <a:bodyPr wrap="none">
            <a:spAutoFit/>
          </a:bodyPr>
          <a:lstStyle/>
          <a:p>
            <a:pPr lvl="0">
              <a:lnSpc>
                <a:spcPct val="130000"/>
              </a:lnSpc>
            </a:pPr>
            <a:r>
              <a:rPr lang="en-US" altLang="zh-CN" sz="2800" b="1" dirty="0">
                <a:solidFill>
                  <a:schemeClr val="bg1"/>
                </a:solidFill>
              </a:rPr>
              <a:t>Side-effect on “Unlimited”</a:t>
            </a:r>
          </a:p>
        </p:txBody>
      </p:sp>
      <p:sp>
        <p:nvSpPr>
          <p:cNvPr id="48" name="矩形 47"/>
          <p:cNvSpPr/>
          <p:nvPr/>
        </p:nvSpPr>
        <p:spPr>
          <a:xfrm>
            <a:off x="3443678" y="1896131"/>
            <a:ext cx="4971233" cy="586956"/>
          </a:xfrm>
          <a:prstGeom prst="rect">
            <a:avLst/>
          </a:prstGeom>
        </p:spPr>
        <p:txBody>
          <a:bodyPr wrap="none">
            <a:spAutoFit/>
          </a:bodyPr>
          <a:lstStyle/>
          <a:p>
            <a:pPr lvl="0">
              <a:lnSpc>
                <a:spcPct val="130000"/>
              </a:lnSpc>
            </a:pPr>
            <a:r>
              <a:rPr lang="en-US" altLang="zh-CN" sz="2800" b="1" dirty="0">
                <a:solidFill>
                  <a:schemeClr val="bg1"/>
                </a:solidFill>
              </a:rPr>
              <a:t>Ignorance on mobile connection</a:t>
            </a:r>
          </a:p>
        </p:txBody>
      </p:sp>
      <p:sp>
        <p:nvSpPr>
          <p:cNvPr id="54" name="矩形 53"/>
          <p:cNvSpPr/>
          <p:nvPr/>
        </p:nvSpPr>
        <p:spPr>
          <a:xfrm>
            <a:off x="4388394" y="4162533"/>
            <a:ext cx="2947410" cy="586956"/>
          </a:xfrm>
          <a:prstGeom prst="rect">
            <a:avLst/>
          </a:prstGeom>
        </p:spPr>
        <p:txBody>
          <a:bodyPr wrap="none">
            <a:spAutoFit/>
          </a:bodyPr>
          <a:lstStyle/>
          <a:p>
            <a:pPr lvl="0">
              <a:lnSpc>
                <a:spcPct val="130000"/>
              </a:lnSpc>
            </a:pPr>
            <a:r>
              <a:rPr lang="en-US" altLang="zh-CN" sz="2800" b="1" dirty="0">
                <a:solidFill>
                  <a:schemeClr val="bg1"/>
                </a:solidFill>
              </a:rPr>
              <a:t>Limited traffic type</a:t>
            </a:r>
          </a:p>
        </p:txBody>
      </p:sp>
    </p:spTree>
    <p:extLst>
      <p:ext uri="{BB962C8B-B14F-4D97-AF65-F5344CB8AC3E}">
        <p14:creationId xmlns:p14="http://schemas.microsoft.com/office/powerpoint/2010/main" val="3202085686"/>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55688" y="436014"/>
            <a:ext cx="3582269" cy="585297"/>
            <a:chOff x="874712" y="570404"/>
            <a:chExt cx="5836421" cy="953595"/>
          </a:xfrm>
        </p:grpSpPr>
        <p:grpSp>
          <p:nvGrpSpPr>
            <p:cNvPr id="3" name="组合 2"/>
            <p:cNvGrpSpPr/>
            <p:nvPr/>
          </p:nvGrpSpPr>
          <p:grpSpPr>
            <a:xfrm>
              <a:off x="874712" y="570404"/>
              <a:ext cx="5836421" cy="953595"/>
              <a:chOff x="1727200" y="869950"/>
              <a:chExt cx="15662517" cy="2559050"/>
            </a:xfrm>
          </p:grpSpPr>
          <p:sp>
            <p:nvSpPr>
              <p:cNvPr id="6" name="矩形 5"/>
              <p:cNvSpPr/>
              <p:nvPr/>
            </p:nvSpPr>
            <p:spPr>
              <a:xfrm>
                <a:off x="3035294" y="869950"/>
                <a:ext cx="12525160" cy="2559050"/>
              </a:xfrm>
              <a:prstGeom prst="rect">
                <a:avLst/>
              </a:prstGeom>
              <a:solidFill>
                <a:srgbClr val="4657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1727200" y="869950"/>
                <a:ext cx="2607334" cy="2559050"/>
                <a:chOff x="1498600" y="1016000"/>
                <a:chExt cx="3429000" cy="3365500"/>
              </a:xfrm>
            </p:grpSpPr>
            <p:sp>
              <p:nvSpPr>
                <p:cNvPr id="9" name="椭圆 8"/>
                <p:cNvSpPr/>
                <p:nvPr/>
              </p:nvSpPr>
              <p:spPr>
                <a:xfrm>
                  <a:off x="1651000" y="1104900"/>
                  <a:ext cx="3276600" cy="3276600"/>
                </a:xfrm>
                <a:prstGeom prst="ellipse">
                  <a:avLst/>
                </a:prstGeom>
                <a:solidFill>
                  <a:srgbClr val="78B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498600" y="1016000"/>
                  <a:ext cx="3276600" cy="3276600"/>
                </a:xfrm>
                <a:prstGeom prst="ellipse">
                  <a:avLst/>
                </a:prstGeom>
                <a:solidFill>
                  <a:srgbClr val="93C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8" name="等腰三角形 7"/>
              <p:cNvSpPr/>
              <p:nvPr/>
            </p:nvSpPr>
            <p:spPr>
              <a:xfrm flipV="1">
                <a:off x="15560453" y="869950"/>
                <a:ext cx="1829264" cy="2559050"/>
              </a:xfrm>
              <a:prstGeom prst="triangle">
                <a:avLst>
                  <a:gd name="adj" fmla="val 0"/>
                </a:avLst>
              </a:prstGeom>
              <a:solidFill>
                <a:srgbClr val="4657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990030" y="644297"/>
              <a:ext cx="661281" cy="852456"/>
            </a:xfrm>
            <a:prstGeom prst="rect">
              <a:avLst/>
            </a:prstGeom>
            <a:noFill/>
          </p:spPr>
          <p:txBody>
            <a:bodyPr wrap="none" rtlCol="0">
              <a:spAutoFit/>
            </a:bodyPr>
            <a:lstStyle/>
            <a:p>
              <a:r>
                <a:rPr lang="en-US" altLang="zh-CN" sz="2800" b="1" dirty="0" smtClean="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028720" y="671116"/>
              <a:ext cx="4198773" cy="752168"/>
            </a:xfrm>
            <a:prstGeom prst="rect">
              <a:avLst/>
            </a:prstGeom>
            <a:noFill/>
          </p:spPr>
          <p:txBody>
            <a:bodyPr wrap="none" rtlCol="0">
              <a:spAutoFit/>
            </a:bodyPr>
            <a:lstStyle/>
            <a:p>
              <a:r>
                <a:rPr lang="en-US" altLang="zh-CN" sz="2400" b="1" dirty="0" smtClean="0">
                  <a:solidFill>
                    <a:schemeClr val="bg1"/>
                  </a:solidFill>
                  <a:latin typeface="微软雅黑" panose="020B0503020204020204" pitchFamily="34" charset="-122"/>
                  <a:ea typeface="微软雅黑" panose="020B0503020204020204" pitchFamily="34" charset="-122"/>
                </a:rPr>
                <a:t>Affected</a:t>
              </a:r>
              <a:r>
                <a:rPr lang="zh-CN" altLang="en-US" sz="2400" b="1" dirty="0" smtClean="0">
                  <a:solidFill>
                    <a:schemeClr val="bg1"/>
                  </a:solidFill>
                  <a:latin typeface="微软雅黑" panose="020B0503020204020204" pitchFamily="34" charset="-122"/>
                  <a:ea typeface="微软雅黑" panose="020B0503020204020204" pitchFamily="34" charset="-122"/>
                </a:rPr>
                <a:t> </a:t>
              </a:r>
              <a:r>
                <a:rPr lang="en-US" altLang="zh-CN" sz="2400" b="1" dirty="0" smtClean="0">
                  <a:solidFill>
                    <a:schemeClr val="bg1"/>
                  </a:solidFill>
                  <a:latin typeface="微软雅黑" panose="020B0503020204020204" pitchFamily="34" charset="-122"/>
                  <a:ea typeface="微软雅黑" panose="020B0503020204020204" pitchFamily="34" charset="-122"/>
                </a:rPr>
                <a:t>Group</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
        <p:nvSpPr>
          <p:cNvPr id="57" name="矩形 56"/>
          <p:cNvSpPr/>
          <p:nvPr/>
        </p:nvSpPr>
        <p:spPr>
          <a:xfrm>
            <a:off x="2441428" y="1386887"/>
            <a:ext cx="2492188" cy="4334933"/>
          </a:xfrm>
          <a:prstGeom prst="rect">
            <a:avLst/>
          </a:prstGeom>
          <a:solidFill>
            <a:srgbClr val="4657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58" name="矩形 57"/>
          <p:cNvSpPr/>
          <p:nvPr/>
        </p:nvSpPr>
        <p:spPr>
          <a:xfrm>
            <a:off x="4933616" y="1386886"/>
            <a:ext cx="2492188" cy="4334933"/>
          </a:xfrm>
          <a:prstGeom prst="rect">
            <a:avLst/>
          </a:prstGeom>
          <a:solidFill>
            <a:srgbClr val="7E94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60" name="矩形 59"/>
          <p:cNvSpPr/>
          <p:nvPr/>
        </p:nvSpPr>
        <p:spPr>
          <a:xfrm>
            <a:off x="7416887" y="1386886"/>
            <a:ext cx="2492188" cy="4334933"/>
          </a:xfrm>
          <a:prstGeom prst="rect">
            <a:avLst/>
          </a:prstGeom>
          <a:solidFill>
            <a:srgbClr val="78B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62" name="Freeform 131"/>
          <p:cNvSpPr>
            <a:spLocks noChangeAspect="1" noEditPoints="1"/>
          </p:cNvSpPr>
          <p:nvPr/>
        </p:nvSpPr>
        <p:spPr bwMode="auto">
          <a:xfrm>
            <a:off x="8284172" y="1750954"/>
            <a:ext cx="725540" cy="720000"/>
          </a:xfrm>
          <a:custGeom>
            <a:avLst/>
            <a:gdLst>
              <a:gd name="T0" fmla="*/ 53 w 131"/>
              <a:gd name="T1" fmla="*/ 58 h 130"/>
              <a:gd name="T2" fmla="*/ 72 w 131"/>
              <a:gd name="T3" fmla="*/ 77 h 130"/>
              <a:gd name="T4" fmla="*/ 45 w 131"/>
              <a:gd name="T5" fmla="*/ 85 h 130"/>
              <a:gd name="T6" fmla="*/ 53 w 131"/>
              <a:gd name="T7" fmla="*/ 58 h 130"/>
              <a:gd name="T8" fmla="*/ 100 w 131"/>
              <a:gd name="T9" fmla="*/ 11 h 130"/>
              <a:gd name="T10" fmla="*/ 120 w 131"/>
              <a:gd name="T11" fmla="*/ 30 h 130"/>
              <a:gd name="T12" fmla="*/ 76 w 131"/>
              <a:gd name="T13" fmla="*/ 75 h 130"/>
              <a:gd name="T14" fmla="*/ 55 w 131"/>
              <a:gd name="T15" fmla="*/ 55 h 130"/>
              <a:gd name="T16" fmla="*/ 100 w 131"/>
              <a:gd name="T17" fmla="*/ 11 h 130"/>
              <a:gd name="T18" fmla="*/ 21 w 131"/>
              <a:gd name="T19" fmla="*/ 3 h 130"/>
              <a:gd name="T20" fmla="*/ 89 w 131"/>
              <a:gd name="T21" fmla="*/ 3 h 130"/>
              <a:gd name="T22" fmla="*/ 76 w 131"/>
              <a:gd name="T23" fmla="*/ 16 h 130"/>
              <a:gd name="T24" fmla="*/ 27 w 131"/>
              <a:gd name="T25" fmla="*/ 16 h 130"/>
              <a:gd name="T26" fmla="*/ 21 w 131"/>
              <a:gd name="T27" fmla="*/ 17 h 130"/>
              <a:gd name="T28" fmla="*/ 17 w 131"/>
              <a:gd name="T29" fmla="*/ 20 h 130"/>
              <a:gd name="T30" fmla="*/ 15 w 131"/>
              <a:gd name="T31" fmla="*/ 24 h 130"/>
              <a:gd name="T32" fmla="*/ 14 w 131"/>
              <a:gd name="T33" fmla="*/ 29 h 130"/>
              <a:gd name="T34" fmla="*/ 14 w 131"/>
              <a:gd name="T35" fmla="*/ 105 h 130"/>
              <a:gd name="T36" fmla="*/ 15 w 131"/>
              <a:gd name="T37" fmla="*/ 109 h 130"/>
              <a:gd name="T38" fmla="*/ 16 w 131"/>
              <a:gd name="T39" fmla="*/ 113 h 130"/>
              <a:gd name="T40" fmla="*/ 19 w 131"/>
              <a:gd name="T41" fmla="*/ 115 h 130"/>
              <a:gd name="T42" fmla="*/ 23 w 131"/>
              <a:gd name="T43" fmla="*/ 117 h 130"/>
              <a:gd name="T44" fmla="*/ 27 w 131"/>
              <a:gd name="T45" fmla="*/ 117 h 130"/>
              <a:gd name="T46" fmla="*/ 103 w 131"/>
              <a:gd name="T47" fmla="*/ 117 h 130"/>
              <a:gd name="T48" fmla="*/ 106 w 131"/>
              <a:gd name="T49" fmla="*/ 117 h 130"/>
              <a:gd name="T50" fmla="*/ 110 w 131"/>
              <a:gd name="T51" fmla="*/ 115 h 130"/>
              <a:gd name="T52" fmla="*/ 113 w 131"/>
              <a:gd name="T53" fmla="*/ 113 h 130"/>
              <a:gd name="T54" fmla="*/ 114 w 131"/>
              <a:gd name="T55" fmla="*/ 109 h 130"/>
              <a:gd name="T56" fmla="*/ 116 w 131"/>
              <a:gd name="T57" fmla="*/ 105 h 130"/>
              <a:gd name="T58" fmla="*/ 116 w 131"/>
              <a:gd name="T59" fmla="*/ 55 h 130"/>
              <a:gd name="T60" fmla="*/ 129 w 131"/>
              <a:gd name="T61" fmla="*/ 42 h 130"/>
              <a:gd name="T62" fmla="*/ 129 w 131"/>
              <a:gd name="T63" fmla="*/ 109 h 130"/>
              <a:gd name="T64" fmla="*/ 125 w 131"/>
              <a:gd name="T65" fmla="*/ 119 h 130"/>
              <a:gd name="T66" fmla="*/ 117 w 131"/>
              <a:gd name="T67" fmla="*/ 127 h 130"/>
              <a:gd name="T68" fmla="*/ 106 w 131"/>
              <a:gd name="T69" fmla="*/ 130 h 130"/>
              <a:gd name="T70" fmla="*/ 21 w 131"/>
              <a:gd name="T71" fmla="*/ 130 h 130"/>
              <a:gd name="T72" fmla="*/ 11 w 131"/>
              <a:gd name="T73" fmla="*/ 127 h 130"/>
              <a:gd name="T74" fmla="*/ 3 w 131"/>
              <a:gd name="T75" fmla="*/ 119 h 130"/>
              <a:gd name="T76" fmla="*/ 0 w 131"/>
              <a:gd name="T77" fmla="*/ 109 h 130"/>
              <a:gd name="T78" fmla="*/ 0 w 131"/>
              <a:gd name="T79" fmla="*/ 25 h 130"/>
              <a:gd name="T80" fmla="*/ 3 w 131"/>
              <a:gd name="T81" fmla="*/ 15 h 130"/>
              <a:gd name="T82" fmla="*/ 11 w 131"/>
              <a:gd name="T83" fmla="*/ 7 h 130"/>
              <a:gd name="T84" fmla="*/ 21 w 131"/>
              <a:gd name="T85" fmla="*/ 3 h 130"/>
              <a:gd name="T86" fmla="*/ 114 w 131"/>
              <a:gd name="T87" fmla="*/ 0 h 130"/>
              <a:gd name="T88" fmla="*/ 117 w 131"/>
              <a:gd name="T89" fmla="*/ 2 h 130"/>
              <a:gd name="T90" fmla="*/ 130 w 131"/>
              <a:gd name="T91" fmla="*/ 15 h 130"/>
              <a:gd name="T92" fmla="*/ 131 w 131"/>
              <a:gd name="T93" fmla="*/ 16 h 130"/>
              <a:gd name="T94" fmla="*/ 131 w 131"/>
              <a:gd name="T95" fmla="*/ 20 h 130"/>
              <a:gd name="T96" fmla="*/ 129 w 131"/>
              <a:gd name="T97" fmla="*/ 22 h 130"/>
              <a:gd name="T98" fmla="*/ 124 w 131"/>
              <a:gd name="T99" fmla="*/ 28 h 130"/>
              <a:gd name="T100" fmla="*/ 103 w 131"/>
              <a:gd name="T101" fmla="*/ 8 h 130"/>
              <a:gd name="T102" fmla="*/ 109 w 131"/>
              <a:gd name="T103" fmla="*/ 2 h 130"/>
              <a:gd name="T104" fmla="*/ 112 w 131"/>
              <a:gd name="T105" fmla="*/ 0 h 130"/>
              <a:gd name="T106" fmla="*/ 114 w 131"/>
              <a:gd name="T107"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1" h="130">
                <a:moveTo>
                  <a:pt x="53" y="58"/>
                </a:moveTo>
                <a:lnTo>
                  <a:pt x="72" y="77"/>
                </a:lnTo>
                <a:lnTo>
                  <a:pt x="45" y="85"/>
                </a:lnTo>
                <a:lnTo>
                  <a:pt x="53" y="58"/>
                </a:lnTo>
                <a:close/>
                <a:moveTo>
                  <a:pt x="100" y="11"/>
                </a:moveTo>
                <a:lnTo>
                  <a:pt x="120" y="30"/>
                </a:lnTo>
                <a:lnTo>
                  <a:pt x="76" y="75"/>
                </a:lnTo>
                <a:lnTo>
                  <a:pt x="55" y="55"/>
                </a:lnTo>
                <a:lnTo>
                  <a:pt x="100" y="11"/>
                </a:lnTo>
                <a:close/>
                <a:moveTo>
                  <a:pt x="21" y="3"/>
                </a:moveTo>
                <a:lnTo>
                  <a:pt x="89" y="3"/>
                </a:lnTo>
                <a:lnTo>
                  <a:pt x="76" y="16"/>
                </a:lnTo>
                <a:lnTo>
                  <a:pt x="27" y="16"/>
                </a:lnTo>
                <a:lnTo>
                  <a:pt x="21" y="17"/>
                </a:lnTo>
                <a:lnTo>
                  <a:pt x="17" y="20"/>
                </a:lnTo>
                <a:lnTo>
                  <a:pt x="15" y="24"/>
                </a:lnTo>
                <a:lnTo>
                  <a:pt x="14" y="29"/>
                </a:lnTo>
                <a:lnTo>
                  <a:pt x="14" y="105"/>
                </a:lnTo>
                <a:lnTo>
                  <a:pt x="15" y="109"/>
                </a:lnTo>
                <a:lnTo>
                  <a:pt x="16" y="113"/>
                </a:lnTo>
                <a:lnTo>
                  <a:pt x="19" y="115"/>
                </a:lnTo>
                <a:lnTo>
                  <a:pt x="23" y="117"/>
                </a:lnTo>
                <a:lnTo>
                  <a:pt x="27" y="117"/>
                </a:lnTo>
                <a:lnTo>
                  <a:pt x="103" y="117"/>
                </a:lnTo>
                <a:lnTo>
                  <a:pt x="106" y="117"/>
                </a:lnTo>
                <a:lnTo>
                  <a:pt x="110" y="115"/>
                </a:lnTo>
                <a:lnTo>
                  <a:pt x="113" y="113"/>
                </a:lnTo>
                <a:lnTo>
                  <a:pt x="114" y="109"/>
                </a:lnTo>
                <a:lnTo>
                  <a:pt x="116" y="105"/>
                </a:lnTo>
                <a:lnTo>
                  <a:pt x="116" y="55"/>
                </a:lnTo>
                <a:lnTo>
                  <a:pt x="129" y="42"/>
                </a:lnTo>
                <a:lnTo>
                  <a:pt x="129" y="109"/>
                </a:lnTo>
                <a:lnTo>
                  <a:pt x="125" y="119"/>
                </a:lnTo>
                <a:lnTo>
                  <a:pt x="117" y="127"/>
                </a:lnTo>
                <a:lnTo>
                  <a:pt x="106" y="130"/>
                </a:lnTo>
                <a:lnTo>
                  <a:pt x="21" y="130"/>
                </a:lnTo>
                <a:lnTo>
                  <a:pt x="11" y="127"/>
                </a:lnTo>
                <a:lnTo>
                  <a:pt x="3" y="119"/>
                </a:lnTo>
                <a:lnTo>
                  <a:pt x="0" y="109"/>
                </a:lnTo>
                <a:lnTo>
                  <a:pt x="0" y="25"/>
                </a:lnTo>
                <a:lnTo>
                  <a:pt x="3" y="15"/>
                </a:lnTo>
                <a:lnTo>
                  <a:pt x="11" y="7"/>
                </a:lnTo>
                <a:lnTo>
                  <a:pt x="21" y="3"/>
                </a:lnTo>
                <a:close/>
                <a:moveTo>
                  <a:pt x="114" y="0"/>
                </a:moveTo>
                <a:lnTo>
                  <a:pt x="117" y="2"/>
                </a:lnTo>
                <a:lnTo>
                  <a:pt x="130" y="15"/>
                </a:lnTo>
                <a:lnTo>
                  <a:pt x="131" y="16"/>
                </a:lnTo>
                <a:lnTo>
                  <a:pt x="131" y="20"/>
                </a:lnTo>
                <a:lnTo>
                  <a:pt x="129" y="22"/>
                </a:lnTo>
                <a:lnTo>
                  <a:pt x="124" y="28"/>
                </a:lnTo>
                <a:lnTo>
                  <a:pt x="103" y="8"/>
                </a:lnTo>
                <a:lnTo>
                  <a:pt x="109" y="2"/>
                </a:lnTo>
                <a:lnTo>
                  <a:pt x="112" y="0"/>
                </a:lnTo>
                <a:lnTo>
                  <a:pt x="114"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64" name="Freeform 19"/>
          <p:cNvSpPr>
            <a:spLocks noChangeAspect="1" noEditPoints="1"/>
          </p:cNvSpPr>
          <p:nvPr/>
        </p:nvSpPr>
        <p:spPr bwMode="auto">
          <a:xfrm>
            <a:off x="8293088" y="1750951"/>
            <a:ext cx="743227" cy="720000"/>
          </a:xfrm>
          <a:custGeom>
            <a:avLst/>
            <a:gdLst>
              <a:gd name="T0" fmla="*/ 38 w 128"/>
              <a:gd name="T1" fmla="*/ 16 h 124"/>
              <a:gd name="T2" fmla="*/ 31 w 128"/>
              <a:gd name="T3" fmla="*/ 20 h 124"/>
              <a:gd name="T4" fmla="*/ 27 w 128"/>
              <a:gd name="T5" fmla="*/ 25 h 124"/>
              <a:gd name="T6" fmla="*/ 31 w 128"/>
              <a:gd name="T7" fmla="*/ 30 h 124"/>
              <a:gd name="T8" fmla="*/ 38 w 128"/>
              <a:gd name="T9" fmla="*/ 33 h 124"/>
              <a:gd name="T10" fmla="*/ 47 w 128"/>
              <a:gd name="T11" fmla="*/ 33 h 124"/>
              <a:gd name="T12" fmla="*/ 55 w 128"/>
              <a:gd name="T13" fmla="*/ 30 h 124"/>
              <a:gd name="T14" fmla="*/ 57 w 128"/>
              <a:gd name="T15" fmla="*/ 25 h 124"/>
              <a:gd name="T16" fmla="*/ 55 w 128"/>
              <a:gd name="T17" fmla="*/ 20 h 124"/>
              <a:gd name="T18" fmla="*/ 47 w 128"/>
              <a:gd name="T19" fmla="*/ 16 h 124"/>
              <a:gd name="T20" fmla="*/ 43 w 128"/>
              <a:gd name="T21" fmla="*/ 0 h 124"/>
              <a:gd name="T22" fmla="*/ 70 w 128"/>
              <a:gd name="T23" fmla="*/ 7 h 124"/>
              <a:gd name="T24" fmla="*/ 84 w 128"/>
              <a:gd name="T25" fmla="*/ 24 h 124"/>
              <a:gd name="T26" fmla="*/ 84 w 128"/>
              <a:gd name="T27" fmla="*/ 24 h 124"/>
              <a:gd name="T28" fmla="*/ 84 w 128"/>
              <a:gd name="T29" fmla="*/ 25 h 124"/>
              <a:gd name="T30" fmla="*/ 128 w 128"/>
              <a:gd name="T31" fmla="*/ 42 h 124"/>
              <a:gd name="T32" fmla="*/ 42 w 128"/>
              <a:gd name="T33" fmla="*/ 124 h 124"/>
              <a:gd name="T34" fmla="*/ 26 w 128"/>
              <a:gd name="T35" fmla="*/ 122 h 124"/>
              <a:gd name="T36" fmla="*/ 6 w 128"/>
              <a:gd name="T37" fmla="*/ 109 h 124"/>
              <a:gd name="T38" fmla="*/ 1 w 128"/>
              <a:gd name="T39" fmla="*/ 94 h 124"/>
              <a:gd name="T40" fmla="*/ 0 w 128"/>
              <a:gd name="T41" fmla="*/ 88 h 124"/>
              <a:gd name="T42" fmla="*/ 8 w 128"/>
              <a:gd name="T43" fmla="*/ 49 h 124"/>
              <a:gd name="T44" fmla="*/ 9 w 128"/>
              <a:gd name="T45" fmla="*/ 90 h 124"/>
              <a:gd name="T46" fmla="*/ 14 w 128"/>
              <a:gd name="T47" fmla="*/ 105 h 124"/>
              <a:gd name="T48" fmla="*/ 23 w 128"/>
              <a:gd name="T49" fmla="*/ 90 h 124"/>
              <a:gd name="T50" fmla="*/ 29 w 128"/>
              <a:gd name="T51" fmla="*/ 114 h 124"/>
              <a:gd name="T52" fmla="*/ 39 w 128"/>
              <a:gd name="T53" fmla="*/ 117 h 124"/>
              <a:gd name="T54" fmla="*/ 44 w 128"/>
              <a:gd name="T55" fmla="*/ 90 h 124"/>
              <a:gd name="T56" fmla="*/ 57 w 128"/>
              <a:gd name="T57" fmla="*/ 117 h 124"/>
              <a:gd name="T58" fmla="*/ 59 w 128"/>
              <a:gd name="T59" fmla="*/ 75 h 124"/>
              <a:gd name="T60" fmla="*/ 63 w 128"/>
              <a:gd name="T61" fmla="*/ 72 h 124"/>
              <a:gd name="T62" fmla="*/ 67 w 128"/>
              <a:gd name="T63" fmla="*/ 75 h 124"/>
              <a:gd name="T64" fmla="*/ 68 w 128"/>
              <a:gd name="T65" fmla="*/ 117 h 124"/>
              <a:gd name="T66" fmla="*/ 81 w 128"/>
              <a:gd name="T67" fmla="*/ 90 h 124"/>
              <a:gd name="T68" fmla="*/ 86 w 128"/>
              <a:gd name="T69" fmla="*/ 117 h 124"/>
              <a:gd name="T70" fmla="*/ 99 w 128"/>
              <a:gd name="T71" fmla="*/ 90 h 124"/>
              <a:gd name="T72" fmla="*/ 104 w 128"/>
              <a:gd name="T73" fmla="*/ 117 h 124"/>
              <a:gd name="T74" fmla="*/ 120 w 128"/>
              <a:gd name="T75" fmla="*/ 50 h 124"/>
              <a:gd name="T76" fmla="*/ 42 w 128"/>
              <a:gd name="T77" fmla="*/ 50 h 124"/>
              <a:gd name="T78" fmla="*/ 13 w 128"/>
              <a:gd name="T79" fmla="*/ 42 h 124"/>
              <a:gd name="T80" fmla="*/ 1 w 128"/>
              <a:gd name="T81" fmla="*/ 25 h 124"/>
              <a:gd name="T82" fmla="*/ 13 w 128"/>
              <a:gd name="T83" fmla="*/ 7 h 124"/>
              <a:gd name="T84" fmla="*/ 43 w 128"/>
              <a:gd name="T85"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124">
                <a:moveTo>
                  <a:pt x="43" y="16"/>
                </a:moveTo>
                <a:lnTo>
                  <a:pt x="38" y="16"/>
                </a:lnTo>
                <a:lnTo>
                  <a:pt x="34" y="17"/>
                </a:lnTo>
                <a:lnTo>
                  <a:pt x="31" y="20"/>
                </a:lnTo>
                <a:lnTo>
                  <a:pt x="29" y="22"/>
                </a:lnTo>
                <a:lnTo>
                  <a:pt x="27" y="25"/>
                </a:lnTo>
                <a:lnTo>
                  <a:pt x="29" y="28"/>
                </a:lnTo>
                <a:lnTo>
                  <a:pt x="31" y="30"/>
                </a:lnTo>
                <a:lnTo>
                  <a:pt x="34" y="32"/>
                </a:lnTo>
                <a:lnTo>
                  <a:pt x="38" y="33"/>
                </a:lnTo>
                <a:lnTo>
                  <a:pt x="43" y="33"/>
                </a:lnTo>
                <a:lnTo>
                  <a:pt x="47" y="33"/>
                </a:lnTo>
                <a:lnTo>
                  <a:pt x="51" y="32"/>
                </a:lnTo>
                <a:lnTo>
                  <a:pt x="55" y="30"/>
                </a:lnTo>
                <a:lnTo>
                  <a:pt x="56" y="28"/>
                </a:lnTo>
                <a:lnTo>
                  <a:pt x="57" y="25"/>
                </a:lnTo>
                <a:lnTo>
                  <a:pt x="56" y="22"/>
                </a:lnTo>
                <a:lnTo>
                  <a:pt x="55" y="20"/>
                </a:lnTo>
                <a:lnTo>
                  <a:pt x="51" y="17"/>
                </a:lnTo>
                <a:lnTo>
                  <a:pt x="47" y="16"/>
                </a:lnTo>
                <a:lnTo>
                  <a:pt x="43" y="16"/>
                </a:lnTo>
                <a:close/>
                <a:moveTo>
                  <a:pt x="43" y="0"/>
                </a:moveTo>
                <a:lnTo>
                  <a:pt x="59" y="1"/>
                </a:lnTo>
                <a:lnTo>
                  <a:pt x="70" y="7"/>
                </a:lnTo>
                <a:lnTo>
                  <a:pt x="80" y="15"/>
                </a:lnTo>
                <a:lnTo>
                  <a:pt x="84" y="24"/>
                </a:lnTo>
                <a:lnTo>
                  <a:pt x="84" y="24"/>
                </a:lnTo>
                <a:lnTo>
                  <a:pt x="84" y="24"/>
                </a:lnTo>
                <a:lnTo>
                  <a:pt x="84" y="25"/>
                </a:lnTo>
                <a:lnTo>
                  <a:pt x="84" y="25"/>
                </a:lnTo>
                <a:lnTo>
                  <a:pt x="84" y="42"/>
                </a:lnTo>
                <a:lnTo>
                  <a:pt x="128" y="42"/>
                </a:lnTo>
                <a:lnTo>
                  <a:pt x="128" y="124"/>
                </a:lnTo>
                <a:lnTo>
                  <a:pt x="42" y="124"/>
                </a:lnTo>
                <a:lnTo>
                  <a:pt x="42" y="124"/>
                </a:lnTo>
                <a:lnTo>
                  <a:pt x="26" y="122"/>
                </a:lnTo>
                <a:lnTo>
                  <a:pt x="14" y="117"/>
                </a:lnTo>
                <a:lnTo>
                  <a:pt x="6" y="109"/>
                </a:lnTo>
                <a:lnTo>
                  <a:pt x="2" y="101"/>
                </a:lnTo>
                <a:lnTo>
                  <a:pt x="1" y="94"/>
                </a:lnTo>
                <a:lnTo>
                  <a:pt x="0" y="89"/>
                </a:lnTo>
                <a:lnTo>
                  <a:pt x="0" y="88"/>
                </a:lnTo>
                <a:lnTo>
                  <a:pt x="0" y="42"/>
                </a:lnTo>
                <a:lnTo>
                  <a:pt x="8" y="49"/>
                </a:lnTo>
                <a:lnTo>
                  <a:pt x="8" y="88"/>
                </a:lnTo>
                <a:lnTo>
                  <a:pt x="9" y="90"/>
                </a:lnTo>
                <a:lnTo>
                  <a:pt x="10" y="97"/>
                </a:lnTo>
                <a:lnTo>
                  <a:pt x="14" y="105"/>
                </a:lnTo>
                <a:lnTo>
                  <a:pt x="23" y="113"/>
                </a:lnTo>
                <a:lnTo>
                  <a:pt x="23" y="90"/>
                </a:lnTo>
                <a:lnTo>
                  <a:pt x="29" y="90"/>
                </a:lnTo>
                <a:lnTo>
                  <a:pt x="29" y="114"/>
                </a:lnTo>
                <a:lnTo>
                  <a:pt x="34" y="115"/>
                </a:lnTo>
                <a:lnTo>
                  <a:pt x="39" y="117"/>
                </a:lnTo>
                <a:lnTo>
                  <a:pt x="39" y="90"/>
                </a:lnTo>
                <a:lnTo>
                  <a:pt x="44" y="90"/>
                </a:lnTo>
                <a:lnTo>
                  <a:pt x="44" y="117"/>
                </a:lnTo>
                <a:lnTo>
                  <a:pt x="57" y="117"/>
                </a:lnTo>
                <a:lnTo>
                  <a:pt x="57" y="77"/>
                </a:lnTo>
                <a:lnTo>
                  <a:pt x="59" y="75"/>
                </a:lnTo>
                <a:lnTo>
                  <a:pt x="60" y="73"/>
                </a:lnTo>
                <a:lnTo>
                  <a:pt x="63" y="72"/>
                </a:lnTo>
                <a:lnTo>
                  <a:pt x="65" y="73"/>
                </a:lnTo>
                <a:lnTo>
                  <a:pt x="67" y="75"/>
                </a:lnTo>
                <a:lnTo>
                  <a:pt x="68" y="77"/>
                </a:lnTo>
                <a:lnTo>
                  <a:pt x="68" y="117"/>
                </a:lnTo>
                <a:lnTo>
                  <a:pt x="81" y="117"/>
                </a:lnTo>
                <a:lnTo>
                  <a:pt x="81" y="90"/>
                </a:lnTo>
                <a:lnTo>
                  <a:pt x="86" y="90"/>
                </a:lnTo>
                <a:lnTo>
                  <a:pt x="86" y="117"/>
                </a:lnTo>
                <a:lnTo>
                  <a:pt x="99" y="117"/>
                </a:lnTo>
                <a:lnTo>
                  <a:pt x="99" y="90"/>
                </a:lnTo>
                <a:lnTo>
                  <a:pt x="104" y="90"/>
                </a:lnTo>
                <a:lnTo>
                  <a:pt x="104" y="117"/>
                </a:lnTo>
                <a:lnTo>
                  <a:pt x="120" y="117"/>
                </a:lnTo>
                <a:lnTo>
                  <a:pt x="120" y="50"/>
                </a:lnTo>
                <a:lnTo>
                  <a:pt x="42" y="50"/>
                </a:lnTo>
                <a:lnTo>
                  <a:pt x="42" y="50"/>
                </a:lnTo>
                <a:lnTo>
                  <a:pt x="26" y="47"/>
                </a:lnTo>
                <a:lnTo>
                  <a:pt x="13" y="42"/>
                </a:lnTo>
                <a:lnTo>
                  <a:pt x="4" y="34"/>
                </a:lnTo>
                <a:lnTo>
                  <a:pt x="1" y="25"/>
                </a:lnTo>
                <a:lnTo>
                  <a:pt x="4" y="15"/>
                </a:lnTo>
                <a:lnTo>
                  <a:pt x="13" y="7"/>
                </a:lnTo>
                <a:lnTo>
                  <a:pt x="26" y="1"/>
                </a:lnTo>
                <a:lnTo>
                  <a:pt x="43"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zh-CN" altLang="en-US" sz="3200"/>
          </a:p>
        </p:txBody>
      </p:sp>
      <p:sp>
        <p:nvSpPr>
          <p:cNvPr id="65" name="矩形 64"/>
          <p:cNvSpPr/>
          <p:nvPr/>
        </p:nvSpPr>
        <p:spPr>
          <a:xfrm>
            <a:off x="2441427" y="2634410"/>
            <a:ext cx="2492189" cy="731482"/>
          </a:xfrm>
          <a:prstGeom prst="rect">
            <a:avLst/>
          </a:prstGeom>
        </p:spPr>
        <p:txBody>
          <a:bodyPr wrap="square">
            <a:spAutoFit/>
          </a:bodyPr>
          <a:lstStyle/>
          <a:p>
            <a:pPr algn="ctr">
              <a:lnSpc>
                <a:spcPct val="150000"/>
              </a:lnSpc>
            </a:pPr>
            <a:r>
              <a:rPr lang="en-US" altLang="zh-CN" sz="3200" dirty="0">
                <a:solidFill>
                  <a:schemeClr val="bg1"/>
                </a:solidFill>
              </a:rPr>
              <a:t>Tourist </a:t>
            </a:r>
          </a:p>
        </p:txBody>
      </p:sp>
      <p:sp>
        <p:nvSpPr>
          <p:cNvPr id="66" name="矩形 65"/>
          <p:cNvSpPr/>
          <p:nvPr/>
        </p:nvSpPr>
        <p:spPr>
          <a:xfrm>
            <a:off x="4933614" y="2634410"/>
            <a:ext cx="2492189" cy="731482"/>
          </a:xfrm>
          <a:prstGeom prst="rect">
            <a:avLst/>
          </a:prstGeom>
        </p:spPr>
        <p:txBody>
          <a:bodyPr wrap="square">
            <a:spAutoFit/>
          </a:bodyPr>
          <a:lstStyle/>
          <a:p>
            <a:pPr algn="ctr">
              <a:lnSpc>
                <a:spcPct val="150000"/>
              </a:lnSpc>
            </a:pPr>
            <a:r>
              <a:rPr lang="en-US" altLang="zh-CN" sz="3200" dirty="0">
                <a:solidFill>
                  <a:schemeClr val="bg1"/>
                </a:solidFill>
              </a:rPr>
              <a:t>Resident</a:t>
            </a:r>
          </a:p>
        </p:txBody>
      </p:sp>
      <p:sp>
        <p:nvSpPr>
          <p:cNvPr id="68" name="矩形 67"/>
          <p:cNvSpPr/>
          <p:nvPr/>
        </p:nvSpPr>
        <p:spPr>
          <a:xfrm>
            <a:off x="7400846" y="2634413"/>
            <a:ext cx="2492189" cy="1470146"/>
          </a:xfrm>
          <a:prstGeom prst="rect">
            <a:avLst/>
          </a:prstGeom>
        </p:spPr>
        <p:txBody>
          <a:bodyPr wrap="square">
            <a:spAutoFit/>
          </a:bodyPr>
          <a:lstStyle/>
          <a:p>
            <a:pPr algn="ctr">
              <a:lnSpc>
                <a:spcPct val="150000"/>
              </a:lnSpc>
            </a:pPr>
            <a:r>
              <a:rPr lang="en-US" altLang="zh-CN" sz="3200" dirty="0">
                <a:solidFill>
                  <a:schemeClr val="bg1"/>
                </a:solidFill>
              </a:rPr>
              <a:t>Rural business</a:t>
            </a:r>
          </a:p>
        </p:txBody>
      </p:sp>
      <p:cxnSp>
        <p:nvCxnSpPr>
          <p:cNvPr id="69" name="直接连接符 16"/>
          <p:cNvCxnSpPr/>
          <p:nvPr/>
        </p:nvCxnSpPr>
        <p:spPr>
          <a:xfrm>
            <a:off x="1211024" y="2740825"/>
            <a:ext cx="1046218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tretch>
            <a:fillRect/>
          </a:stretch>
        </p:blipFill>
        <p:spPr>
          <a:xfrm>
            <a:off x="5583948" y="1750951"/>
            <a:ext cx="1166565" cy="803691"/>
          </a:xfrm>
          <a:prstGeom prst="rect">
            <a:avLst/>
          </a:prstGeom>
        </p:spPr>
      </p:pic>
      <p:pic>
        <p:nvPicPr>
          <p:cNvPr id="12" name="图片 11"/>
          <p:cNvPicPr>
            <a:picLocks noChangeAspect="1"/>
          </p:cNvPicPr>
          <p:nvPr/>
        </p:nvPicPr>
        <p:blipFill>
          <a:blip r:embed="rId4">
            <a:lum bright="70000" contrast="-70000"/>
            <a:extLst>
              <a:ext uri="{BEBA8EAE-BF5A-486C-A8C5-ECC9F3942E4B}">
                <a14:imgProps xmlns:a14="http://schemas.microsoft.com/office/drawing/2010/main">
                  <a14:imgLayer r:embed="rId5">
                    <a14:imgEffect>
                      <a14:artisticChalkSketch/>
                    </a14:imgEffect>
                  </a14:imgLayer>
                </a14:imgProps>
              </a:ext>
              <a:ext uri="{28A0092B-C50C-407E-A947-70E740481C1C}">
                <a14:useLocalDpi xmlns:a14="http://schemas.microsoft.com/office/drawing/2010/main" val="0"/>
              </a:ext>
            </a:extLst>
          </a:blip>
          <a:stretch>
            <a:fillRect/>
          </a:stretch>
        </p:blipFill>
        <p:spPr>
          <a:xfrm>
            <a:off x="3061553" y="1566297"/>
            <a:ext cx="1013695" cy="1006296"/>
          </a:xfrm>
          <a:prstGeom prst="rect">
            <a:avLst/>
          </a:prstGeom>
        </p:spPr>
      </p:pic>
    </p:spTree>
    <p:extLst>
      <p:ext uri="{BB962C8B-B14F-4D97-AF65-F5344CB8AC3E}">
        <p14:creationId xmlns:p14="http://schemas.microsoft.com/office/powerpoint/2010/main" val="4022057532"/>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055688" y="3056467"/>
            <a:ext cx="10080624" cy="2582332"/>
          </a:xfrm>
          <a:prstGeom prst="rect">
            <a:avLst/>
          </a:prstGeom>
          <a:solidFill>
            <a:srgbClr val="4657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055688" y="436014"/>
            <a:ext cx="3582269" cy="585297"/>
            <a:chOff x="874712" y="570404"/>
            <a:chExt cx="5836421" cy="953595"/>
          </a:xfrm>
        </p:grpSpPr>
        <p:grpSp>
          <p:nvGrpSpPr>
            <p:cNvPr id="3" name="组合 2"/>
            <p:cNvGrpSpPr/>
            <p:nvPr/>
          </p:nvGrpSpPr>
          <p:grpSpPr>
            <a:xfrm>
              <a:off x="874712" y="570404"/>
              <a:ext cx="5836421" cy="953595"/>
              <a:chOff x="1727200" y="869950"/>
              <a:chExt cx="15662517" cy="2559050"/>
            </a:xfrm>
          </p:grpSpPr>
          <p:sp>
            <p:nvSpPr>
              <p:cNvPr id="6" name="矩形 5"/>
              <p:cNvSpPr/>
              <p:nvPr/>
            </p:nvSpPr>
            <p:spPr>
              <a:xfrm>
                <a:off x="3035294" y="869950"/>
                <a:ext cx="12525160" cy="2559050"/>
              </a:xfrm>
              <a:prstGeom prst="rect">
                <a:avLst/>
              </a:prstGeom>
              <a:solidFill>
                <a:srgbClr val="4657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1727200" y="869950"/>
                <a:ext cx="2607334" cy="2559050"/>
                <a:chOff x="1498600" y="1016000"/>
                <a:chExt cx="3429000" cy="3365500"/>
              </a:xfrm>
            </p:grpSpPr>
            <p:sp>
              <p:nvSpPr>
                <p:cNvPr id="9" name="椭圆 8"/>
                <p:cNvSpPr/>
                <p:nvPr/>
              </p:nvSpPr>
              <p:spPr>
                <a:xfrm>
                  <a:off x="1651000" y="1104900"/>
                  <a:ext cx="3276600" cy="3276600"/>
                </a:xfrm>
                <a:prstGeom prst="ellipse">
                  <a:avLst/>
                </a:prstGeom>
                <a:solidFill>
                  <a:srgbClr val="78B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498600" y="1016000"/>
                  <a:ext cx="3276600" cy="3276600"/>
                </a:xfrm>
                <a:prstGeom prst="ellipse">
                  <a:avLst/>
                </a:prstGeom>
                <a:solidFill>
                  <a:srgbClr val="93C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8" name="等腰三角形 7"/>
              <p:cNvSpPr/>
              <p:nvPr/>
            </p:nvSpPr>
            <p:spPr>
              <a:xfrm flipV="1">
                <a:off x="15560453" y="869950"/>
                <a:ext cx="1829264" cy="2559050"/>
              </a:xfrm>
              <a:prstGeom prst="triangle">
                <a:avLst>
                  <a:gd name="adj" fmla="val 0"/>
                </a:avLst>
              </a:prstGeom>
              <a:solidFill>
                <a:srgbClr val="4657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990030" y="644297"/>
              <a:ext cx="661281" cy="852456"/>
            </a:xfrm>
            <a:prstGeom prst="rect">
              <a:avLst/>
            </a:prstGeom>
            <a:noFill/>
          </p:spPr>
          <p:txBody>
            <a:bodyPr wrap="non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2028720" y="671116"/>
              <a:ext cx="2983499" cy="752168"/>
            </a:xfrm>
            <a:prstGeom prst="rect">
              <a:avLst/>
            </a:prstGeom>
            <a:noFill/>
          </p:spPr>
          <p:txBody>
            <a:bodyPr wrap="none" rtlCol="0">
              <a:spAutoFit/>
            </a:bodyPr>
            <a:lstStyle/>
            <a:p>
              <a:r>
                <a:rPr lang="en-US" altLang="zh-CN" sz="2400" b="1" dirty="0" smtClean="0">
                  <a:solidFill>
                    <a:schemeClr val="bg1"/>
                  </a:solidFill>
                  <a:latin typeface="微软雅黑" panose="020B0503020204020204" pitchFamily="34" charset="-122"/>
                  <a:ea typeface="微软雅黑" panose="020B0503020204020204" pitchFamily="34" charset="-122"/>
                </a:rPr>
                <a:t>SOLUTION</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
        <p:nvSpPr>
          <p:cNvPr id="33" name="矩形 32"/>
          <p:cNvSpPr/>
          <p:nvPr/>
        </p:nvSpPr>
        <p:spPr>
          <a:xfrm>
            <a:off x="1652027" y="3589441"/>
            <a:ext cx="8734674" cy="1966051"/>
          </a:xfrm>
          <a:prstGeom prst="rect">
            <a:avLst/>
          </a:prstGeom>
        </p:spPr>
        <p:txBody>
          <a:bodyPr wrap="square">
            <a:spAutoFit/>
          </a:bodyPr>
          <a:lstStyle/>
          <a:p>
            <a:pPr algn="just" defTabSz="457200">
              <a:lnSpc>
                <a:spcPct val="130000"/>
              </a:lnSpc>
            </a:pPr>
            <a:r>
              <a:rPr lang="en-US" altLang="zh-CN" sz="2400" kern="0" dirty="0">
                <a:solidFill>
                  <a:schemeClr val="bg1"/>
                </a:solidFill>
                <a:latin typeface="+mj-ea"/>
                <a:ea typeface="+mj-ea"/>
              </a:rPr>
              <a:t>♦ </a:t>
            </a:r>
            <a:r>
              <a:rPr lang="zh-CN" altLang="en-US" sz="2400" kern="0" dirty="0" smtClean="0">
                <a:solidFill>
                  <a:schemeClr val="bg1"/>
                </a:solidFill>
                <a:latin typeface="+mj-ea"/>
                <a:ea typeface="+mj-ea"/>
              </a:rPr>
              <a:t> </a:t>
            </a:r>
            <a:r>
              <a:rPr lang="en-US" altLang="zh-CN" sz="2400" kern="0" dirty="0" smtClean="0">
                <a:solidFill>
                  <a:schemeClr val="bg1"/>
                </a:solidFill>
                <a:latin typeface="+mj-ea"/>
                <a:ea typeface="+mj-ea"/>
              </a:rPr>
              <a:t>Technology</a:t>
            </a:r>
            <a:endParaRPr lang="en-US" altLang="zh-CN" sz="2400" kern="0" dirty="0">
              <a:solidFill>
                <a:schemeClr val="bg1"/>
              </a:solidFill>
              <a:latin typeface="+mj-ea"/>
              <a:ea typeface="+mj-ea"/>
            </a:endParaRPr>
          </a:p>
          <a:p>
            <a:pPr algn="just" defTabSz="457200">
              <a:lnSpc>
                <a:spcPct val="130000"/>
              </a:lnSpc>
            </a:pPr>
            <a:r>
              <a:rPr lang="en-US" altLang="zh-CN" sz="2400" kern="0" dirty="0">
                <a:solidFill>
                  <a:schemeClr val="bg1"/>
                </a:solidFill>
                <a:latin typeface="+mj-ea"/>
              </a:rPr>
              <a:t>♦ </a:t>
            </a:r>
            <a:r>
              <a:rPr lang="zh-CN" altLang="en-US" sz="2400" kern="0" dirty="0" smtClean="0">
                <a:solidFill>
                  <a:schemeClr val="bg1"/>
                </a:solidFill>
                <a:latin typeface="+mj-ea"/>
              </a:rPr>
              <a:t> </a:t>
            </a:r>
            <a:r>
              <a:rPr lang="en-US" altLang="zh-CN" sz="2400" kern="0" dirty="0" smtClean="0">
                <a:solidFill>
                  <a:schemeClr val="bg1"/>
                </a:solidFill>
                <a:latin typeface="+mj-ea"/>
                <a:ea typeface="+mj-ea"/>
              </a:rPr>
              <a:t>Business</a:t>
            </a:r>
            <a:endParaRPr lang="en-US" altLang="zh-CN" sz="2400" kern="0" dirty="0">
              <a:solidFill>
                <a:schemeClr val="bg1"/>
              </a:solidFill>
              <a:latin typeface="+mj-ea"/>
              <a:ea typeface="+mj-ea"/>
            </a:endParaRPr>
          </a:p>
          <a:p>
            <a:pPr algn="just" defTabSz="457200">
              <a:lnSpc>
                <a:spcPct val="130000"/>
              </a:lnSpc>
            </a:pPr>
            <a:r>
              <a:rPr lang="en-US" altLang="zh-CN" sz="2400" kern="0" dirty="0">
                <a:solidFill>
                  <a:schemeClr val="bg1"/>
                </a:solidFill>
                <a:latin typeface="+mj-ea"/>
              </a:rPr>
              <a:t>♦ </a:t>
            </a:r>
            <a:r>
              <a:rPr lang="zh-CN" altLang="en-US" sz="2400" kern="0" dirty="0" smtClean="0">
                <a:solidFill>
                  <a:schemeClr val="bg1"/>
                </a:solidFill>
                <a:latin typeface="+mj-ea"/>
              </a:rPr>
              <a:t> </a:t>
            </a:r>
            <a:r>
              <a:rPr lang="en-US" altLang="zh-CN" sz="2400" kern="0" dirty="0" smtClean="0">
                <a:solidFill>
                  <a:schemeClr val="bg1"/>
                </a:solidFill>
                <a:latin typeface="+mj-ea"/>
                <a:ea typeface="+mj-ea"/>
              </a:rPr>
              <a:t>Policy</a:t>
            </a:r>
            <a:endParaRPr lang="en-US" altLang="zh-CN" sz="2400" kern="0" dirty="0">
              <a:solidFill>
                <a:schemeClr val="bg1"/>
              </a:solidFill>
              <a:latin typeface="+mj-ea"/>
              <a:ea typeface="+mj-ea"/>
            </a:endParaRPr>
          </a:p>
          <a:p>
            <a:pPr algn="just" defTabSz="457200">
              <a:lnSpc>
                <a:spcPct val="130000"/>
              </a:lnSpc>
            </a:pPr>
            <a:r>
              <a:rPr lang="en-US" altLang="zh-CN" sz="2400" kern="0" dirty="0" smtClean="0">
                <a:solidFill>
                  <a:schemeClr val="bg1"/>
                </a:solidFill>
                <a:latin typeface="+mn-ea"/>
              </a:rPr>
              <a:t> </a:t>
            </a:r>
            <a:endParaRPr lang="en-US" altLang="zh-CN" sz="2400" kern="0" dirty="0">
              <a:solidFill>
                <a:schemeClr val="bg1"/>
              </a:solidFill>
              <a:latin typeface="+mn-ea"/>
            </a:endParaRPr>
          </a:p>
        </p:txBody>
      </p:sp>
      <p:pic>
        <p:nvPicPr>
          <p:cNvPr id="29" name="图片 28"/>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55" t="18316" r="-107" b="49247"/>
          <a:stretch/>
        </p:blipFill>
        <p:spPr>
          <a:xfrm>
            <a:off x="1055687" y="1345842"/>
            <a:ext cx="10080625" cy="1829158"/>
          </a:xfrm>
          <a:prstGeom prst="rect">
            <a:avLst/>
          </a:prstGeom>
        </p:spPr>
      </p:pic>
      <p:sp>
        <p:nvSpPr>
          <p:cNvPr id="18" name="矩形 17"/>
          <p:cNvSpPr/>
          <p:nvPr/>
        </p:nvSpPr>
        <p:spPr>
          <a:xfrm>
            <a:off x="1055686" y="1345843"/>
            <a:ext cx="10080626" cy="1829158"/>
          </a:xfrm>
          <a:prstGeom prst="rect">
            <a:avLst/>
          </a:prstGeom>
          <a:solidFill>
            <a:srgbClr val="1E2327">
              <a:alpha val="6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3" name="文本框 12"/>
          <p:cNvSpPr txBox="1"/>
          <p:nvPr/>
        </p:nvSpPr>
        <p:spPr>
          <a:xfrm>
            <a:off x="1652027" y="1765320"/>
            <a:ext cx="7629389" cy="1569660"/>
          </a:xfrm>
          <a:prstGeom prst="rect">
            <a:avLst/>
          </a:prstGeom>
          <a:noFill/>
        </p:spPr>
        <p:txBody>
          <a:bodyPr wrap="square" rtlCol="0">
            <a:spAutoFit/>
          </a:bodyPr>
          <a:lstStyle/>
          <a:p>
            <a:r>
              <a:rPr lang="en-US" altLang="zh-CN" sz="3200" kern="0" dirty="0" smtClean="0">
                <a:solidFill>
                  <a:schemeClr val="bg1"/>
                </a:solidFill>
                <a:latin typeface="+mn-ea"/>
              </a:rPr>
              <a:t>Multiple </a:t>
            </a:r>
            <a:r>
              <a:rPr lang="en-US" altLang="zh-CN" sz="3200" kern="0" dirty="0">
                <a:solidFill>
                  <a:schemeClr val="bg1"/>
                </a:solidFill>
                <a:latin typeface="+mn-ea"/>
              </a:rPr>
              <a:t>Access Protocols with Smart Antennas in </a:t>
            </a:r>
            <a:r>
              <a:rPr lang="en-US" altLang="zh-CN" sz="3200" kern="0" dirty="0" err="1" smtClean="0">
                <a:solidFill>
                  <a:schemeClr val="bg1"/>
                </a:solidFill>
                <a:latin typeface="+mn-ea"/>
              </a:rPr>
              <a:t>Multihop</a:t>
            </a:r>
            <a:r>
              <a:rPr lang="en-US" altLang="zh-CN" sz="3200" kern="0" dirty="0" smtClean="0">
                <a:solidFill>
                  <a:schemeClr val="bg1"/>
                </a:solidFill>
                <a:latin typeface="+mn-ea"/>
              </a:rPr>
              <a:t> </a:t>
            </a:r>
            <a:r>
              <a:rPr lang="en-US" altLang="zh-CN" sz="3200" kern="0" dirty="0">
                <a:solidFill>
                  <a:schemeClr val="bg1"/>
                </a:solidFill>
                <a:latin typeface="+mn-ea"/>
              </a:rPr>
              <a:t>Ad Hoc</a:t>
            </a:r>
          </a:p>
          <a:p>
            <a:endParaRPr kumimoji="1" lang="zh-CN" altLang="en-US" sz="3200" dirty="0">
              <a:solidFill>
                <a:schemeClr val="bg1"/>
              </a:solidFill>
            </a:endParaRPr>
          </a:p>
        </p:txBody>
      </p:sp>
      <p:sp>
        <p:nvSpPr>
          <p:cNvPr id="31" name="椭圆 30"/>
          <p:cNvSpPr/>
          <p:nvPr/>
        </p:nvSpPr>
        <p:spPr>
          <a:xfrm>
            <a:off x="5900420" y="3038301"/>
            <a:ext cx="391160" cy="391160"/>
          </a:xfrm>
          <a:prstGeom prst="ellipse">
            <a:avLst/>
          </a:prstGeom>
          <a:solidFill>
            <a:srgbClr val="93C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610039416"/>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
      <a:majorFont>
        <a:latin typeface="Impact"/>
        <a:ea typeface="微软雅黑"/>
        <a:cs typeface=""/>
      </a:majorFont>
      <a:minorFont>
        <a:latin typeface="Impact"/>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502</TotalTime>
  <Words>972</Words>
  <Application>Microsoft Macintosh PowerPoint</Application>
  <PresentationFormat>宽屏</PresentationFormat>
  <Paragraphs>144</Paragraphs>
  <Slides>29</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29</vt:i4>
      </vt:variant>
    </vt:vector>
  </HeadingPairs>
  <TitlesOfParts>
    <vt:vector size="41" baseType="lpstr">
      <vt:lpstr>Agency FB</vt:lpstr>
      <vt:lpstr>Calibri</vt:lpstr>
      <vt:lpstr>Century Gothic</vt:lpstr>
      <vt:lpstr>DengXian</vt:lpstr>
      <vt:lpstr>Impact</vt:lpstr>
      <vt:lpstr>News Gothic MT</vt:lpstr>
      <vt:lpstr>Segoe UI Light</vt:lpstr>
      <vt:lpstr>Times New Roman</vt:lpstr>
      <vt:lpstr>宋体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yic3</cp:lastModifiedBy>
  <cp:revision>60</cp:revision>
  <dcterms:created xsi:type="dcterms:W3CDTF">2015-08-18T02:51:41Z</dcterms:created>
  <dcterms:modified xsi:type="dcterms:W3CDTF">2017-10-31T14:39:44Z</dcterms:modified>
  <cp:category/>
</cp:coreProperties>
</file>